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楕円 2">
            <a:extLst>
              <a:ext uri="{FF2B5EF4-FFF2-40B4-BE49-F238E27FC236}">
                <a16:creationId xmlns:a16="http://schemas.microsoft.com/office/drawing/2014/main" id="{70FA7C91-14C0-47EF-9A2C-2E71C74FC05A}"/>
              </a:ext>
            </a:extLst>
          </p:cNvPr>
          <p:cNvSpPr/>
          <p:nvPr/>
        </p:nvSpPr>
        <p:spPr>
          <a:xfrm>
            <a:off x="182470" y="3898144"/>
            <a:ext cx="2616670" cy="2616670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2" name="楕円 1">
            <a:extLst>
              <a:ext uri="{FF2B5EF4-FFF2-40B4-BE49-F238E27FC236}">
                <a16:creationId xmlns:a16="http://schemas.microsoft.com/office/drawing/2014/main" id="{38463147-1964-493D-AA39-A8C837F25867}"/>
              </a:ext>
            </a:extLst>
          </p:cNvPr>
          <p:cNvSpPr/>
          <p:nvPr/>
        </p:nvSpPr>
        <p:spPr>
          <a:xfrm>
            <a:off x="6325455" y="1413444"/>
            <a:ext cx="3089745" cy="2862214"/>
          </a:xfrm>
          <a:prstGeom prst="ellipse">
            <a:avLst/>
          </a:prstGeom>
          <a:solidFill>
            <a:srgbClr val="00B0F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8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大分県と言えば</a:t>
            </a: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683776" y="4824381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だんご汁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5578311" y="3248032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別府湾</a:t>
            </a:r>
          </a:p>
        </p:txBody>
      </p:sp>
      <p:grpSp>
        <p:nvGrpSpPr>
          <p:cNvPr id="51" name="Group 953">
            <a:extLst>
              <a:ext uri="{FF2B5EF4-FFF2-40B4-BE49-F238E27FC236}">
                <a16:creationId xmlns:a16="http://schemas.microsoft.com/office/drawing/2014/main" id="{2D7258DA-6070-4929-AE97-A992A84684A1}"/>
              </a:ext>
            </a:extLst>
          </p:cNvPr>
          <p:cNvGrpSpPr>
            <a:grpSpLocks/>
          </p:cNvGrpSpPr>
          <p:nvPr/>
        </p:nvGrpSpPr>
        <p:grpSpPr bwMode="auto">
          <a:xfrm>
            <a:off x="2123467" y="1090447"/>
            <a:ext cx="5659065" cy="5395421"/>
            <a:chOff x="1083" y="132"/>
            <a:chExt cx="6096" cy="5812"/>
          </a:xfrm>
        </p:grpSpPr>
        <p:sp>
          <p:nvSpPr>
            <p:cNvPr id="52" name="Freeform 919">
              <a:extLst>
                <a:ext uri="{FF2B5EF4-FFF2-40B4-BE49-F238E27FC236}">
                  <a16:creationId xmlns:a16="http://schemas.microsoft.com/office/drawing/2014/main" id="{8451F31D-2C9F-4D88-9425-D78618CC7FE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3" y="1777"/>
              <a:ext cx="1274" cy="2523"/>
            </a:xfrm>
            <a:custGeom>
              <a:avLst/>
              <a:gdLst>
                <a:gd name="T0" fmla="*/ 822 w 1275"/>
                <a:gd name="T1" fmla="*/ 2494 h 2523"/>
                <a:gd name="T2" fmla="*/ 907 w 1275"/>
                <a:gd name="T3" fmla="*/ 2296 h 2523"/>
                <a:gd name="T4" fmla="*/ 964 w 1275"/>
                <a:gd name="T5" fmla="*/ 2126 h 2523"/>
                <a:gd name="T6" fmla="*/ 822 w 1275"/>
                <a:gd name="T7" fmla="*/ 1899 h 2523"/>
                <a:gd name="T8" fmla="*/ 793 w 1275"/>
                <a:gd name="T9" fmla="*/ 1587 h 2523"/>
                <a:gd name="T10" fmla="*/ 1020 w 1275"/>
                <a:gd name="T11" fmla="*/ 1587 h 2523"/>
                <a:gd name="T12" fmla="*/ 1134 w 1275"/>
                <a:gd name="T13" fmla="*/ 1530 h 2523"/>
                <a:gd name="T14" fmla="*/ 1275 w 1275"/>
                <a:gd name="T15" fmla="*/ 1417 h 2523"/>
                <a:gd name="T16" fmla="*/ 1275 w 1275"/>
                <a:gd name="T17" fmla="*/ 1247 h 2523"/>
                <a:gd name="T18" fmla="*/ 1162 w 1275"/>
                <a:gd name="T19" fmla="*/ 1105 h 2523"/>
                <a:gd name="T20" fmla="*/ 992 w 1275"/>
                <a:gd name="T21" fmla="*/ 1105 h 2523"/>
                <a:gd name="T22" fmla="*/ 1020 w 1275"/>
                <a:gd name="T23" fmla="*/ 964 h 2523"/>
                <a:gd name="T24" fmla="*/ 1077 w 1275"/>
                <a:gd name="T25" fmla="*/ 850 h 2523"/>
                <a:gd name="T26" fmla="*/ 1190 w 1275"/>
                <a:gd name="T27" fmla="*/ 822 h 2523"/>
                <a:gd name="T28" fmla="*/ 1190 w 1275"/>
                <a:gd name="T29" fmla="*/ 737 h 2523"/>
                <a:gd name="T30" fmla="*/ 1105 w 1275"/>
                <a:gd name="T31" fmla="*/ 708 h 2523"/>
                <a:gd name="T32" fmla="*/ 1105 w 1275"/>
                <a:gd name="T33" fmla="*/ 567 h 2523"/>
                <a:gd name="T34" fmla="*/ 935 w 1275"/>
                <a:gd name="T35" fmla="*/ 482 h 2523"/>
                <a:gd name="T36" fmla="*/ 878 w 1275"/>
                <a:gd name="T37" fmla="*/ 397 h 2523"/>
                <a:gd name="T38" fmla="*/ 680 w 1275"/>
                <a:gd name="T39" fmla="*/ 170 h 2523"/>
                <a:gd name="T40" fmla="*/ 567 w 1275"/>
                <a:gd name="T41" fmla="*/ 85 h 2523"/>
                <a:gd name="T42" fmla="*/ 340 w 1275"/>
                <a:gd name="T43" fmla="*/ 56 h 2523"/>
                <a:gd name="T44" fmla="*/ 311 w 1275"/>
                <a:gd name="T45" fmla="*/ 283 h 2523"/>
                <a:gd name="T46" fmla="*/ 283 w 1275"/>
                <a:gd name="T47" fmla="*/ 453 h 2523"/>
                <a:gd name="T48" fmla="*/ 141 w 1275"/>
                <a:gd name="T49" fmla="*/ 595 h 2523"/>
                <a:gd name="T50" fmla="*/ 56 w 1275"/>
                <a:gd name="T51" fmla="*/ 708 h 2523"/>
                <a:gd name="T52" fmla="*/ 198 w 1275"/>
                <a:gd name="T53" fmla="*/ 964 h 2523"/>
                <a:gd name="T54" fmla="*/ 141 w 1275"/>
                <a:gd name="T55" fmla="*/ 1077 h 2523"/>
                <a:gd name="T56" fmla="*/ 141 w 1275"/>
                <a:gd name="T57" fmla="*/ 1134 h 2523"/>
                <a:gd name="T58" fmla="*/ 0 w 1275"/>
                <a:gd name="T59" fmla="*/ 1219 h 2523"/>
                <a:gd name="T60" fmla="*/ 170 w 1275"/>
                <a:gd name="T61" fmla="*/ 1332 h 2523"/>
                <a:gd name="T62" fmla="*/ 141 w 1275"/>
                <a:gd name="T63" fmla="*/ 1530 h 2523"/>
                <a:gd name="T64" fmla="*/ 311 w 1275"/>
                <a:gd name="T65" fmla="*/ 1616 h 2523"/>
                <a:gd name="T66" fmla="*/ 255 w 1275"/>
                <a:gd name="T67" fmla="*/ 1757 h 2523"/>
                <a:gd name="T68" fmla="*/ 170 w 1275"/>
                <a:gd name="T69" fmla="*/ 1984 h 2523"/>
                <a:gd name="T70" fmla="*/ 85 w 1275"/>
                <a:gd name="T71" fmla="*/ 2126 h 2523"/>
                <a:gd name="T72" fmla="*/ 311 w 1275"/>
                <a:gd name="T73" fmla="*/ 2183 h 2523"/>
                <a:gd name="T74" fmla="*/ 425 w 1275"/>
                <a:gd name="T75" fmla="*/ 2296 h 2523"/>
                <a:gd name="T76" fmla="*/ 567 w 1275"/>
                <a:gd name="T77" fmla="*/ 2353 h 2523"/>
                <a:gd name="T78" fmla="*/ 680 w 1275"/>
                <a:gd name="T79" fmla="*/ 2523 h 2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75" h="2523">
                  <a:moveTo>
                    <a:pt x="680" y="2523"/>
                  </a:moveTo>
                  <a:lnTo>
                    <a:pt x="822" y="2494"/>
                  </a:lnTo>
                  <a:lnTo>
                    <a:pt x="935" y="2353"/>
                  </a:lnTo>
                  <a:lnTo>
                    <a:pt x="907" y="2296"/>
                  </a:lnTo>
                  <a:lnTo>
                    <a:pt x="878" y="2239"/>
                  </a:lnTo>
                  <a:lnTo>
                    <a:pt x="964" y="2126"/>
                  </a:lnTo>
                  <a:lnTo>
                    <a:pt x="793" y="1956"/>
                  </a:lnTo>
                  <a:lnTo>
                    <a:pt x="822" y="1899"/>
                  </a:lnTo>
                  <a:lnTo>
                    <a:pt x="737" y="1814"/>
                  </a:lnTo>
                  <a:lnTo>
                    <a:pt x="793" y="1587"/>
                  </a:lnTo>
                  <a:lnTo>
                    <a:pt x="850" y="1644"/>
                  </a:lnTo>
                  <a:lnTo>
                    <a:pt x="1020" y="1587"/>
                  </a:lnTo>
                  <a:lnTo>
                    <a:pt x="1020" y="1530"/>
                  </a:lnTo>
                  <a:lnTo>
                    <a:pt x="1134" y="1530"/>
                  </a:lnTo>
                  <a:lnTo>
                    <a:pt x="1219" y="1559"/>
                  </a:lnTo>
                  <a:lnTo>
                    <a:pt x="1275" y="1417"/>
                  </a:lnTo>
                  <a:lnTo>
                    <a:pt x="1247" y="1332"/>
                  </a:lnTo>
                  <a:lnTo>
                    <a:pt x="1275" y="1247"/>
                  </a:lnTo>
                  <a:lnTo>
                    <a:pt x="1190" y="1219"/>
                  </a:lnTo>
                  <a:lnTo>
                    <a:pt x="1162" y="1105"/>
                  </a:lnTo>
                  <a:lnTo>
                    <a:pt x="1049" y="1162"/>
                  </a:lnTo>
                  <a:lnTo>
                    <a:pt x="992" y="1105"/>
                  </a:lnTo>
                  <a:lnTo>
                    <a:pt x="1049" y="1077"/>
                  </a:lnTo>
                  <a:lnTo>
                    <a:pt x="1020" y="964"/>
                  </a:lnTo>
                  <a:lnTo>
                    <a:pt x="1105" y="907"/>
                  </a:lnTo>
                  <a:lnTo>
                    <a:pt x="1077" y="850"/>
                  </a:lnTo>
                  <a:lnTo>
                    <a:pt x="1134" y="793"/>
                  </a:lnTo>
                  <a:lnTo>
                    <a:pt x="1190" y="822"/>
                  </a:lnTo>
                  <a:lnTo>
                    <a:pt x="1219" y="765"/>
                  </a:lnTo>
                  <a:lnTo>
                    <a:pt x="1190" y="737"/>
                  </a:lnTo>
                  <a:lnTo>
                    <a:pt x="1219" y="708"/>
                  </a:lnTo>
                  <a:lnTo>
                    <a:pt x="1105" y="708"/>
                  </a:lnTo>
                  <a:lnTo>
                    <a:pt x="1162" y="595"/>
                  </a:lnTo>
                  <a:lnTo>
                    <a:pt x="1105" y="567"/>
                  </a:lnTo>
                  <a:lnTo>
                    <a:pt x="964" y="567"/>
                  </a:lnTo>
                  <a:lnTo>
                    <a:pt x="935" y="482"/>
                  </a:lnTo>
                  <a:lnTo>
                    <a:pt x="878" y="453"/>
                  </a:lnTo>
                  <a:lnTo>
                    <a:pt x="878" y="397"/>
                  </a:lnTo>
                  <a:lnTo>
                    <a:pt x="765" y="311"/>
                  </a:lnTo>
                  <a:lnTo>
                    <a:pt x="680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482" y="0"/>
                  </a:lnTo>
                  <a:lnTo>
                    <a:pt x="340" y="56"/>
                  </a:lnTo>
                  <a:lnTo>
                    <a:pt x="311" y="198"/>
                  </a:lnTo>
                  <a:lnTo>
                    <a:pt x="311" y="283"/>
                  </a:lnTo>
                  <a:lnTo>
                    <a:pt x="283" y="340"/>
                  </a:lnTo>
                  <a:lnTo>
                    <a:pt x="283" y="453"/>
                  </a:lnTo>
                  <a:lnTo>
                    <a:pt x="198" y="482"/>
                  </a:lnTo>
                  <a:lnTo>
                    <a:pt x="141" y="595"/>
                  </a:lnTo>
                  <a:lnTo>
                    <a:pt x="85" y="623"/>
                  </a:lnTo>
                  <a:lnTo>
                    <a:pt x="56" y="708"/>
                  </a:lnTo>
                  <a:lnTo>
                    <a:pt x="141" y="708"/>
                  </a:lnTo>
                  <a:lnTo>
                    <a:pt x="198" y="964"/>
                  </a:lnTo>
                  <a:lnTo>
                    <a:pt x="141" y="1020"/>
                  </a:lnTo>
                  <a:lnTo>
                    <a:pt x="141" y="1077"/>
                  </a:lnTo>
                  <a:lnTo>
                    <a:pt x="198" y="1105"/>
                  </a:lnTo>
                  <a:lnTo>
                    <a:pt x="141" y="1134"/>
                  </a:lnTo>
                  <a:lnTo>
                    <a:pt x="28" y="1162"/>
                  </a:lnTo>
                  <a:lnTo>
                    <a:pt x="0" y="1219"/>
                  </a:lnTo>
                  <a:lnTo>
                    <a:pt x="0" y="1275"/>
                  </a:lnTo>
                  <a:lnTo>
                    <a:pt x="170" y="1332"/>
                  </a:lnTo>
                  <a:lnTo>
                    <a:pt x="56" y="1445"/>
                  </a:lnTo>
                  <a:lnTo>
                    <a:pt x="141" y="1530"/>
                  </a:lnTo>
                  <a:lnTo>
                    <a:pt x="283" y="1559"/>
                  </a:lnTo>
                  <a:lnTo>
                    <a:pt x="311" y="1616"/>
                  </a:lnTo>
                  <a:lnTo>
                    <a:pt x="226" y="1672"/>
                  </a:lnTo>
                  <a:lnTo>
                    <a:pt x="255" y="1757"/>
                  </a:lnTo>
                  <a:lnTo>
                    <a:pt x="226" y="1786"/>
                  </a:lnTo>
                  <a:lnTo>
                    <a:pt x="170" y="1984"/>
                  </a:lnTo>
                  <a:lnTo>
                    <a:pt x="85" y="2041"/>
                  </a:lnTo>
                  <a:lnTo>
                    <a:pt x="85" y="2126"/>
                  </a:lnTo>
                  <a:lnTo>
                    <a:pt x="198" y="2097"/>
                  </a:lnTo>
                  <a:lnTo>
                    <a:pt x="311" y="2183"/>
                  </a:lnTo>
                  <a:lnTo>
                    <a:pt x="340" y="2268"/>
                  </a:lnTo>
                  <a:lnTo>
                    <a:pt x="425" y="2296"/>
                  </a:lnTo>
                  <a:lnTo>
                    <a:pt x="425" y="2353"/>
                  </a:lnTo>
                  <a:lnTo>
                    <a:pt x="567" y="2353"/>
                  </a:lnTo>
                  <a:lnTo>
                    <a:pt x="623" y="2381"/>
                  </a:lnTo>
                  <a:lnTo>
                    <a:pt x="680" y="252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920">
              <a:extLst>
                <a:ext uri="{FF2B5EF4-FFF2-40B4-BE49-F238E27FC236}">
                  <a16:creationId xmlns:a16="http://schemas.microsoft.com/office/drawing/2014/main" id="{43C0896A-1398-4724-A5EA-9E5DFF8D7F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3534"/>
              <a:ext cx="1332" cy="1871"/>
            </a:xfrm>
            <a:custGeom>
              <a:avLst/>
              <a:gdLst>
                <a:gd name="T0" fmla="*/ 765 w 1332"/>
                <a:gd name="T1" fmla="*/ 1871 h 1871"/>
                <a:gd name="T2" fmla="*/ 964 w 1332"/>
                <a:gd name="T3" fmla="*/ 1786 h 1871"/>
                <a:gd name="T4" fmla="*/ 1021 w 1332"/>
                <a:gd name="T5" fmla="*/ 1673 h 1871"/>
                <a:gd name="T6" fmla="*/ 964 w 1332"/>
                <a:gd name="T7" fmla="*/ 1645 h 1871"/>
                <a:gd name="T8" fmla="*/ 1049 w 1332"/>
                <a:gd name="T9" fmla="*/ 1560 h 1871"/>
                <a:gd name="T10" fmla="*/ 1021 w 1332"/>
                <a:gd name="T11" fmla="*/ 1446 h 1871"/>
                <a:gd name="T12" fmla="*/ 1021 w 1332"/>
                <a:gd name="T13" fmla="*/ 1333 h 1871"/>
                <a:gd name="T14" fmla="*/ 1106 w 1332"/>
                <a:gd name="T15" fmla="*/ 1248 h 1871"/>
                <a:gd name="T16" fmla="*/ 1049 w 1332"/>
                <a:gd name="T17" fmla="*/ 1191 h 1871"/>
                <a:gd name="T18" fmla="*/ 1134 w 1332"/>
                <a:gd name="T19" fmla="*/ 1078 h 1871"/>
                <a:gd name="T20" fmla="*/ 1134 w 1332"/>
                <a:gd name="T21" fmla="*/ 851 h 1871"/>
                <a:gd name="T22" fmla="*/ 964 w 1332"/>
                <a:gd name="T23" fmla="*/ 794 h 1871"/>
                <a:gd name="T24" fmla="*/ 907 w 1332"/>
                <a:gd name="T25" fmla="*/ 737 h 1871"/>
                <a:gd name="T26" fmla="*/ 992 w 1332"/>
                <a:gd name="T27" fmla="*/ 681 h 1871"/>
                <a:gd name="T28" fmla="*/ 1077 w 1332"/>
                <a:gd name="T29" fmla="*/ 539 h 1871"/>
                <a:gd name="T30" fmla="*/ 1021 w 1332"/>
                <a:gd name="T31" fmla="*/ 539 h 1871"/>
                <a:gd name="T32" fmla="*/ 1049 w 1332"/>
                <a:gd name="T33" fmla="*/ 482 h 1871"/>
                <a:gd name="T34" fmla="*/ 1049 w 1332"/>
                <a:gd name="T35" fmla="*/ 426 h 1871"/>
                <a:gd name="T36" fmla="*/ 1134 w 1332"/>
                <a:gd name="T37" fmla="*/ 369 h 1871"/>
                <a:gd name="T38" fmla="*/ 1191 w 1332"/>
                <a:gd name="T39" fmla="*/ 255 h 1871"/>
                <a:gd name="T40" fmla="*/ 1162 w 1332"/>
                <a:gd name="T41" fmla="*/ 199 h 1871"/>
                <a:gd name="T42" fmla="*/ 1191 w 1332"/>
                <a:gd name="T43" fmla="*/ 199 h 1871"/>
                <a:gd name="T44" fmla="*/ 1162 w 1332"/>
                <a:gd name="T45" fmla="*/ 114 h 1871"/>
                <a:gd name="T46" fmla="*/ 1247 w 1332"/>
                <a:gd name="T47" fmla="*/ 85 h 1871"/>
                <a:gd name="T48" fmla="*/ 1332 w 1332"/>
                <a:gd name="T49" fmla="*/ 85 h 1871"/>
                <a:gd name="T50" fmla="*/ 1247 w 1332"/>
                <a:gd name="T51" fmla="*/ 29 h 1871"/>
                <a:gd name="T52" fmla="*/ 992 w 1332"/>
                <a:gd name="T53" fmla="*/ 0 h 1871"/>
                <a:gd name="T54" fmla="*/ 992 w 1332"/>
                <a:gd name="T55" fmla="*/ 57 h 1871"/>
                <a:gd name="T56" fmla="*/ 907 w 1332"/>
                <a:gd name="T57" fmla="*/ 57 h 1871"/>
                <a:gd name="T58" fmla="*/ 850 w 1332"/>
                <a:gd name="T59" fmla="*/ 199 h 1871"/>
                <a:gd name="T60" fmla="*/ 794 w 1332"/>
                <a:gd name="T61" fmla="*/ 199 h 1871"/>
                <a:gd name="T62" fmla="*/ 822 w 1332"/>
                <a:gd name="T63" fmla="*/ 284 h 1871"/>
                <a:gd name="T64" fmla="*/ 709 w 1332"/>
                <a:gd name="T65" fmla="*/ 284 h 1871"/>
                <a:gd name="T66" fmla="*/ 709 w 1332"/>
                <a:gd name="T67" fmla="*/ 227 h 1871"/>
                <a:gd name="T68" fmla="*/ 595 w 1332"/>
                <a:gd name="T69" fmla="*/ 284 h 1871"/>
                <a:gd name="T70" fmla="*/ 510 w 1332"/>
                <a:gd name="T71" fmla="*/ 199 h 1871"/>
                <a:gd name="T72" fmla="*/ 340 w 1332"/>
                <a:gd name="T73" fmla="*/ 170 h 1871"/>
                <a:gd name="T74" fmla="*/ 283 w 1332"/>
                <a:gd name="T75" fmla="*/ 284 h 1871"/>
                <a:gd name="T76" fmla="*/ 198 w 1332"/>
                <a:gd name="T77" fmla="*/ 369 h 1871"/>
                <a:gd name="T78" fmla="*/ 142 w 1332"/>
                <a:gd name="T79" fmla="*/ 340 h 1871"/>
                <a:gd name="T80" fmla="*/ 57 w 1332"/>
                <a:gd name="T81" fmla="*/ 369 h 1871"/>
                <a:gd name="T82" fmla="*/ 0 w 1332"/>
                <a:gd name="T83" fmla="*/ 454 h 1871"/>
                <a:gd name="T84" fmla="*/ 142 w 1332"/>
                <a:gd name="T85" fmla="*/ 567 h 1871"/>
                <a:gd name="T86" fmla="*/ 198 w 1332"/>
                <a:gd name="T87" fmla="*/ 822 h 1871"/>
                <a:gd name="T88" fmla="*/ 283 w 1332"/>
                <a:gd name="T89" fmla="*/ 907 h 1871"/>
                <a:gd name="T90" fmla="*/ 283 w 1332"/>
                <a:gd name="T91" fmla="*/ 964 h 1871"/>
                <a:gd name="T92" fmla="*/ 397 w 1332"/>
                <a:gd name="T93" fmla="*/ 1021 h 1871"/>
                <a:gd name="T94" fmla="*/ 340 w 1332"/>
                <a:gd name="T95" fmla="*/ 1078 h 1871"/>
                <a:gd name="T96" fmla="*/ 283 w 1332"/>
                <a:gd name="T97" fmla="*/ 1078 h 1871"/>
                <a:gd name="T98" fmla="*/ 283 w 1332"/>
                <a:gd name="T99" fmla="*/ 1106 h 1871"/>
                <a:gd name="T100" fmla="*/ 340 w 1332"/>
                <a:gd name="T101" fmla="*/ 1134 h 1871"/>
                <a:gd name="T102" fmla="*/ 283 w 1332"/>
                <a:gd name="T103" fmla="*/ 1163 h 1871"/>
                <a:gd name="T104" fmla="*/ 283 w 1332"/>
                <a:gd name="T105" fmla="*/ 1191 h 1871"/>
                <a:gd name="T106" fmla="*/ 340 w 1332"/>
                <a:gd name="T107" fmla="*/ 1191 h 1871"/>
                <a:gd name="T108" fmla="*/ 283 w 1332"/>
                <a:gd name="T109" fmla="*/ 1248 h 1871"/>
                <a:gd name="T110" fmla="*/ 340 w 1332"/>
                <a:gd name="T111" fmla="*/ 1531 h 1871"/>
                <a:gd name="T112" fmla="*/ 369 w 1332"/>
                <a:gd name="T113" fmla="*/ 1560 h 1871"/>
                <a:gd name="T114" fmla="*/ 425 w 1332"/>
                <a:gd name="T115" fmla="*/ 1560 h 1871"/>
                <a:gd name="T116" fmla="*/ 425 w 1332"/>
                <a:gd name="T117" fmla="*/ 1645 h 1871"/>
                <a:gd name="T118" fmla="*/ 652 w 1332"/>
                <a:gd name="T119" fmla="*/ 1786 h 1871"/>
                <a:gd name="T120" fmla="*/ 680 w 1332"/>
                <a:gd name="T121" fmla="*/ 1843 h 1871"/>
                <a:gd name="T122" fmla="*/ 765 w 1332"/>
                <a:gd name="T123" fmla="*/ 1871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332" h="1871">
                  <a:moveTo>
                    <a:pt x="765" y="1871"/>
                  </a:moveTo>
                  <a:lnTo>
                    <a:pt x="964" y="1786"/>
                  </a:lnTo>
                  <a:lnTo>
                    <a:pt x="1021" y="1673"/>
                  </a:lnTo>
                  <a:lnTo>
                    <a:pt x="964" y="1645"/>
                  </a:lnTo>
                  <a:lnTo>
                    <a:pt x="1049" y="1560"/>
                  </a:lnTo>
                  <a:lnTo>
                    <a:pt x="1021" y="1446"/>
                  </a:lnTo>
                  <a:lnTo>
                    <a:pt x="1021" y="1333"/>
                  </a:lnTo>
                  <a:lnTo>
                    <a:pt x="1106" y="1248"/>
                  </a:lnTo>
                  <a:lnTo>
                    <a:pt x="1049" y="1191"/>
                  </a:lnTo>
                  <a:lnTo>
                    <a:pt x="1134" y="1078"/>
                  </a:lnTo>
                  <a:lnTo>
                    <a:pt x="1134" y="851"/>
                  </a:lnTo>
                  <a:lnTo>
                    <a:pt x="964" y="794"/>
                  </a:lnTo>
                  <a:lnTo>
                    <a:pt x="907" y="737"/>
                  </a:lnTo>
                  <a:lnTo>
                    <a:pt x="992" y="681"/>
                  </a:lnTo>
                  <a:lnTo>
                    <a:pt x="1077" y="539"/>
                  </a:lnTo>
                  <a:lnTo>
                    <a:pt x="1021" y="539"/>
                  </a:lnTo>
                  <a:lnTo>
                    <a:pt x="1049" y="482"/>
                  </a:lnTo>
                  <a:lnTo>
                    <a:pt x="1049" y="426"/>
                  </a:lnTo>
                  <a:lnTo>
                    <a:pt x="1134" y="369"/>
                  </a:lnTo>
                  <a:lnTo>
                    <a:pt x="1191" y="255"/>
                  </a:lnTo>
                  <a:lnTo>
                    <a:pt x="1162" y="199"/>
                  </a:lnTo>
                  <a:lnTo>
                    <a:pt x="1191" y="199"/>
                  </a:lnTo>
                  <a:lnTo>
                    <a:pt x="1162" y="114"/>
                  </a:lnTo>
                  <a:lnTo>
                    <a:pt x="1247" y="85"/>
                  </a:lnTo>
                  <a:lnTo>
                    <a:pt x="1332" y="85"/>
                  </a:lnTo>
                  <a:lnTo>
                    <a:pt x="1247" y="29"/>
                  </a:lnTo>
                  <a:lnTo>
                    <a:pt x="992" y="0"/>
                  </a:lnTo>
                  <a:lnTo>
                    <a:pt x="992" y="57"/>
                  </a:lnTo>
                  <a:lnTo>
                    <a:pt x="907" y="57"/>
                  </a:lnTo>
                  <a:lnTo>
                    <a:pt x="850" y="199"/>
                  </a:lnTo>
                  <a:lnTo>
                    <a:pt x="794" y="199"/>
                  </a:lnTo>
                  <a:lnTo>
                    <a:pt x="822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595" y="284"/>
                  </a:lnTo>
                  <a:lnTo>
                    <a:pt x="510" y="199"/>
                  </a:lnTo>
                  <a:lnTo>
                    <a:pt x="340" y="170"/>
                  </a:lnTo>
                  <a:lnTo>
                    <a:pt x="283" y="284"/>
                  </a:lnTo>
                  <a:lnTo>
                    <a:pt x="198" y="369"/>
                  </a:lnTo>
                  <a:lnTo>
                    <a:pt x="142" y="340"/>
                  </a:lnTo>
                  <a:lnTo>
                    <a:pt x="57" y="369"/>
                  </a:lnTo>
                  <a:lnTo>
                    <a:pt x="0" y="454"/>
                  </a:lnTo>
                  <a:lnTo>
                    <a:pt x="142" y="567"/>
                  </a:lnTo>
                  <a:lnTo>
                    <a:pt x="198" y="822"/>
                  </a:lnTo>
                  <a:lnTo>
                    <a:pt x="283" y="907"/>
                  </a:lnTo>
                  <a:lnTo>
                    <a:pt x="283" y="964"/>
                  </a:lnTo>
                  <a:lnTo>
                    <a:pt x="397" y="1021"/>
                  </a:lnTo>
                  <a:lnTo>
                    <a:pt x="340" y="1078"/>
                  </a:lnTo>
                  <a:lnTo>
                    <a:pt x="283" y="1078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283" y="1163"/>
                  </a:lnTo>
                  <a:lnTo>
                    <a:pt x="283" y="1191"/>
                  </a:lnTo>
                  <a:lnTo>
                    <a:pt x="340" y="1191"/>
                  </a:lnTo>
                  <a:lnTo>
                    <a:pt x="283" y="1248"/>
                  </a:lnTo>
                  <a:lnTo>
                    <a:pt x="340" y="1531"/>
                  </a:lnTo>
                  <a:lnTo>
                    <a:pt x="369" y="1560"/>
                  </a:lnTo>
                  <a:lnTo>
                    <a:pt x="425" y="1560"/>
                  </a:lnTo>
                  <a:lnTo>
                    <a:pt x="425" y="1645"/>
                  </a:lnTo>
                  <a:lnTo>
                    <a:pt x="652" y="1786"/>
                  </a:lnTo>
                  <a:lnTo>
                    <a:pt x="680" y="1843"/>
                  </a:lnTo>
                  <a:lnTo>
                    <a:pt x="765" y="187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921">
              <a:extLst>
                <a:ext uri="{FF2B5EF4-FFF2-40B4-BE49-F238E27FC236}">
                  <a16:creationId xmlns:a16="http://schemas.microsoft.com/office/drawing/2014/main" id="{E245902C-A590-486E-98E6-44A9ED7E7CB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3704"/>
              <a:ext cx="1616" cy="1871"/>
            </a:xfrm>
            <a:custGeom>
              <a:avLst/>
              <a:gdLst>
                <a:gd name="T0" fmla="*/ 199 w 1616"/>
                <a:gd name="T1" fmla="*/ 1616 h 1871"/>
                <a:gd name="T2" fmla="*/ 199 w 1616"/>
                <a:gd name="T3" fmla="*/ 1475 h 1871"/>
                <a:gd name="T4" fmla="*/ 256 w 1616"/>
                <a:gd name="T5" fmla="*/ 1276 h 1871"/>
                <a:gd name="T6" fmla="*/ 341 w 1616"/>
                <a:gd name="T7" fmla="*/ 1078 h 1871"/>
                <a:gd name="T8" fmla="*/ 369 w 1616"/>
                <a:gd name="T9" fmla="*/ 908 h 1871"/>
                <a:gd name="T10" fmla="*/ 199 w 1616"/>
                <a:gd name="T11" fmla="*/ 624 h 1871"/>
                <a:gd name="T12" fmla="*/ 227 w 1616"/>
                <a:gd name="T13" fmla="*/ 511 h 1871"/>
                <a:gd name="T14" fmla="*/ 256 w 1616"/>
                <a:gd name="T15" fmla="*/ 369 h 1871"/>
                <a:gd name="T16" fmla="*/ 284 w 1616"/>
                <a:gd name="T17" fmla="*/ 256 h 1871"/>
                <a:gd name="T18" fmla="*/ 397 w 1616"/>
                <a:gd name="T19" fmla="*/ 256 h 1871"/>
                <a:gd name="T20" fmla="*/ 539 w 1616"/>
                <a:gd name="T21" fmla="*/ 284 h 1871"/>
                <a:gd name="T22" fmla="*/ 709 w 1616"/>
                <a:gd name="T23" fmla="*/ 284 h 1871"/>
                <a:gd name="T24" fmla="*/ 737 w 1616"/>
                <a:gd name="T25" fmla="*/ 170 h 1871"/>
                <a:gd name="T26" fmla="*/ 1021 w 1616"/>
                <a:gd name="T27" fmla="*/ 85 h 1871"/>
                <a:gd name="T28" fmla="*/ 1248 w 1616"/>
                <a:gd name="T29" fmla="*/ 114 h 1871"/>
                <a:gd name="T30" fmla="*/ 1560 w 1616"/>
                <a:gd name="T31" fmla="*/ 199 h 1871"/>
                <a:gd name="T32" fmla="*/ 1531 w 1616"/>
                <a:gd name="T33" fmla="*/ 256 h 1871"/>
                <a:gd name="T34" fmla="*/ 1531 w 1616"/>
                <a:gd name="T35" fmla="*/ 426 h 1871"/>
                <a:gd name="T36" fmla="*/ 1475 w 1616"/>
                <a:gd name="T37" fmla="*/ 539 h 1871"/>
                <a:gd name="T38" fmla="*/ 1361 w 1616"/>
                <a:gd name="T39" fmla="*/ 681 h 1871"/>
                <a:gd name="T40" fmla="*/ 1503 w 1616"/>
                <a:gd name="T41" fmla="*/ 851 h 1871"/>
                <a:gd name="T42" fmla="*/ 1446 w 1616"/>
                <a:gd name="T43" fmla="*/ 964 h 1871"/>
                <a:gd name="T44" fmla="*/ 1390 w 1616"/>
                <a:gd name="T45" fmla="*/ 1021 h 1871"/>
                <a:gd name="T46" fmla="*/ 1390 w 1616"/>
                <a:gd name="T47" fmla="*/ 1134 h 1871"/>
                <a:gd name="T48" fmla="*/ 1304 w 1616"/>
                <a:gd name="T49" fmla="*/ 1163 h 1871"/>
                <a:gd name="T50" fmla="*/ 1276 w 1616"/>
                <a:gd name="T51" fmla="*/ 1219 h 1871"/>
                <a:gd name="T52" fmla="*/ 1191 w 1616"/>
                <a:gd name="T53" fmla="*/ 1333 h 1871"/>
                <a:gd name="T54" fmla="*/ 1049 w 1616"/>
                <a:gd name="T55" fmla="*/ 1390 h 1871"/>
                <a:gd name="T56" fmla="*/ 936 w 1616"/>
                <a:gd name="T57" fmla="*/ 1503 h 1871"/>
                <a:gd name="T58" fmla="*/ 652 w 1616"/>
                <a:gd name="T59" fmla="*/ 1645 h 1871"/>
                <a:gd name="T60" fmla="*/ 454 w 1616"/>
                <a:gd name="T61" fmla="*/ 1701 h 1871"/>
                <a:gd name="T62" fmla="*/ 227 w 1616"/>
                <a:gd name="T63" fmla="*/ 1815 h 1871"/>
                <a:gd name="T64" fmla="*/ 29 w 1616"/>
                <a:gd name="T65" fmla="*/ 1786 h 1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16" h="1871">
                  <a:moveTo>
                    <a:pt x="0" y="1701"/>
                  </a:moveTo>
                  <a:lnTo>
                    <a:pt x="199" y="1616"/>
                  </a:lnTo>
                  <a:lnTo>
                    <a:pt x="256" y="1503"/>
                  </a:lnTo>
                  <a:lnTo>
                    <a:pt x="199" y="1475"/>
                  </a:lnTo>
                  <a:lnTo>
                    <a:pt x="284" y="1390"/>
                  </a:lnTo>
                  <a:lnTo>
                    <a:pt x="256" y="1276"/>
                  </a:lnTo>
                  <a:lnTo>
                    <a:pt x="256" y="1163"/>
                  </a:lnTo>
                  <a:lnTo>
                    <a:pt x="341" y="1078"/>
                  </a:lnTo>
                  <a:lnTo>
                    <a:pt x="284" y="1021"/>
                  </a:lnTo>
                  <a:lnTo>
                    <a:pt x="369" y="908"/>
                  </a:lnTo>
                  <a:lnTo>
                    <a:pt x="369" y="681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227" y="511"/>
                  </a:lnTo>
                  <a:lnTo>
                    <a:pt x="312" y="369"/>
                  </a:lnTo>
                  <a:lnTo>
                    <a:pt x="256" y="369"/>
                  </a:lnTo>
                  <a:lnTo>
                    <a:pt x="284" y="312"/>
                  </a:lnTo>
                  <a:lnTo>
                    <a:pt x="284" y="256"/>
                  </a:lnTo>
                  <a:lnTo>
                    <a:pt x="369" y="199"/>
                  </a:lnTo>
                  <a:lnTo>
                    <a:pt x="397" y="256"/>
                  </a:lnTo>
                  <a:lnTo>
                    <a:pt x="539" y="170"/>
                  </a:lnTo>
                  <a:lnTo>
                    <a:pt x="539" y="284"/>
                  </a:lnTo>
                  <a:lnTo>
                    <a:pt x="624" y="312"/>
                  </a:lnTo>
                  <a:lnTo>
                    <a:pt x="709" y="284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1049" y="0"/>
                  </a:lnTo>
                  <a:lnTo>
                    <a:pt x="1021" y="85"/>
                  </a:lnTo>
                  <a:lnTo>
                    <a:pt x="1191" y="142"/>
                  </a:lnTo>
                  <a:lnTo>
                    <a:pt x="1248" y="114"/>
                  </a:lnTo>
                  <a:lnTo>
                    <a:pt x="1446" y="227"/>
                  </a:lnTo>
                  <a:lnTo>
                    <a:pt x="1560" y="199"/>
                  </a:lnTo>
                  <a:lnTo>
                    <a:pt x="1616" y="227"/>
                  </a:lnTo>
                  <a:lnTo>
                    <a:pt x="1531" y="256"/>
                  </a:lnTo>
                  <a:lnTo>
                    <a:pt x="1446" y="397"/>
                  </a:lnTo>
                  <a:lnTo>
                    <a:pt x="1531" y="426"/>
                  </a:lnTo>
                  <a:lnTo>
                    <a:pt x="1531" y="482"/>
                  </a:lnTo>
                  <a:lnTo>
                    <a:pt x="1475" y="539"/>
                  </a:lnTo>
                  <a:lnTo>
                    <a:pt x="1390" y="539"/>
                  </a:lnTo>
                  <a:lnTo>
                    <a:pt x="1361" y="681"/>
                  </a:lnTo>
                  <a:lnTo>
                    <a:pt x="1418" y="681"/>
                  </a:lnTo>
                  <a:lnTo>
                    <a:pt x="1503" y="851"/>
                  </a:lnTo>
                  <a:lnTo>
                    <a:pt x="1503" y="964"/>
                  </a:lnTo>
                  <a:lnTo>
                    <a:pt x="1446" y="964"/>
                  </a:lnTo>
                  <a:lnTo>
                    <a:pt x="1418" y="1049"/>
                  </a:lnTo>
                  <a:lnTo>
                    <a:pt x="1390" y="1021"/>
                  </a:lnTo>
                  <a:lnTo>
                    <a:pt x="1333" y="1106"/>
                  </a:lnTo>
                  <a:lnTo>
                    <a:pt x="1390" y="1134"/>
                  </a:lnTo>
                  <a:lnTo>
                    <a:pt x="1333" y="1191"/>
                  </a:lnTo>
                  <a:lnTo>
                    <a:pt x="1304" y="1163"/>
                  </a:lnTo>
                  <a:lnTo>
                    <a:pt x="1276" y="1163"/>
                  </a:lnTo>
                  <a:lnTo>
                    <a:pt x="1276" y="1219"/>
                  </a:lnTo>
                  <a:lnTo>
                    <a:pt x="1248" y="1333"/>
                  </a:lnTo>
                  <a:lnTo>
                    <a:pt x="1191" y="1333"/>
                  </a:lnTo>
                  <a:lnTo>
                    <a:pt x="1191" y="1418"/>
                  </a:lnTo>
                  <a:lnTo>
                    <a:pt x="1049" y="1390"/>
                  </a:lnTo>
                  <a:lnTo>
                    <a:pt x="964" y="1418"/>
                  </a:lnTo>
                  <a:lnTo>
                    <a:pt x="936" y="1503"/>
                  </a:lnTo>
                  <a:lnTo>
                    <a:pt x="709" y="1588"/>
                  </a:lnTo>
                  <a:lnTo>
                    <a:pt x="652" y="1645"/>
                  </a:lnTo>
                  <a:lnTo>
                    <a:pt x="539" y="1701"/>
                  </a:lnTo>
                  <a:lnTo>
                    <a:pt x="454" y="1701"/>
                  </a:lnTo>
                  <a:lnTo>
                    <a:pt x="369" y="1815"/>
                  </a:lnTo>
                  <a:lnTo>
                    <a:pt x="227" y="1815"/>
                  </a:lnTo>
                  <a:lnTo>
                    <a:pt x="85" y="1871"/>
                  </a:lnTo>
                  <a:lnTo>
                    <a:pt x="29" y="1786"/>
                  </a:lnTo>
                  <a:lnTo>
                    <a:pt x="0" y="170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922">
              <a:extLst>
                <a:ext uri="{FF2B5EF4-FFF2-40B4-BE49-F238E27FC236}">
                  <a16:creationId xmlns:a16="http://schemas.microsoft.com/office/drawing/2014/main" id="{035C06BF-E9BA-42F0-A488-8A5F4E09C4C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30" y="4016"/>
              <a:ext cx="2949" cy="1928"/>
            </a:xfrm>
            <a:custGeom>
              <a:avLst/>
              <a:gdLst>
                <a:gd name="T0" fmla="*/ 284 w 2949"/>
                <a:gd name="T1" fmla="*/ 1191 h 1928"/>
                <a:gd name="T2" fmla="*/ 539 w 2949"/>
                <a:gd name="T3" fmla="*/ 1106 h 1928"/>
                <a:gd name="T4" fmla="*/ 624 w 2949"/>
                <a:gd name="T5" fmla="*/ 907 h 1928"/>
                <a:gd name="T6" fmla="*/ 681 w 2949"/>
                <a:gd name="T7" fmla="*/ 879 h 1928"/>
                <a:gd name="T8" fmla="*/ 738 w 2949"/>
                <a:gd name="T9" fmla="*/ 709 h 1928"/>
                <a:gd name="T10" fmla="*/ 851 w 2949"/>
                <a:gd name="T11" fmla="*/ 652 h 1928"/>
                <a:gd name="T12" fmla="*/ 1333 w 2949"/>
                <a:gd name="T13" fmla="*/ 567 h 1928"/>
                <a:gd name="T14" fmla="*/ 1446 w 2949"/>
                <a:gd name="T15" fmla="*/ 340 h 1928"/>
                <a:gd name="T16" fmla="*/ 1503 w 2949"/>
                <a:gd name="T17" fmla="*/ 199 h 1928"/>
                <a:gd name="T18" fmla="*/ 1957 w 2949"/>
                <a:gd name="T19" fmla="*/ 170 h 1928"/>
                <a:gd name="T20" fmla="*/ 2268 w 2949"/>
                <a:gd name="T21" fmla="*/ 85 h 1928"/>
                <a:gd name="T22" fmla="*/ 2524 w 2949"/>
                <a:gd name="T23" fmla="*/ 0 h 1928"/>
                <a:gd name="T24" fmla="*/ 2552 w 2949"/>
                <a:gd name="T25" fmla="*/ 85 h 1928"/>
                <a:gd name="T26" fmla="*/ 2240 w 2949"/>
                <a:gd name="T27" fmla="*/ 114 h 1928"/>
                <a:gd name="T28" fmla="*/ 2127 w 2949"/>
                <a:gd name="T29" fmla="*/ 142 h 1928"/>
                <a:gd name="T30" fmla="*/ 2070 w 2949"/>
                <a:gd name="T31" fmla="*/ 425 h 1928"/>
                <a:gd name="T32" fmla="*/ 2013 w 2949"/>
                <a:gd name="T33" fmla="*/ 539 h 1928"/>
                <a:gd name="T34" fmla="*/ 2212 w 2949"/>
                <a:gd name="T35" fmla="*/ 624 h 1928"/>
                <a:gd name="T36" fmla="*/ 2325 w 2949"/>
                <a:gd name="T37" fmla="*/ 681 h 1928"/>
                <a:gd name="T38" fmla="*/ 2410 w 2949"/>
                <a:gd name="T39" fmla="*/ 596 h 1928"/>
                <a:gd name="T40" fmla="*/ 2467 w 2949"/>
                <a:gd name="T41" fmla="*/ 737 h 1928"/>
                <a:gd name="T42" fmla="*/ 2495 w 2949"/>
                <a:gd name="T43" fmla="*/ 737 h 1928"/>
                <a:gd name="T44" fmla="*/ 2665 w 2949"/>
                <a:gd name="T45" fmla="*/ 681 h 1928"/>
                <a:gd name="T46" fmla="*/ 2920 w 2949"/>
                <a:gd name="T47" fmla="*/ 737 h 1928"/>
                <a:gd name="T48" fmla="*/ 2750 w 2949"/>
                <a:gd name="T49" fmla="*/ 822 h 1928"/>
                <a:gd name="T50" fmla="*/ 2552 w 2949"/>
                <a:gd name="T51" fmla="*/ 851 h 1928"/>
                <a:gd name="T52" fmla="*/ 2467 w 2949"/>
                <a:gd name="T53" fmla="*/ 851 h 1928"/>
                <a:gd name="T54" fmla="*/ 2495 w 2949"/>
                <a:gd name="T55" fmla="*/ 992 h 1928"/>
                <a:gd name="T56" fmla="*/ 2439 w 2949"/>
                <a:gd name="T57" fmla="*/ 1191 h 1928"/>
                <a:gd name="T58" fmla="*/ 2325 w 2949"/>
                <a:gd name="T59" fmla="*/ 1276 h 1928"/>
                <a:gd name="T60" fmla="*/ 2212 w 2949"/>
                <a:gd name="T61" fmla="*/ 1361 h 1928"/>
                <a:gd name="T62" fmla="*/ 2353 w 2949"/>
                <a:gd name="T63" fmla="*/ 1333 h 1928"/>
                <a:gd name="T64" fmla="*/ 2382 w 2949"/>
                <a:gd name="T65" fmla="*/ 1333 h 1928"/>
                <a:gd name="T66" fmla="*/ 2552 w 2949"/>
                <a:gd name="T67" fmla="*/ 1418 h 1928"/>
                <a:gd name="T68" fmla="*/ 2382 w 2949"/>
                <a:gd name="T69" fmla="*/ 1616 h 1928"/>
                <a:gd name="T70" fmla="*/ 2240 w 2949"/>
                <a:gd name="T71" fmla="*/ 1474 h 1928"/>
                <a:gd name="T72" fmla="*/ 2127 w 2949"/>
                <a:gd name="T73" fmla="*/ 1531 h 1928"/>
                <a:gd name="T74" fmla="*/ 2042 w 2949"/>
                <a:gd name="T75" fmla="*/ 1616 h 1928"/>
                <a:gd name="T76" fmla="*/ 1985 w 2949"/>
                <a:gd name="T77" fmla="*/ 1503 h 1928"/>
                <a:gd name="T78" fmla="*/ 2013 w 2949"/>
                <a:gd name="T79" fmla="*/ 1786 h 1928"/>
                <a:gd name="T80" fmla="*/ 1928 w 2949"/>
                <a:gd name="T81" fmla="*/ 1673 h 1928"/>
                <a:gd name="T82" fmla="*/ 1872 w 2949"/>
                <a:gd name="T83" fmla="*/ 1815 h 1928"/>
                <a:gd name="T84" fmla="*/ 1758 w 2949"/>
                <a:gd name="T85" fmla="*/ 1843 h 1928"/>
                <a:gd name="T86" fmla="*/ 1815 w 2949"/>
                <a:gd name="T87" fmla="*/ 1531 h 1928"/>
                <a:gd name="T88" fmla="*/ 1673 w 2949"/>
                <a:gd name="T89" fmla="*/ 1389 h 1928"/>
                <a:gd name="T90" fmla="*/ 1390 w 2949"/>
                <a:gd name="T91" fmla="*/ 1333 h 1928"/>
                <a:gd name="T92" fmla="*/ 1134 w 2949"/>
                <a:gd name="T93" fmla="*/ 1616 h 1928"/>
                <a:gd name="T94" fmla="*/ 908 w 2949"/>
                <a:gd name="T95" fmla="*/ 1730 h 1928"/>
                <a:gd name="T96" fmla="*/ 284 w 2949"/>
                <a:gd name="T97" fmla="*/ 1786 h 1928"/>
                <a:gd name="T98" fmla="*/ 142 w 2949"/>
                <a:gd name="T99" fmla="*/ 1446 h 1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949" h="1928">
                  <a:moveTo>
                    <a:pt x="0" y="1333"/>
                  </a:moveTo>
                  <a:lnTo>
                    <a:pt x="57" y="1276"/>
                  </a:lnTo>
                  <a:lnTo>
                    <a:pt x="284" y="1191"/>
                  </a:lnTo>
                  <a:lnTo>
                    <a:pt x="312" y="1106"/>
                  </a:lnTo>
                  <a:lnTo>
                    <a:pt x="397" y="1078"/>
                  </a:lnTo>
                  <a:lnTo>
                    <a:pt x="539" y="1106"/>
                  </a:lnTo>
                  <a:lnTo>
                    <a:pt x="539" y="1021"/>
                  </a:lnTo>
                  <a:lnTo>
                    <a:pt x="596" y="1021"/>
                  </a:lnTo>
                  <a:lnTo>
                    <a:pt x="624" y="907"/>
                  </a:lnTo>
                  <a:lnTo>
                    <a:pt x="624" y="851"/>
                  </a:lnTo>
                  <a:lnTo>
                    <a:pt x="652" y="851"/>
                  </a:lnTo>
                  <a:lnTo>
                    <a:pt x="681" y="879"/>
                  </a:lnTo>
                  <a:lnTo>
                    <a:pt x="738" y="822"/>
                  </a:lnTo>
                  <a:lnTo>
                    <a:pt x="681" y="794"/>
                  </a:lnTo>
                  <a:lnTo>
                    <a:pt x="738" y="709"/>
                  </a:lnTo>
                  <a:lnTo>
                    <a:pt x="766" y="737"/>
                  </a:lnTo>
                  <a:lnTo>
                    <a:pt x="794" y="652"/>
                  </a:lnTo>
                  <a:lnTo>
                    <a:pt x="851" y="652"/>
                  </a:lnTo>
                  <a:lnTo>
                    <a:pt x="908" y="709"/>
                  </a:lnTo>
                  <a:lnTo>
                    <a:pt x="1163" y="567"/>
                  </a:lnTo>
                  <a:lnTo>
                    <a:pt x="1333" y="567"/>
                  </a:lnTo>
                  <a:lnTo>
                    <a:pt x="1475" y="511"/>
                  </a:lnTo>
                  <a:lnTo>
                    <a:pt x="1418" y="425"/>
                  </a:lnTo>
                  <a:lnTo>
                    <a:pt x="1446" y="340"/>
                  </a:lnTo>
                  <a:lnTo>
                    <a:pt x="1446" y="284"/>
                  </a:lnTo>
                  <a:lnTo>
                    <a:pt x="1531" y="255"/>
                  </a:lnTo>
                  <a:lnTo>
                    <a:pt x="1503" y="199"/>
                  </a:lnTo>
                  <a:lnTo>
                    <a:pt x="1645" y="227"/>
                  </a:lnTo>
                  <a:lnTo>
                    <a:pt x="1730" y="170"/>
                  </a:lnTo>
                  <a:lnTo>
                    <a:pt x="1957" y="170"/>
                  </a:lnTo>
                  <a:lnTo>
                    <a:pt x="2042" y="85"/>
                  </a:lnTo>
                  <a:lnTo>
                    <a:pt x="2212" y="57"/>
                  </a:lnTo>
                  <a:lnTo>
                    <a:pt x="2268" y="85"/>
                  </a:lnTo>
                  <a:lnTo>
                    <a:pt x="2325" y="57"/>
                  </a:lnTo>
                  <a:lnTo>
                    <a:pt x="2382" y="85"/>
                  </a:lnTo>
                  <a:lnTo>
                    <a:pt x="2524" y="0"/>
                  </a:lnTo>
                  <a:lnTo>
                    <a:pt x="2524" y="29"/>
                  </a:lnTo>
                  <a:lnTo>
                    <a:pt x="2609" y="57"/>
                  </a:lnTo>
                  <a:lnTo>
                    <a:pt x="2552" y="85"/>
                  </a:lnTo>
                  <a:lnTo>
                    <a:pt x="2467" y="85"/>
                  </a:lnTo>
                  <a:lnTo>
                    <a:pt x="2439" y="142"/>
                  </a:lnTo>
                  <a:lnTo>
                    <a:pt x="2240" y="114"/>
                  </a:lnTo>
                  <a:lnTo>
                    <a:pt x="2212" y="142"/>
                  </a:lnTo>
                  <a:lnTo>
                    <a:pt x="2183" y="114"/>
                  </a:lnTo>
                  <a:lnTo>
                    <a:pt x="2127" y="142"/>
                  </a:lnTo>
                  <a:lnTo>
                    <a:pt x="2127" y="227"/>
                  </a:lnTo>
                  <a:lnTo>
                    <a:pt x="2013" y="340"/>
                  </a:lnTo>
                  <a:lnTo>
                    <a:pt x="2070" y="425"/>
                  </a:lnTo>
                  <a:lnTo>
                    <a:pt x="1957" y="454"/>
                  </a:lnTo>
                  <a:lnTo>
                    <a:pt x="2013" y="482"/>
                  </a:lnTo>
                  <a:lnTo>
                    <a:pt x="2013" y="539"/>
                  </a:lnTo>
                  <a:lnTo>
                    <a:pt x="2155" y="567"/>
                  </a:lnTo>
                  <a:lnTo>
                    <a:pt x="2155" y="652"/>
                  </a:lnTo>
                  <a:lnTo>
                    <a:pt x="2212" y="624"/>
                  </a:lnTo>
                  <a:lnTo>
                    <a:pt x="2240" y="681"/>
                  </a:lnTo>
                  <a:lnTo>
                    <a:pt x="2268" y="652"/>
                  </a:lnTo>
                  <a:lnTo>
                    <a:pt x="2325" y="681"/>
                  </a:lnTo>
                  <a:lnTo>
                    <a:pt x="2325" y="624"/>
                  </a:lnTo>
                  <a:lnTo>
                    <a:pt x="2353" y="652"/>
                  </a:lnTo>
                  <a:lnTo>
                    <a:pt x="2410" y="596"/>
                  </a:lnTo>
                  <a:lnTo>
                    <a:pt x="2382" y="737"/>
                  </a:lnTo>
                  <a:lnTo>
                    <a:pt x="2439" y="737"/>
                  </a:lnTo>
                  <a:lnTo>
                    <a:pt x="2467" y="737"/>
                  </a:lnTo>
                  <a:lnTo>
                    <a:pt x="2467" y="681"/>
                  </a:lnTo>
                  <a:lnTo>
                    <a:pt x="2552" y="652"/>
                  </a:lnTo>
                  <a:lnTo>
                    <a:pt x="2495" y="737"/>
                  </a:lnTo>
                  <a:lnTo>
                    <a:pt x="2524" y="766"/>
                  </a:lnTo>
                  <a:lnTo>
                    <a:pt x="2665" y="737"/>
                  </a:lnTo>
                  <a:lnTo>
                    <a:pt x="2665" y="681"/>
                  </a:lnTo>
                  <a:lnTo>
                    <a:pt x="2779" y="681"/>
                  </a:lnTo>
                  <a:lnTo>
                    <a:pt x="2807" y="709"/>
                  </a:lnTo>
                  <a:lnTo>
                    <a:pt x="2920" y="737"/>
                  </a:lnTo>
                  <a:lnTo>
                    <a:pt x="2949" y="822"/>
                  </a:lnTo>
                  <a:lnTo>
                    <a:pt x="2779" y="766"/>
                  </a:lnTo>
                  <a:lnTo>
                    <a:pt x="2750" y="822"/>
                  </a:lnTo>
                  <a:lnTo>
                    <a:pt x="2722" y="822"/>
                  </a:lnTo>
                  <a:lnTo>
                    <a:pt x="2694" y="766"/>
                  </a:lnTo>
                  <a:lnTo>
                    <a:pt x="2552" y="851"/>
                  </a:lnTo>
                  <a:lnTo>
                    <a:pt x="2580" y="964"/>
                  </a:lnTo>
                  <a:lnTo>
                    <a:pt x="2495" y="936"/>
                  </a:lnTo>
                  <a:lnTo>
                    <a:pt x="2467" y="851"/>
                  </a:lnTo>
                  <a:lnTo>
                    <a:pt x="2410" y="851"/>
                  </a:lnTo>
                  <a:lnTo>
                    <a:pt x="2439" y="1049"/>
                  </a:lnTo>
                  <a:lnTo>
                    <a:pt x="2495" y="992"/>
                  </a:lnTo>
                  <a:lnTo>
                    <a:pt x="2580" y="1021"/>
                  </a:lnTo>
                  <a:lnTo>
                    <a:pt x="2524" y="1049"/>
                  </a:lnTo>
                  <a:lnTo>
                    <a:pt x="2439" y="1191"/>
                  </a:lnTo>
                  <a:lnTo>
                    <a:pt x="2382" y="1163"/>
                  </a:lnTo>
                  <a:lnTo>
                    <a:pt x="2382" y="1219"/>
                  </a:lnTo>
                  <a:lnTo>
                    <a:pt x="2325" y="1276"/>
                  </a:lnTo>
                  <a:lnTo>
                    <a:pt x="2268" y="1248"/>
                  </a:lnTo>
                  <a:lnTo>
                    <a:pt x="2268" y="1304"/>
                  </a:lnTo>
                  <a:lnTo>
                    <a:pt x="2212" y="1361"/>
                  </a:lnTo>
                  <a:lnTo>
                    <a:pt x="2297" y="1361"/>
                  </a:lnTo>
                  <a:lnTo>
                    <a:pt x="2325" y="1446"/>
                  </a:lnTo>
                  <a:lnTo>
                    <a:pt x="2353" y="1333"/>
                  </a:lnTo>
                  <a:lnTo>
                    <a:pt x="2439" y="1418"/>
                  </a:lnTo>
                  <a:lnTo>
                    <a:pt x="2439" y="1361"/>
                  </a:lnTo>
                  <a:lnTo>
                    <a:pt x="2382" y="1333"/>
                  </a:lnTo>
                  <a:lnTo>
                    <a:pt x="2467" y="1276"/>
                  </a:lnTo>
                  <a:lnTo>
                    <a:pt x="2580" y="1361"/>
                  </a:lnTo>
                  <a:lnTo>
                    <a:pt x="2552" y="1418"/>
                  </a:lnTo>
                  <a:lnTo>
                    <a:pt x="2410" y="1503"/>
                  </a:lnTo>
                  <a:lnTo>
                    <a:pt x="2410" y="1559"/>
                  </a:lnTo>
                  <a:lnTo>
                    <a:pt x="2382" y="1616"/>
                  </a:lnTo>
                  <a:lnTo>
                    <a:pt x="2325" y="1588"/>
                  </a:lnTo>
                  <a:lnTo>
                    <a:pt x="2353" y="1531"/>
                  </a:lnTo>
                  <a:lnTo>
                    <a:pt x="2240" y="1474"/>
                  </a:lnTo>
                  <a:lnTo>
                    <a:pt x="2268" y="1559"/>
                  </a:lnTo>
                  <a:lnTo>
                    <a:pt x="2183" y="1645"/>
                  </a:lnTo>
                  <a:lnTo>
                    <a:pt x="2127" y="1531"/>
                  </a:lnTo>
                  <a:lnTo>
                    <a:pt x="2127" y="1645"/>
                  </a:lnTo>
                  <a:lnTo>
                    <a:pt x="2070" y="1616"/>
                  </a:lnTo>
                  <a:lnTo>
                    <a:pt x="2042" y="1616"/>
                  </a:lnTo>
                  <a:lnTo>
                    <a:pt x="2013" y="1588"/>
                  </a:lnTo>
                  <a:lnTo>
                    <a:pt x="2013" y="1531"/>
                  </a:lnTo>
                  <a:lnTo>
                    <a:pt x="1985" y="1503"/>
                  </a:lnTo>
                  <a:lnTo>
                    <a:pt x="1957" y="1588"/>
                  </a:lnTo>
                  <a:lnTo>
                    <a:pt x="2013" y="1673"/>
                  </a:lnTo>
                  <a:lnTo>
                    <a:pt x="2013" y="1786"/>
                  </a:lnTo>
                  <a:lnTo>
                    <a:pt x="1928" y="1616"/>
                  </a:lnTo>
                  <a:lnTo>
                    <a:pt x="1900" y="1645"/>
                  </a:lnTo>
                  <a:lnTo>
                    <a:pt x="1928" y="1673"/>
                  </a:lnTo>
                  <a:lnTo>
                    <a:pt x="1872" y="1673"/>
                  </a:lnTo>
                  <a:lnTo>
                    <a:pt x="1928" y="1758"/>
                  </a:lnTo>
                  <a:lnTo>
                    <a:pt x="1872" y="1815"/>
                  </a:lnTo>
                  <a:lnTo>
                    <a:pt x="1985" y="1843"/>
                  </a:lnTo>
                  <a:lnTo>
                    <a:pt x="1786" y="1928"/>
                  </a:lnTo>
                  <a:lnTo>
                    <a:pt x="1758" y="1843"/>
                  </a:lnTo>
                  <a:lnTo>
                    <a:pt x="1786" y="1730"/>
                  </a:lnTo>
                  <a:lnTo>
                    <a:pt x="1730" y="1673"/>
                  </a:lnTo>
                  <a:lnTo>
                    <a:pt x="1815" y="1531"/>
                  </a:lnTo>
                  <a:lnTo>
                    <a:pt x="1815" y="1418"/>
                  </a:lnTo>
                  <a:lnTo>
                    <a:pt x="1730" y="1418"/>
                  </a:lnTo>
                  <a:lnTo>
                    <a:pt x="1673" y="1389"/>
                  </a:lnTo>
                  <a:lnTo>
                    <a:pt x="1503" y="1446"/>
                  </a:lnTo>
                  <a:lnTo>
                    <a:pt x="1446" y="1361"/>
                  </a:lnTo>
                  <a:lnTo>
                    <a:pt x="1390" y="1333"/>
                  </a:lnTo>
                  <a:lnTo>
                    <a:pt x="1248" y="1361"/>
                  </a:lnTo>
                  <a:lnTo>
                    <a:pt x="1219" y="1559"/>
                  </a:lnTo>
                  <a:lnTo>
                    <a:pt x="1134" y="1616"/>
                  </a:lnTo>
                  <a:lnTo>
                    <a:pt x="1106" y="1730"/>
                  </a:lnTo>
                  <a:lnTo>
                    <a:pt x="1021" y="1701"/>
                  </a:lnTo>
                  <a:lnTo>
                    <a:pt x="908" y="1730"/>
                  </a:lnTo>
                  <a:lnTo>
                    <a:pt x="539" y="1701"/>
                  </a:lnTo>
                  <a:lnTo>
                    <a:pt x="426" y="1815"/>
                  </a:lnTo>
                  <a:lnTo>
                    <a:pt x="284" y="1786"/>
                  </a:lnTo>
                  <a:lnTo>
                    <a:pt x="142" y="1673"/>
                  </a:lnTo>
                  <a:lnTo>
                    <a:pt x="171" y="1559"/>
                  </a:lnTo>
                  <a:lnTo>
                    <a:pt x="142" y="1446"/>
                  </a:lnTo>
                  <a:lnTo>
                    <a:pt x="57" y="1474"/>
                  </a:lnTo>
                  <a:lnTo>
                    <a:pt x="0" y="133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923">
              <a:extLst>
                <a:ext uri="{FF2B5EF4-FFF2-40B4-BE49-F238E27FC236}">
                  <a16:creationId xmlns:a16="http://schemas.microsoft.com/office/drawing/2014/main" id="{1C74FF3B-F62A-41AD-8B08-F16D4B24E360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2" y="5689"/>
              <a:ext cx="113" cy="85"/>
            </a:xfrm>
            <a:custGeom>
              <a:avLst/>
              <a:gdLst>
                <a:gd name="T0" fmla="*/ 28 w 113"/>
                <a:gd name="T1" fmla="*/ 0 h 85"/>
                <a:gd name="T2" fmla="*/ 0 w 113"/>
                <a:gd name="T3" fmla="*/ 57 h 85"/>
                <a:gd name="T4" fmla="*/ 113 w 113"/>
                <a:gd name="T5" fmla="*/ 85 h 85"/>
                <a:gd name="T6" fmla="*/ 113 w 113"/>
                <a:gd name="T7" fmla="*/ 28 h 85"/>
                <a:gd name="T8" fmla="*/ 56 w 113"/>
                <a:gd name="T9" fmla="*/ 0 h 85"/>
                <a:gd name="T10" fmla="*/ 28 w 113"/>
                <a:gd name="T11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3" h="85">
                  <a:moveTo>
                    <a:pt x="28" y="0"/>
                  </a:moveTo>
                  <a:lnTo>
                    <a:pt x="0" y="57"/>
                  </a:lnTo>
                  <a:lnTo>
                    <a:pt x="113" y="85"/>
                  </a:lnTo>
                  <a:lnTo>
                    <a:pt x="113" y="28"/>
                  </a:lnTo>
                  <a:lnTo>
                    <a:pt x="56" y="0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924">
              <a:extLst>
                <a:ext uri="{FF2B5EF4-FFF2-40B4-BE49-F238E27FC236}">
                  <a16:creationId xmlns:a16="http://schemas.microsoft.com/office/drawing/2014/main" id="{1A123A5C-0F5D-4208-B428-36337080CB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037" y="4527"/>
              <a:ext cx="113" cy="170"/>
            </a:xfrm>
            <a:custGeom>
              <a:avLst/>
              <a:gdLst>
                <a:gd name="T0" fmla="*/ 28 w 113"/>
                <a:gd name="T1" fmla="*/ 170 h 170"/>
                <a:gd name="T2" fmla="*/ 0 w 113"/>
                <a:gd name="T3" fmla="*/ 113 h 170"/>
                <a:gd name="T4" fmla="*/ 85 w 113"/>
                <a:gd name="T5" fmla="*/ 0 h 170"/>
                <a:gd name="T6" fmla="*/ 113 w 113"/>
                <a:gd name="T7" fmla="*/ 113 h 170"/>
                <a:gd name="T8" fmla="*/ 28 w 113"/>
                <a:gd name="T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70">
                  <a:moveTo>
                    <a:pt x="28" y="170"/>
                  </a:moveTo>
                  <a:lnTo>
                    <a:pt x="0" y="113"/>
                  </a:lnTo>
                  <a:lnTo>
                    <a:pt x="85" y="0"/>
                  </a:lnTo>
                  <a:lnTo>
                    <a:pt x="113" y="113"/>
                  </a:lnTo>
                  <a:lnTo>
                    <a:pt x="28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925">
              <a:extLst>
                <a:ext uri="{FF2B5EF4-FFF2-40B4-BE49-F238E27FC236}">
                  <a16:creationId xmlns:a16="http://schemas.microsoft.com/office/drawing/2014/main" id="{74632B39-ED95-4434-8694-5A4E85C5921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" y="4328"/>
              <a:ext cx="227" cy="199"/>
            </a:xfrm>
            <a:custGeom>
              <a:avLst/>
              <a:gdLst>
                <a:gd name="T0" fmla="*/ 227 w 227"/>
                <a:gd name="T1" fmla="*/ 113 h 199"/>
                <a:gd name="T2" fmla="*/ 57 w 227"/>
                <a:gd name="T3" fmla="*/ 199 h 199"/>
                <a:gd name="T4" fmla="*/ 0 w 227"/>
                <a:gd name="T5" fmla="*/ 170 h 199"/>
                <a:gd name="T6" fmla="*/ 57 w 227"/>
                <a:gd name="T7" fmla="*/ 85 h 199"/>
                <a:gd name="T8" fmla="*/ 57 w 227"/>
                <a:gd name="T9" fmla="*/ 0 h 199"/>
                <a:gd name="T10" fmla="*/ 170 w 227"/>
                <a:gd name="T11" fmla="*/ 0 h 199"/>
                <a:gd name="T12" fmla="*/ 113 w 227"/>
                <a:gd name="T13" fmla="*/ 57 h 199"/>
                <a:gd name="T14" fmla="*/ 198 w 227"/>
                <a:gd name="T15" fmla="*/ 113 h 199"/>
                <a:gd name="T16" fmla="*/ 227 w 227"/>
                <a:gd name="T17" fmla="*/ 113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199">
                  <a:moveTo>
                    <a:pt x="227" y="113"/>
                  </a:moveTo>
                  <a:lnTo>
                    <a:pt x="57" y="199"/>
                  </a:lnTo>
                  <a:lnTo>
                    <a:pt x="0" y="170"/>
                  </a:lnTo>
                  <a:lnTo>
                    <a:pt x="57" y="85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98" y="113"/>
                  </a:lnTo>
                  <a:lnTo>
                    <a:pt x="227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926">
              <a:extLst>
                <a:ext uri="{FF2B5EF4-FFF2-40B4-BE49-F238E27FC236}">
                  <a16:creationId xmlns:a16="http://schemas.microsoft.com/office/drawing/2014/main" id="{F15CA8A4-7E9F-4048-8B35-AA0E3E46CE8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" y="2797"/>
              <a:ext cx="141" cy="85"/>
            </a:xfrm>
            <a:custGeom>
              <a:avLst/>
              <a:gdLst>
                <a:gd name="T0" fmla="*/ 56 w 141"/>
                <a:gd name="T1" fmla="*/ 85 h 85"/>
                <a:gd name="T2" fmla="*/ 0 w 141"/>
                <a:gd name="T3" fmla="*/ 29 h 85"/>
                <a:gd name="T4" fmla="*/ 141 w 141"/>
                <a:gd name="T5" fmla="*/ 0 h 85"/>
                <a:gd name="T6" fmla="*/ 56 w 141"/>
                <a:gd name="T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1" h="85">
                  <a:moveTo>
                    <a:pt x="56" y="85"/>
                  </a:moveTo>
                  <a:lnTo>
                    <a:pt x="0" y="29"/>
                  </a:lnTo>
                  <a:lnTo>
                    <a:pt x="141" y="0"/>
                  </a:lnTo>
                  <a:lnTo>
                    <a:pt x="56" y="8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927">
              <a:extLst>
                <a:ext uri="{FF2B5EF4-FFF2-40B4-BE49-F238E27FC236}">
                  <a16:creationId xmlns:a16="http://schemas.microsoft.com/office/drawing/2014/main" id="{422C8CAA-39AC-416B-ADB5-9360611319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676" y="3676"/>
              <a:ext cx="1078" cy="567"/>
            </a:xfrm>
            <a:custGeom>
              <a:avLst/>
              <a:gdLst>
                <a:gd name="T0" fmla="*/ 57 w 1078"/>
                <a:gd name="T1" fmla="*/ 539 h 567"/>
                <a:gd name="T2" fmla="*/ 199 w 1078"/>
                <a:gd name="T3" fmla="*/ 567 h 567"/>
                <a:gd name="T4" fmla="*/ 284 w 1078"/>
                <a:gd name="T5" fmla="*/ 510 h 567"/>
                <a:gd name="T6" fmla="*/ 511 w 1078"/>
                <a:gd name="T7" fmla="*/ 510 h 567"/>
                <a:gd name="T8" fmla="*/ 596 w 1078"/>
                <a:gd name="T9" fmla="*/ 425 h 567"/>
                <a:gd name="T10" fmla="*/ 766 w 1078"/>
                <a:gd name="T11" fmla="*/ 397 h 567"/>
                <a:gd name="T12" fmla="*/ 822 w 1078"/>
                <a:gd name="T13" fmla="*/ 425 h 567"/>
                <a:gd name="T14" fmla="*/ 879 w 1078"/>
                <a:gd name="T15" fmla="*/ 397 h 567"/>
                <a:gd name="T16" fmla="*/ 936 w 1078"/>
                <a:gd name="T17" fmla="*/ 425 h 567"/>
                <a:gd name="T18" fmla="*/ 1078 w 1078"/>
                <a:gd name="T19" fmla="*/ 340 h 567"/>
                <a:gd name="T20" fmla="*/ 1049 w 1078"/>
                <a:gd name="T21" fmla="*/ 255 h 567"/>
                <a:gd name="T22" fmla="*/ 1078 w 1078"/>
                <a:gd name="T23" fmla="*/ 198 h 567"/>
                <a:gd name="T24" fmla="*/ 993 w 1078"/>
                <a:gd name="T25" fmla="*/ 198 h 567"/>
                <a:gd name="T26" fmla="*/ 993 w 1078"/>
                <a:gd name="T27" fmla="*/ 340 h 567"/>
                <a:gd name="T28" fmla="*/ 907 w 1078"/>
                <a:gd name="T29" fmla="*/ 369 h 567"/>
                <a:gd name="T30" fmla="*/ 907 w 1078"/>
                <a:gd name="T31" fmla="*/ 312 h 567"/>
                <a:gd name="T32" fmla="*/ 822 w 1078"/>
                <a:gd name="T33" fmla="*/ 340 h 567"/>
                <a:gd name="T34" fmla="*/ 794 w 1078"/>
                <a:gd name="T35" fmla="*/ 312 h 567"/>
                <a:gd name="T36" fmla="*/ 766 w 1078"/>
                <a:gd name="T37" fmla="*/ 227 h 567"/>
                <a:gd name="T38" fmla="*/ 822 w 1078"/>
                <a:gd name="T39" fmla="*/ 170 h 567"/>
                <a:gd name="T40" fmla="*/ 709 w 1078"/>
                <a:gd name="T41" fmla="*/ 198 h 567"/>
                <a:gd name="T42" fmla="*/ 737 w 1078"/>
                <a:gd name="T43" fmla="*/ 284 h 567"/>
                <a:gd name="T44" fmla="*/ 709 w 1078"/>
                <a:gd name="T45" fmla="*/ 312 h 567"/>
                <a:gd name="T46" fmla="*/ 709 w 1078"/>
                <a:gd name="T47" fmla="*/ 340 h 567"/>
                <a:gd name="T48" fmla="*/ 624 w 1078"/>
                <a:gd name="T49" fmla="*/ 369 h 567"/>
                <a:gd name="T50" fmla="*/ 624 w 1078"/>
                <a:gd name="T51" fmla="*/ 312 h 567"/>
                <a:gd name="T52" fmla="*/ 624 w 1078"/>
                <a:gd name="T53" fmla="*/ 284 h 567"/>
                <a:gd name="T54" fmla="*/ 567 w 1078"/>
                <a:gd name="T55" fmla="*/ 312 h 567"/>
                <a:gd name="T56" fmla="*/ 539 w 1078"/>
                <a:gd name="T57" fmla="*/ 255 h 567"/>
                <a:gd name="T58" fmla="*/ 482 w 1078"/>
                <a:gd name="T59" fmla="*/ 312 h 567"/>
                <a:gd name="T60" fmla="*/ 397 w 1078"/>
                <a:gd name="T61" fmla="*/ 312 h 567"/>
                <a:gd name="T62" fmla="*/ 426 w 1078"/>
                <a:gd name="T63" fmla="*/ 255 h 567"/>
                <a:gd name="T64" fmla="*/ 369 w 1078"/>
                <a:gd name="T65" fmla="*/ 227 h 567"/>
                <a:gd name="T66" fmla="*/ 426 w 1078"/>
                <a:gd name="T67" fmla="*/ 227 h 567"/>
                <a:gd name="T68" fmla="*/ 426 w 1078"/>
                <a:gd name="T69" fmla="*/ 198 h 567"/>
                <a:gd name="T70" fmla="*/ 482 w 1078"/>
                <a:gd name="T71" fmla="*/ 170 h 567"/>
                <a:gd name="T72" fmla="*/ 454 w 1078"/>
                <a:gd name="T73" fmla="*/ 142 h 567"/>
                <a:gd name="T74" fmla="*/ 511 w 1078"/>
                <a:gd name="T75" fmla="*/ 113 h 567"/>
                <a:gd name="T76" fmla="*/ 567 w 1078"/>
                <a:gd name="T77" fmla="*/ 142 h 567"/>
                <a:gd name="T78" fmla="*/ 596 w 1078"/>
                <a:gd name="T79" fmla="*/ 142 h 567"/>
                <a:gd name="T80" fmla="*/ 596 w 1078"/>
                <a:gd name="T81" fmla="*/ 85 h 567"/>
                <a:gd name="T82" fmla="*/ 681 w 1078"/>
                <a:gd name="T83" fmla="*/ 28 h 567"/>
                <a:gd name="T84" fmla="*/ 624 w 1078"/>
                <a:gd name="T85" fmla="*/ 0 h 567"/>
                <a:gd name="T86" fmla="*/ 539 w 1078"/>
                <a:gd name="T87" fmla="*/ 57 h 567"/>
                <a:gd name="T88" fmla="*/ 539 w 1078"/>
                <a:gd name="T89" fmla="*/ 85 h 567"/>
                <a:gd name="T90" fmla="*/ 454 w 1078"/>
                <a:gd name="T91" fmla="*/ 85 h 567"/>
                <a:gd name="T92" fmla="*/ 397 w 1078"/>
                <a:gd name="T93" fmla="*/ 170 h 567"/>
                <a:gd name="T94" fmla="*/ 227 w 1078"/>
                <a:gd name="T95" fmla="*/ 170 h 567"/>
                <a:gd name="T96" fmla="*/ 227 w 1078"/>
                <a:gd name="T97" fmla="*/ 198 h 567"/>
                <a:gd name="T98" fmla="*/ 170 w 1078"/>
                <a:gd name="T99" fmla="*/ 198 h 567"/>
                <a:gd name="T100" fmla="*/ 114 w 1078"/>
                <a:gd name="T101" fmla="*/ 284 h 567"/>
                <a:gd name="T102" fmla="*/ 0 w 1078"/>
                <a:gd name="T103" fmla="*/ 312 h 567"/>
                <a:gd name="T104" fmla="*/ 57 w 1078"/>
                <a:gd name="T105" fmla="*/ 425 h 567"/>
                <a:gd name="T106" fmla="*/ 85 w 1078"/>
                <a:gd name="T107" fmla="*/ 425 h 567"/>
                <a:gd name="T108" fmla="*/ 57 w 1078"/>
                <a:gd name="T109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078" h="567">
                  <a:moveTo>
                    <a:pt x="57" y="539"/>
                  </a:moveTo>
                  <a:lnTo>
                    <a:pt x="199" y="567"/>
                  </a:lnTo>
                  <a:lnTo>
                    <a:pt x="284" y="510"/>
                  </a:lnTo>
                  <a:lnTo>
                    <a:pt x="511" y="510"/>
                  </a:lnTo>
                  <a:lnTo>
                    <a:pt x="596" y="425"/>
                  </a:lnTo>
                  <a:lnTo>
                    <a:pt x="766" y="397"/>
                  </a:lnTo>
                  <a:lnTo>
                    <a:pt x="822" y="425"/>
                  </a:lnTo>
                  <a:lnTo>
                    <a:pt x="879" y="397"/>
                  </a:lnTo>
                  <a:lnTo>
                    <a:pt x="936" y="425"/>
                  </a:lnTo>
                  <a:lnTo>
                    <a:pt x="1078" y="340"/>
                  </a:lnTo>
                  <a:lnTo>
                    <a:pt x="1049" y="255"/>
                  </a:lnTo>
                  <a:lnTo>
                    <a:pt x="1078" y="198"/>
                  </a:lnTo>
                  <a:lnTo>
                    <a:pt x="993" y="198"/>
                  </a:lnTo>
                  <a:lnTo>
                    <a:pt x="993" y="340"/>
                  </a:lnTo>
                  <a:lnTo>
                    <a:pt x="907" y="369"/>
                  </a:lnTo>
                  <a:lnTo>
                    <a:pt x="907" y="312"/>
                  </a:lnTo>
                  <a:lnTo>
                    <a:pt x="822" y="340"/>
                  </a:lnTo>
                  <a:lnTo>
                    <a:pt x="794" y="312"/>
                  </a:lnTo>
                  <a:lnTo>
                    <a:pt x="766" y="227"/>
                  </a:lnTo>
                  <a:lnTo>
                    <a:pt x="822" y="170"/>
                  </a:lnTo>
                  <a:lnTo>
                    <a:pt x="709" y="198"/>
                  </a:lnTo>
                  <a:lnTo>
                    <a:pt x="737" y="284"/>
                  </a:lnTo>
                  <a:lnTo>
                    <a:pt x="709" y="312"/>
                  </a:lnTo>
                  <a:lnTo>
                    <a:pt x="709" y="340"/>
                  </a:lnTo>
                  <a:lnTo>
                    <a:pt x="624" y="369"/>
                  </a:lnTo>
                  <a:lnTo>
                    <a:pt x="624" y="312"/>
                  </a:lnTo>
                  <a:lnTo>
                    <a:pt x="624" y="284"/>
                  </a:lnTo>
                  <a:lnTo>
                    <a:pt x="567" y="312"/>
                  </a:lnTo>
                  <a:lnTo>
                    <a:pt x="539" y="255"/>
                  </a:lnTo>
                  <a:lnTo>
                    <a:pt x="482" y="312"/>
                  </a:lnTo>
                  <a:lnTo>
                    <a:pt x="397" y="312"/>
                  </a:lnTo>
                  <a:lnTo>
                    <a:pt x="426" y="255"/>
                  </a:lnTo>
                  <a:lnTo>
                    <a:pt x="369" y="227"/>
                  </a:lnTo>
                  <a:lnTo>
                    <a:pt x="426" y="227"/>
                  </a:lnTo>
                  <a:lnTo>
                    <a:pt x="426" y="198"/>
                  </a:lnTo>
                  <a:lnTo>
                    <a:pt x="482" y="170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42"/>
                  </a:lnTo>
                  <a:lnTo>
                    <a:pt x="596" y="142"/>
                  </a:lnTo>
                  <a:lnTo>
                    <a:pt x="596" y="85"/>
                  </a:lnTo>
                  <a:lnTo>
                    <a:pt x="681" y="28"/>
                  </a:lnTo>
                  <a:lnTo>
                    <a:pt x="624" y="0"/>
                  </a:lnTo>
                  <a:lnTo>
                    <a:pt x="539" y="57"/>
                  </a:lnTo>
                  <a:lnTo>
                    <a:pt x="539" y="85"/>
                  </a:lnTo>
                  <a:lnTo>
                    <a:pt x="454" y="85"/>
                  </a:lnTo>
                  <a:lnTo>
                    <a:pt x="397" y="170"/>
                  </a:lnTo>
                  <a:lnTo>
                    <a:pt x="227" y="170"/>
                  </a:lnTo>
                  <a:lnTo>
                    <a:pt x="227" y="198"/>
                  </a:lnTo>
                  <a:lnTo>
                    <a:pt x="170" y="198"/>
                  </a:lnTo>
                  <a:lnTo>
                    <a:pt x="114" y="284"/>
                  </a:lnTo>
                  <a:lnTo>
                    <a:pt x="0" y="312"/>
                  </a:lnTo>
                  <a:lnTo>
                    <a:pt x="57" y="425"/>
                  </a:lnTo>
                  <a:lnTo>
                    <a:pt x="85" y="425"/>
                  </a:lnTo>
                  <a:lnTo>
                    <a:pt x="57" y="53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931">
              <a:extLst>
                <a:ext uri="{FF2B5EF4-FFF2-40B4-BE49-F238E27FC236}">
                  <a16:creationId xmlns:a16="http://schemas.microsoft.com/office/drawing/2014/main" id="{7824E18E-77AB-4DBD-BF30-6566F15B2DDD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3194"/>
              <a:ext cx="1361" cy="1531"/>
            </a:xfrm>
            <a:custGeom>
              <a:avLst/>
              <a:gdLst>
                <a:gd name="T0" fmla="*/ 170 w 1361"/>
                <a:gd name="T1" fmla="*/ 766 h 1531"/>
                <a:gd name="T2" fmla="*/ 170 w 1361"/>
                <a:gd name="T3" fmla="*/ 936 h 1531"/>
                <a:gd name="T4" fmla="*/ 114 w 1361"/>
                <a:gd name="T5" fmla="*/ 1049 h 1531"/>
                <a:gd name="T6" fmla="*/ 0 w 1361"/>
                <a:gd name="T7" fmla="*/ 1191 h 1531"/>
                <a:gd name="T8" fmla="*/ 142 w 1361"/>
                <a:gd name="T9" fmla="*/ 1361 h 1531"/>
                <a:gd name="T10" fmla="*/ 199 w 1361"/>
                <a:gd name="T11" fmla="*/ 1531 h 1531"/>
                <a:gd name="T12" fmla="*/ 624 w 1361"/>
                <a:gd name="T13" fmla="*/ 1389 h 1531"/>
                <a:gd name="T14" fmla="*/ 709 w 1361"/>
                <a:gd name="T15" fmla="*/ 1247 h 1531"/>
                <a:gd name="T16" fmla="*/ 737 w 1361"/>
                <a:gd name="T17" fmla="*/ 1106 h 1531"/>
                <a:gd name="T18" fmla="*/ 794 w 1361"/>
                <a:gd name="T19" fmla="*/ 1021 h 1531"/>
                <a:gd name="T20" fmla="*/ 794 w 1361"/>
                <a:gd name="T21" fmla="*/ 907 h 1531"/>
                <a:gd name="T22" fmla="*/ 851 w 1361"/>
                <a:gd name="T23" fmla="*/ 766 h 1531"/>
                <a:gd name="T24" fmla="*/ 964 w 1361"/>
                <a:gd name="T25" fmla="*/ 680 h 1531"/>
                <a:gd name="T26" fmla="*/ 1134 w 1361"/>
                <a:gd name="T27" fmla="*/ 652 h 1531"/>
                <a:gd name="T28" fmla="*/ 1276 w 1361"/>
                <a:gd name="T29" fmla="*/ 567 h 1531"/>
                <a:gd name="T30" fmla="*/ 1361 w 1361"/>
                <a:gd name="T31" fmla="*/ 482 h 1531"/>
                <a:gd name="T32" fmla="*/ 1276 w 1361"/>
                <a:gd name="T33" fmla="*/ 510 h 1531"/>
                <a:gd name="T34" fmla="*/ 1219 w 1361"/>
                <a:gd name="T35" fmla="*/ 539 h 1531"/>
                <a:gd name="T36" fmla="*/ 1248 w 1361"/>
                <a:gd name="T37" fmla="*/ 454 h 1531"/>
                <a:gd name="T38" fmla="*/ 1049 w 1361"/>
                <a:gd name="T39" fmla="*/ 567 h 1531"/>
                <a:gd name="T40" fmla="*/ 1049 w 1361"/>
                <a:gd name="T41" fmla="*/ 510 h 1531"/>
                <a:gd name="T42" fmla="*/ 936 w 1361"/>
                <a:gd name="T43" fmla="*/ 539 h 1531"/>
                <a:gd name="T44" fmla="*/ 879 w 1361"/>
                <a:gd name="T45" fmla="*/ 425 h 1531"/>
                <a:gd name="T46" fmla="*/ 936 w 1361"/>
                <a:gd name="T47" fmla="*/ 312 h 1531"/>
                <a:gd name="T48" fmla="*/ 1077 w 1361"/>
                <a:gd name="T49" fmla="*/ 142 h 1531"/>
                <a:gd name="T50" fmla="*/ 879 w 1361"/>
                <a:gd name="T51" fmla="*/ 57 h 1531"/>
                <a:gd name="T52" fmla="*/ 794 w 1361"/>
                <a:gd name="T53" fmla="*/ 113 h 1531"/>
                <a:gd name="T54" fmla="*/ 567 w 1361"/>
                <a:gd name="T55" fmla="*/ 255 h 1531"/>
                <a:gd name="T56" fmla="*/ 454 w 1361"/>
                <a:gd name="T57" fmla="*/ 340 h 1531"/>
                <a:gd name="T58" fmla="*/ 425 w 1361"/>
                <a:gd name="T59" fmla="*/ 454 h 1531"/>
                <a:gd name="T60" fmla="*/ 369 w 1361"/>
                <a:gd name="T61" fmla="*/ 680 h 1531"/>
                <a:gd name="T62" fmla="*/ 284 w 1361"/>
                <a:gd name="T63" fmla="*/ 766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531">
                  <a:moveTo>
                    <a:pt x="255" y="737"/>
                  </a:moveTo>
                  <a:lnTo>
                    <a:pt x="170" y="766"/>
                  </a:lnTo>
                  <a:lnTo>
                    <a:pt x="85" y="907"/>
                  </a:lnTo>
                  <a:lnTo>
                    <a:pt x="170" y="936"/>
                  </a:lnTo>
                  <a:lnTo>
                    <a:pt x="170" y="992"/>
                  </a:lnTo>
                  <a:lnTo>
                    <a:pt x="114" y="1049"/>
                  </a:lnTo>
                  <a:lnTo>
                    <a:pt x="29" y="1049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142" y="1361"/>
                  </a:lnTo>
                  <a:lnTo>
                    <a:pt x="142" y="1474"/>
                  </a:lnTo>
                  <a:lnTo>
                    <a:pt x="199" y="1531"/>
                  </a:lnTo>
                  <a:lnTo>
                    <a:pt x="454" y="1389"/>
                  </a:lnTo>
                  <a:lnTo>
                    <a:pt x="624" y="1389"/>
                  </a:lnTo>
                  <a:lnTo>
                    <a:pt x="766" y="1333"/>
                  </a:lnTo>
                  <a:lnTo>
                    <a:pt x="709" y="1247"/>
                  </a:lnTo>
                  <a:lnTo>
                    <a:pt x="737" y="1162"/>
                  </a:lnTo>
                  <a:lnTo>
                    <a:pt x="737" y="1106"/>
                  </a:lnTo>
                  <a:lnTo>
                    <a:pt x="822" y="1077"/>
                  </a:lnTo>
                  <a:lnTo>
                    <a:pt x="794" y="1021"/>
                  </a:lnTo>
                  <a:lnTo>
                    <a:pt x="822" y="907"/>
                  </a:lnTo>
                  <a:lnTo>
                    <a:pt x="794" y="907"/>
                  </a:lnTo>
                  <a:lnTo>
                    <a:pt x="737" y="794"/>
                  </a:lnTo>
                  <a:lnTo>
                    <a:pt x="851" y="766"/>
                  </a:lnTo>
                  <a:lnTo>
                    <a:pt x="907" y="680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1134" y="652"/>
                  </a:lnTo>
                  <a:lnTo>
                    <a:pt x="1191" y="567"/>
                  </a:lnTo>
                  <a:lnTo>
                    <a:pt x="1276" y="567"/>
                  </a:lnTo>
                  <a:lnTo>
                    <a:pt x="1276" y="539"/>
                  </a:lnTo>
                  <a:lnTo>
                    <a:pt x="1361" y="482"/>
                  </a:lnTo>
                  <a:lnTo>
                    <a:pt x="1333" y="454"/>
                  </a:lnTo>
                  <a:lnTo>
                    <a:pt x="1276" y="510"/>
                  </a:lnTo>
                  <a:lnTo>
                    <a:pt x="1248" y="482"/>
                  </a:lnTo>
                  <a:lnTo>
                    <a:pt x="1219" y="539"/>
                  </a:lnTo>
                  <a:lnTo>
                    <a:pt x="1191" y="510"/>
                  </a:lnTo>
                  <a:lnTo>
                    <a:pt x="1248" y="454"/>
                  </a:lnTo>
                  <a:lnTo>
                    <a:pt x="1163" y="454"/>
                  </a:lnTo>
                  <a:lnTo>
                    <a:pt x="1049" y="567"/>
                  </a:lnTo>
                  <a:lnTo>
                    <a:pt x="1021" y="567"/>
                  </a:lnTo>
                  <a:lnTo>
                    <a:pt x="1049" y="510"/>
                  </a:lnTo>
                  <a:lnTo>
                    <a:pt x="992" y="482"/>
                  </a:lnTo>
                  <a:lnTo>
                    <a:pt x="936" y="539"/>
                  </a:lnTo>
                  <a:lnTo>
                    <a:pt x="879" y="539"/>
                  </a:lnTo>
                  <a:lnTo>
                    <a:pt x="879" y="425"/>
                  </a:lnTo>
                  <a:lnTo>
                    <a:pt x="992" y="340"/>
                  </a:lnTo>
                  <a:lnTo>
                    <a:pt x="936" y="312"/>
                  </a:lnTo>
                  <a:lnTo>
                    <a:pt x="992" y="170"/>
                  </a:lnTo>
                  <a:lnTo>
                    <a:pt x="1077" y="142"/>
                  </a:lnTo>
                  <a:lnTo>
                    <a:pt x="1021" y="0"/>
                  </a:lnTo>
                  <a:lnTo>
                    <a:pt x="879" y="57"/>
                  </a:lnTo>
                  <a:lnTo>
                    <a:pt x="822" y="142"/>
                  </a:lnTo>
                  <a:lnTo>
                    <a:pt x="794" y="113"/>
                  </a:lnTo>
                  <a:lnTo>
                    <a:pt x="596" y="170"/>
                  </a:lnTo>
                  <a:lnTo>
                    <a:pt x="567" y="255"/>
                  </a:lnTo>
                  <a:lnTo>
                    <a:pt x="539" y="227"/>
                  </a:lnTo>
                  <a:lnTo>
                    <a:pt x="454" y="340"/>
                  </a:lnTo>
                  <a:lnTo>
                    <a:pt x="482" y="397"/>
                  </a:lnTo>
                  <a:lnTo>
                    <a:pt x="425" y="454"/>
                  </a:lnTo>
                  <a:lnTo>
                    <a:pt x="454" y="482"/>
                  </a:lnTo>
                  <a:lnTo>
                    <a:pt x="369" y="680"/>
                  </a:lnTo>
                  <a:lnTo>
                    <a:pt x="369" y="766"/>
                  </a:lnTo>
                  <a:lnTo>
                    <a:pt x="284" y="766"/>
                  </a:lnTo>
                  <a:lnTo>
                    <a:pt x="255" y="73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932">
              <a:extLst>
                <a:ext uri="{FF2B5EF4-FFF2-40B4-BE49-F238E27FC236}">
                  <a16:creationId xmlns:a16="http://schemas.microsoft.com/office/drawing/2014/main" id="{082A9D6A-CB1B-4750-9287-ACDCA25F594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7" y="2826"/>
              <a:ext cx="2353" cy="1190"/>
            </a:xfrm>
            <a:custGeom>
              <a:avLst/>
              <a:gdLst>
                <a:gd name="T0" fmla="*/ 113 w 2353"/>
                <a:gd name="T1" fmla="*/ 793 h 1190"/>
                <a:gd name="T2" fmla="*/ 57 w 2353"/>
                <a:gd name="T3" fmla="*/ 907 h 1190"/>
                <a:gd name="T4" fmla="*/ 57 w 2353"/>
                <a:gd name="T5" fmla="*/ 963 h 1190"/>
                <a:gd name="T6" fmla="*/ 28 w 2353"/>
                <a:gd name="T7" fmla="*/ 1134 h 1190"/>
                <a:gd name="T8" fmla="*/ 170 w 2353"/>
                <a:gd name="T9" fmla="*/ 1162 h 1190"/>
                <a:gd name="T10" fmla="*/ 340 w 2353"/>
                <a:gd name="T11" fmla="*/ 1162 h 1190"/>
                <a:gd name="T12" fmla="*/ 368 w 2353"/>
                <a:gd name="T13" fmla="*/ 1048 h 1190"/>
                <a:gd name="T14" fmla="*/ 652 w 2353"/>
                <a:gd name="T15" fmla="*/ 963 h 1190"/>
                <a:gd name="T16" fmla="*/ 879 w 2353"/>
                <a:gd name="T17" fmla="*/ 992 h 1190"/>
                <a:gd name="T18" fmla="*/ 1191 w 2353"/>
                <a:gd name="T19" fmla="*/ 1077 h 1190"/>
                <a:gd name="T20" fmla="*/ 1276 w 2353"/>
                <a:gd name="T21" fmla="*/ 1134 h 1190"/>
                <a:gd name="T22" fmla="*/ 1361 w 2353"/>
                <a:gd name="T23" fmla="*/ 1048 h 1190"/>
                <a:gd name="T24" fmla="*/ 1417 w 2353"/>
                <a:gd name="T25" fmla="*/ 822 h 1190"/>
                <a:gd name="T26" fmla="*/ 1446 w 2353"/>
                <a:gd name="T27" fmla="*/ 708 h 1190"/>
                <a:gd name="T28" fmla="*/ 1559 w 2353"/>
                <a:gd name="T29" fmla="*/ 623 h 1190"/>
                <a:gd name="T30" fmla="*/ 1786 w 2353"/>
                <a:gd name="T31" fmla="*/ 481 h 1190"/>
                <a:gd name="T32" fmla="*/ 1871 w 2353"/>
                <a:gd name="T33" fmla="*/ 425 h 1190"/>
                <a:gd name="T34" fmla="*/ 2069 w 2353"/>
                <a:gd name="T35" fmla="*/ 510 h 1190"/>
                <a:gd name="T36" fmla="*/ 2126 w 2353"/>
                <a:gd name="T37" fmla="*/ 396 h 1190"/>
                <a:gd name="T38" fmla="*/ 2183 w 2353"/>
                <a:gd name="T39" fmla="*/ 226 h 1190"/>
                <a:gd name="T40" fmla="*/ 2296 w 2353"/>
                <a:gd name="T41" fmla="*/ 198 h 1190"/>
                <a:gd name="T42" fmla="*/ 2353 w 2353"/>
                <a:gd name="T43" fmla="*/ 56 h 1190"/>
                <a:gd name="T44" fmla="*/ 2155 w 2353"/>
                <a:gd name="T45" fmla="*/ 85 h 1190"/>
                <a:gd name="T46" fmla="*/ 2098 w 2353"/>
                <a:gd name="T47" fmla="*/ 113 h 1190"/>
                <a:gd name="T48" fmla="*/ 1729 w 2353"/>
                <a:gd name="T49" fmla="*/ 198 h 1190"/>
                <a:gd name="T50" fmla="*/ 1616 w 2353"/>
                <a:gd name="T51" fmla="*/ 141 h 1190"/>
                <a:gd name="T52" fmla="*/ 1502 w 2353"/>
                <a:gd name="T53" fmla="*/ 141 h 1190"/>
                <a:gd name="T54" fmla="*/ 1332 w 2353"/>
                <a:gd name="T55" fmla="*/ 85 h 1190"/>
                <a:gd name="T56" fmla="*/ 1276 w 2353"/>
                <a:gd name="T57" fmla="*/ 0 h 1190"/>
                <a:gd name="T58" fmla="*/ 1219 w 2353"/>
                <a:gd name="T59" fmla="*/ 0 h 1190"/>
                <a:gd name="T60" fmla="*/ 1219 w 2353"/>
                <a:gd name="T61" fmla="*/ 85 h 1190"/>
                <a:gd name="T62" fmla="*/ 1134 w 2353"/>
                <a:gd name="T63" fmla="*/ 28 h 1190"/>
                <a:gd name="T64" fmla="*/ 964 w 2353"/>
                <a:gd name="T65" fmla="*/ 170 h 1190"/>
                <a:gd name="T66" fmla="*/ 850 w 2353"/>
                <a:gd name="T67" fmla="*/ 113 h 1190"/>
                <a:gd name="T68" fmla="*/ 765 w 2353"/>
                <a:gd name="T69" fmla="*/ 170 h 1190"/>
                <a:gd name="T70" fmla="*/ 482 w 2353"/>
                <a:gd name="T71" fmla="*/ 85 h 1190"/>
                <a:gd name="T72" fmla="*/ 567 w 2353"/>
                <a:gd name="T73" fmla="*/ 198 h 1190"/>
                <a:gd name="T74" fmla="*/ 539 w 2353"/>
                <a:gd name="T75" fmla="*/ 453 h 1190"/>
                <a:gd name="T76" fmla="*/ 397 w 2353"/>
                <a:gd name="T77" fmla="*/ 623 h 1190"/>
                <a:gd name="T78" fmla="*/ 198 w 2353"/>
                <a:gd name="T79" fmla="*/ 793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353" h="1190">
                  <a:moveTo>
                    <a:pt x="198" y="793"/>
                  </a:moveTo>
                  <a:lnTo>
                    <a:pt x="113" y="793"/>
                  </a:lnTo>
                  <a:lnTo>
                    <a:pt x="28" y="822"/>
                  </a:lnTo>
                  <a:lnTo>
                    <a:pt x="57" y="907"/>
                  </a:lnTo>
                  <a:lnTo>
                    <a:pt x="28" y="907"/>
                  </a:lnTo>
                  <a:lnTo>
                    <a:pt x="57" y="963"/>
                  </a:lnTo>
                  <a:lnTo>
                    <a:pt x="0" y="1077"/>
                  </a:lnTo>
                  <a:lnTo>
                    <a:pt x="28" y="1134"/>
                  </a:lnTo>
                  <a:lnTo>
                    <a:pt x="170" y="1048"/>
                  </a:lnTo>
                  <a:lnTo>
                    <a:pt x="170" y="1162"/>
                  </a:lnTo>
                  <a:lnTo>
                    <a:pt x="255" y="1190"/>
                  </a:lnTo>
                  <a:lnTo>
                    <a:pt x="340" y="1162"/>
                  </a:lnTo>
                  <a:lnTo>
                    <a:pt x="397" y="1077"/>
                  </a:lnTo>
                  <a:lnTo>
                    <a:pt x="368" y="1048"/>
                  </a:lnTo>
                  <a:lnTo>
                    <a:pt x="680" y="878"/>
                  </a:lnTo>
                  <a:lnTo>
                    <a:pt x="652" y="963"/>
                  </a:lnTo>
                  <a:lnTo>
                    <a:pt x="822" y="1020"/>
                  </a:lnTo>
                  <a:lnTo>
                    <a:pt x="879" y="992"/>
                  </a:lnTo>
                  <a:lnTo>
                    <a:pt x="1077" y="1105"/>
                  </a:lnTo>
                  <a:lnTo>
                    <a:pt x="1191" y="1077"/>
                  </a:lnTo>
                  <a:lnTo>
                    <a:pt x="1247" y="1105"/>
                  </a:lnTo>
                  <a:lnTo>
                    <a:pt x="1276" y="1134"/>
                  </a:lnTo>
                  <a:lnTo>
                    <a:pt x="1361" y="1134"/>
                  </a:lnTo>
                  <a:lnTo>
                    <a:pt x="1361" y="1048"/>
                  </a:lnTo>
                  <a:lnTo>
                    <a:pt x="1446" y="850"/>
                  </a:lnTo>
                  <a:lnTo>
                    <a:pt x="1417" y="822"/>
                  </a:lnTo>
                  <a:lnTo>
                    <a:pt x="1474" y="765"/>
                  </a:lnTo>
                  <a:lnTo>
                    <a:pt x="1446" y="708"/>
                  </a:lnTo>
                  <a:lnTo>
                    <a:pt x="1531" y="595"/>
                  </a:lnTo>
                  <a:lnTo>
                    <a:pt x="1559" y="623"/>
                  </a:lnTo>
                  <a:lnTo>
                    <a:pt x="1588" y="538"/>
                  </a:lnTo>
                  <a:lnTo>
                    <a:pt x="1786" y="481"/>
                  </a:lnTo>
                  <a:lnTo>
                    <a:pt x="1814" y="510"/>
                  </a:lnTo>
                  <a:lnTo>
                    <a:pt x="1871" y="425"/>
                  </a:lnTo>
                  <a:lnTo>
                    <a:pt x="2013" y="368"/>
                  </a:lnTo>
                  <a:lnTo>
                    <a:pt x="2069" y="510"/>
                  </a:lnTo>
                  <a:lnTo>
                    <a:pt x="2155" y="425"/>
                  </a:lnTo>
                  <a:lnTo>
                    <a:pt x="2126" y="396"/>
                  </a:lnTo>
                  <a:lnTo>
                    <a:pt x="2211" y="283"/>
                  </a:lnTo>
                  <a:lnTo>
                    <a:pt x="2183" y="226"/>
                  </a:lnTo>
                  <a:lnTo>
                    <a:pt x="2211" y="170"/>
                  </a:lnTo>
                  <a:lnTo>
                    <a:pt x="2296" y="198"/>
                  </a:lnTo>
                  <a:lnTo>
                    <a:pt x="2353" y="85"/>
                  </a:lnTo>
                  <a:lnTo>
                    <a:pt x="2353" y="56"/>
                  </a:lnTo>
                  <a:lnTo>
                    <a:pt x="2240" y="56"/>
                  </a:lnTo>
                  <a:lnTo>
                    <a:pt x="2155" y="85"/>
                  </a:lnTo>
                  <a:lnTo>
                    <a:pt x="2155" y="141"/>
                  </a:lnTo>
                  <a:lnTo>
                    <a:pt x="2098" y="113"/>
                  </a:lnTo>
                  <a:lnTo>
                    <a:pt x="1843" y="198"/>
                  </a:lnTo>
                  <a:lnTo>
                    <a:pt x="1729" y="198"/>
                  </a:lnTo>
                  <a:lnTo>
                    <a:pt x="1729" y="141"/>
                  </a:lnTo>
                  <a:lnTo>
                    <a:pt x="1616" y="141"/>
                  </a:lnTo>
                  <a:lnTo>
                    <a:pt x="1616" y="170"/>
                  </a:lnTo>
                  <a:lnTo>
                    <a:pt x="1502" y="141"/>
                  </a:lnTo>
                  <a:lnTo>
                    <a:pt x="1389" y="28"/>
                  </a:lnTo>
                  <a:lnTo>
                    <a:pt x="1332" y="85"/>
                  </a:lnTo>
                  <a:lnTo>
                    <a:pt x="1304" y="0"/>
                  </a:lnTo>
                  <a:lnTo>
                    <a:pt x="1276" y="0"/>
                  </a:lnTo>
                  <a:lnTo>
                    <a:pt x="1247" y="56"/>
                  </a:lnTo>
                  <a:lnTo>
                    <a:pt x="1219" y="0"/>
                  </a:lnTo>
                  <a:lnTo>
                    <a:pt x="1191" y="0"/>
                  </a:lnTo>
                  <a:lnTo>
                    <a:pt x="1219" y="85"/>
                  </a:lnTo>
                  <a:lnTo>
                    <a:pt x="1191" y="113"/>
                  </a:lnTo>
                  <a:lnTo>
                    <a:pt x="1134" y="28"/>
                  </a:lnTo>
                  <a:lnTo>
                    <a:pt x="992" y="85"/>
                  </a:lnTo>
                  <a:lnTo>
                    <a:pt x="964" y="170"/>
                  </a:lnTo>
                  <a:lnTo>
                    <a:pt x="907" y="85"/>
                  </a:lnTo>
                  <a:lnTo>
                    <a:pt x="850" y="113"/>
                  </a:lnTo>
                  <a:lnTo>
                    <a:pt x="850" y="141"/>
                  </a:lnTo>
                  <a:lnTo>
                    <a:pt x="765" y="170"/>
                  </a:lnTo>
                  <a:lnTo>
                    <a:pt x="624" y="85"/>
                  </a:lnTo>
                  <a:lnTo>
                    <a:pt x="482" y="85"/>
                  </a:lnTo>
                  <a:lnTo>
                    <a:pt x="482" y="198"/>
                  </a:lnTo>
                  <a:lnTo>
                    <a:pt x="567" y="198"/>
                  </a:lnTo>
                  <a:lnTo>
                    <a:pt x="539" y="340"/>
                  </a:lnTo>
                  <a:lnTo>
                    <a:pt x="539" y="453"/>
                  </a:lnTo>
                  <a:lnTo>
                    <a:pt x="454" y="510"/>
                  </a:lnTo>
                  <a:lnTo>
                    <a:pt x="397" y="623"/>
                  </a:lnTo>
                  <a:lnTo>
                    <a:pt x="340" y="623"/>
                  </a:lnTo>
                  <a:lnTo>
                    <a:pt x="198" y="7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933">
              <a:extLst>
                <a:ext uri="{FF2B5EF4-FFF2-40B4-BE49-F238E27FC236}">
                  <a16:creationId xmlns:a16="http://schemas.microsoft.com/office/drawing/2014/main" id="{C64A5B3F-F719-4985-A23E-F41B41254AB4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3" y="2542"/>
              <a:ext cx="1361" cy="1276"/>
            </a:xfrm>
            <a:custGeom>
              <a:avLst/>
              <a:gdLst>
                <a:gd name="T0" fmla="*/ 170 w 1361"/>
                <a:gd name="T1" fmla="*/ 1191 h 1276"/>
                <a:gd name="T2" fmla="*/ 369 w 1361"/>
                <a:gd name="T3" fmla="*/ 1219 h 1276"/>
                <a:gd name="T4" fmla="*/ 482 w 1361"/>
                <a:gd name="T5" fmla="*/ 1276 h 1276"/>
                <a:gd name="T6" fmla="*/ 510 w 1361"/>
                <a:gd name="T7" fmla="*/ 1191 h 1276"/>
                <a:gd name="T8" fmla="*/ 652 w 1361"/>
                <a:gd name="T9" fmla="*/ 1049 h 1276"/>
                <a:gd name="T10" fmla="*/ 907 w 1361"/>
                <a:gd name="T11" fmla="*/ 1021 h 1276"/>
                <a:gd name="T12" fmla="*/ 1134 w 1361"/>
                <a:gd name="T13" fmla="*/ 907 h 1276"/>
                <a:gd name="T14" fmla="*/ 1248 w 1361"/>
                <a:gd name="T15" fmla="*/ 794 h 1276"/>
                <a:gd name="T16" fmla="*/ 1333 w 1361"/>
                <a:gd name="T17" fmla="*/ 624 h 1276"/>
                <a:gd name="T18" fmla="*/ 1276 w 1361"/>
                <a:gd name="T19" fmla="*/ 482 h 1276"/>
                <a:gd name="T20" fmla="*/ 1191 w 1361"/>
                <a:gd name="T21" fmla="*/ 454 h 1276"/>
                <a:gd name="T22" fmla="*/ 1191 w 1361"/>
                <a:gd name="T23" fmla="*/ 595 h 1276"/>
                <a:gd name="T24" fmla="*/ 1106 w 1361"/>
                <a:gd name="T25" fmla="*/ 595 h 1276"/>
                <a:gd name="T26" fmla="*/ 992 w 1361"/>
                <a:gd name="T27" fmla="*/ 482 h 1276"/>
                <a:gd name="T28" fmla="*/ 964 w 1361"/>
                <a:gd name="T29" fmla="*/ 539 h 1276"/>
                <a:gd name="T30" fmla="*/ 851 w 1361"/>
                <a:gd name="T31" fmla="*/ 482 h 1276"/>
                <a:gd name="T32" fmla="*/ 567 w 1361"/>
                <a:gd name="T33" fmla="*/ 510 h 1276"/>
                <a:gd name="T34" fmla="*/ 681 w 1361"/>
                <a:gd name="T35" fmla="*/ 369 h 1276"/>
                <a:gd name="T36" fmla="*/ 652 w 1361"/>
                <a:gd name="T37" fmla="*/ 284 h 1276"/>
                <a:gd name="T38" fmla="*/ 794 w 1361"/>
                <a:gd name="T39" fmla="*/ 199 h 1276"/>
                <a:gd name="T40" fmla="*/ 851 w 1361"/>
                <a:gd name="T41" fmla="*/ 28 h 1276"/>
                <a:gd name="T42" fmla="*/ 737 w 1361"/>
                <a:gd name="T43" fmla="*/ 57 h 1276"/>
                <a:gd name="T44" fmla="*/ 567 w 1361"/>
                <a:gd name="T45" fmla="*/ 0 h 1276"/>
                <a:gd name="T46" fmla="*/ 482 w 1361"/>
                <a:gd name="T47" fmla="*/ 85 h 1276"/>
                <a:gd name="T48" fmla="*/ 312 w 1361"/>
                <a:gd name="T49" fmla="*/ 113 h 1276"/>
                <a:gd name="T50" fmla="*/ 199 w 1361"/>
                <a:gd name="T51" fmla="*/ 369 h 1276"/>
                <a:gd name="T52" fmla="*/ 57 w 1361"/>
                <a:gd name="T53" fmla="*/ 567 h 1276"/>
                <a:gd name="T54" fmla="*/ 255 w 1361"/>
                <a:gd name="T55" fmla="*/ 794 h 1276"/>
                <a:gd name="T56" fmla="*/ 170 w 1361"/>
                <a:gd name="T57" fmla="*/ 851 h 1276"/>
                <a:gd name="T58" fmla="*/ 284 w 1361"/>
                <a:gd name="T59" fmla="*/ 851 h 1276"/>
                <a:gd name="T60" fmla="*/ 255 w 1361"/>
                <a:gd name="T61" fmla="*/ 964 h 1276"/>
                <a:gd name="T62" fmla="*/ 0 w 1361"/>
                <a:gd name="T63" fmla="*/ 1106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61" h="1276">
                  <a:moveTo>
                    <a:pt x="0" y="1162"/>
                  </a:moveTo>
                  <a:lnTo>
                    <a:pt x="170" y="1191"/>
                  </a:lnTo>
                  <a:lnTo>
                    <a:pt x="255" y="1276"/>
                  </a:lnTo>
                  <a:lnTo>
                    <a:pt x="369" y="1219"/>
                  </a:lnTo>
                  <a:lnTo>
                    <a:pt x="369" y="1276"/>
                  </a:lnTo>
                  <a:lnTo>
                    <a:pt x="482" y="1276"/>
                  </a:lnTo>
                  <a:lnTo>
                    <a:pt x="454" y="1191"/>
                  </a:lnTo>
                  <a:lnTo>
                    <a:pt x="510" y="1191"/>
                  </a:lnTo>
                  <a:lnTo>
                    <a:pt x="567" y="1049"/>
                  </a:lnTo>
                  <a:lnTo>
                    <a:pt x="652" y="1049"/>
                  </a:lnTo>
                  <a:lnTo>
                    <a:pt x="652" y="992"/>
                  </a:lnTo>
                  <a:lnTo>
                    <a:pt x="907" y="1021"/>
                  </a:lnTo>
                  <a:lnTo>
                    <a:pt x="992" y="1077"/>
                  </a:lnTo>
                  <a:lnTo>
                    <a:pt x="1134" y="907"/>
                  </a:lnTo>
                  <a:lnTo>
                    <a:pt x="1191" y="907"/>
                  </a:lnTo>
                  <a:lnTo>
                    <a:pt x="1248" y="794"/>
                  </a:lnTo>
                  <a:lnTo>
                    <a:pt x="1333" y="737"/>
                  </a:lnTo>
                  <a:lnTo>
                    <a:pt x="1333" y="624"/>
                  </a:lnTo>
                  <a:lnTo>
                    <a:pt x="1361" y="482"/>
                  </a:lnTo>
                  <a:lnTo>
                    <a:pt x="1276" y="482"/>
                  </a:lnTo>
                  <a:lnTo>
                    <a:pt x="1219" y="425"/>
                  </a:lnTo>
                  <a:lnTo>
                    <a:pt x="1191" y="454"/>
                  </a:lnTo>
                  <a:lnTo>
                    <a:pt x="1219" y="510"/>
                  </a:lnTo>
                  <a:lnTo>
                    <a:pt x="1191" y="595"/>
                  </a:lnTo>
                  <a:lnTo>
                    <a:pt x="1106" y="539"/>
                  </a:lnTo>
                  <a:lnTo>
                    <a:pt x="1106" y="595"/>
                  </a:lnTo>
                  <a:lnTo>
                    <a:pt x="1021" y="539"/>
                  </a:lnTo>
                  <a:lnTo>
                    <a:pt x="992" y="482"/>
                  </a:lnTo>
                  <a:lnTo>
                    <a:pt x="964" y="482"/>
                  </a:lnTo>
                  <a:lnTo>
                    <a:pt x="964" y="539"/>
                  </a:lnTo>
                  <a:lnTo>
                    <a:pt x="907" y="539"/>
                  </a:lnTo>
                  <a:lnTo>
                    <a:pt x="851" y="482"/>
                  </a:lnTo>
                  <a:lnTo>
                    <a:pt x="709" y="567"/>
                  </a:lnTo>
                  <a:lnTo>
                    <a:pt x="567" y="510"/>
                  </a:lnTo>
                  <a:lnTo>
                    <a:pt x="567" y="454"/>
                  </a:lnTo>
                  <a:lnTo>
                    <a:pt x="681" y="369"/>
                  </a:lnTo>
                  <a:lnTo>
                    <a:pt x="681" y="340"/>
                  </a:lnTo>
                  <a:lnTo>
                    <a:pt x="652" y="284"/>
                  </a:lnTo>
                  <a:lnTo>
                    <a:pt x="652" y="255"/>
                  </a:lnTo>
                  <a:lnTo>
                    <a:pt x="794" y="199"/>
                  </a:lnTo>
                  <a:lnTo>
                    <a:pt x="794" y="142"/>
                  </a:lnTo>
                  <a:lnTo>
                    <a:pt x="851" y="28"/>
                  </a:lnTo>
                  <a:lnTo>
                    <a:pt x="822" y="0"/>
                  </a:lnTo>
                  <a:lnTo>
                    <a:pt x="737" y="57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39" y="57"/>
                  </a:lnTo>
                  <a:lnTo>
                    <a:pt x="482" y="85"/>
                  </a:lnTo>
                  <a:lnTo>
                    <a:pt x="369" y="57"/>
                  </a:lnTo>
                  <a:lnTo>
                    <a:pt x="312" y="113"/>
                  </a:lnTo>
                  <a:lnTo>
                    <a:pt x="397" y="199"/>
                  </a:lnTo>
                  <a:lnTo>
                    <a:pt x="199" y="369"/>
                  </a:lnTo>
                  <a:lnTo>
                    <a:pt x="170" y="454"/>
                  </a:lnTo>
                  <a:lnTo>
                    <a:pt x="57" y="567"/>
                  </a:lnTo>
                  <a:lnTo>
                    <a:pt x="142" y="709"/>
                  </a:lnTo>
                  <a:lnTo>
                    <a:pt x="255" y="794"/>
                  </a:lnTo>
                  <a:lnTo>
                    <a:pt x="255" y="822"/>
                  </a:lnTo>
                  <a:lnTo>
                    <a:pt x="170" y="851"/>
                  </a:lnTo>
                  <a:lnTo>
                    <a:pt x="227" y="879"/>
                  </a:lnTo>
                  <a:lnTo>
                    <a:pt x="284" y="851"/>
                  </a:lnTo>
                  <a:lnTo>
                    <a:pt x="340" y="879"/>
                  </a:lnTo>
                  <a:lnTo>
                    <a:pt x="255" y="964"/>
                  </a:lnTo>
                  <a:lnTo>
                    <a:pt x="199" y="964"/>
                  </a:lnTo>
                  <a:lnTo>
                    <a:pt x="0" y="1106"/>
                  </a:lnTo>
                  <a:lnTo>
                    <a:pt x="0" y="116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934">
              <a:extLst>
                <a:ext uri="{FF2B5EF4-FFF2-40B4-BE49-F238E27FC236}">
                  <a16:creationId xmlns:a16="http://schemas.microsoft.com/office/drawing/2014/main" id="{5C9E332E-20A8-4E86-9C3C-D9F2F0D7A8AC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684"/>
              <a:ext cx="1049" cy="1304"/>
            </a:xfrm>
            <a:custGeom>
              <a:avLst/>
              <a:gdLst>
                <a:gd name="T0" fmla="*/ 369 w 1049"/>
                <a:gd name="T1" fmla="*/ 1304 h 1304"/>
                <a:gd name="T2" fmla="*/ 426 w 1049"/>
                <a:gd name="T3" fmla="*/ 1219 h 1304"/>
                <a:gd name="T4" fmla="*/ 511 w 1049"/>
                <a:gd name="T5" fmla="*/ 1190 h 1304"/>
                <a:gd name="T6" fmla="*/ 567 w 1049"/>
                <a:gd name="T7" fmla="*/ 1219 h 1304"/>
                <a:gd name="T8" fmla="*/ 652 w 1049"/>
                <a:gd name="T9" fmla="*/ 1134 h 1304"/>
                <a:gd name="T10" fmla="*/ 709 w 1049"/>
                <a:gd name="T11" fmla="*/ 1020 h 1304"/>
                <a:gd name="T12" fmla="*/ 709 w 1049"/>
                <a:gd name="T13" fmla="*/ 964 h 1304"/>
                <a:gd name="T14" fmla="*/ 908 w 1049"/>
                <a:gd name="T15" fmla="*/ 822 h 1304"/>
                <a:gd name="T16" fmla="*/ 964 w 1049"/>
                <a:gd name="T17" fmla="*/ 822 h 1304"/>
                <a:gd name="T18" fmla="*/ 1049 w 1049"/>
                <a:gd name="T19" fmla="*/ 737 h 1304"/>
                <a:gd name="T20" fmla="*/ 993 w 1049"/>
                <a:gd name="T21" fmla="*/ 709 h 1304"/>
                <a:gd name="T22" fmla="*/ 936 w 1049"/>
                <a:gd name="T23" fmla="*/ 737 h 1304"/>
                <a:gd name="T24" fmla="*/ 879 w 1049"/>
                <a:gd name="T25" fmla="*/ 709 h 1304"/>
                <a:gd name="T26" fmla="*/ 964 w 1049"/>
                <a:gd name="T27" fmla="*/ 680 h 1304"/>
                <a:gd name="T28" fmla="*/ 964 w 1049"/>
                <a:gd name="T29" fmla="*/ 652 h 1304"/>
                <a:gd name="T30" fmla="*/ 851 w 1049"/>
                <a:gd name="T31" fmla="*/ 567 h 1304"/>
                <a:gd name="T32" fmla="*/ 766 w 1049"/>
                <a:gd name="T33" fmla="*/ 425 h 1304"/>
                <a:gd name="T34" fmla="*/ 879 w 1049"/>
                <a:gd name="T35" fmla="*/ 312 h 1304"/>
                <a:gd name="T36" fmla="*/ 851 w 1049"/>
                <a:gd name="T37" fmla="*/ 227 h 1304"/>
                <a:gd name="T38" fmla="*/ 794 w 1049"/>
                <a:gd name="T39" fmla="*/ 227 h 1304"/>
                <a:gd name="T40" fmla="*/ 794 w 1049"/>
                <a:gd name="T41" fmla="*/ 170 h 1304"/>
                <a:gd name="T42" fmla="*/ 709 w 1049"/>
                <a:gd name="T43" fmla="*/ 170 h 1304"/>
                <a:gd name="T44" fmla="*/ 709 w 1049"/>
                <a:gd name="T45" fmla="*/ 142 h 1304"/>
                <a:gd name="T46" fmla="*/ 681 w 1049"/>
                <a:gd name="T47" fmla="*/ 0 h 1304"/>
                <a:gd name="T48" fmla="*/ 567 w 1049"/>
                <a:gd name="T49" fmla="*/ 28 h 1304"/>
                <a:gd name="T50" fmla="*/ 511 w 1049"/>
                <a:gd name="T51" fmla="*/ 0 h 1304"/>
                <a:gd name="T52" fmla="*/ 482 w 1049"/>
                <a:gd name="T53" fmla="*/ 113 h 1304"/>
                <a:gd name="T54" fmla="*/ 369 w 1049"/>
                <a:gd name="T55" fmla="*/ 113 h 1304"/>
                <a:gd name="T56" fmla="*/ 369 w 1049"/>
                <a:gd name="T57" fmla="*/ 170 h 1304"/>
                <a:gd name="T58" fmla="*/ 312 w 1049"/>
                <a:gd name="T59" fmla="*/ 170 h 1304"/>
                <a:gd name="T60" fmla="*/ 284 w 1049"/>
                <a:gd name="T61" fmla="*/ 283 h 1304"/>
                <a:gd name="T62" fmla="*/ 199 w 1049"/>
                <a:gd name="T63" fmla="*/ 283 h 1304"/>
                <a:gd name="T64" fmla="*/ 142 w 1049"/>
                <a:gd name="T65" fmla="*/ 312 h 1304"/>
                <a:gd name="T66" fmla="*/ 171 w 1049"/>
                <a:gd name="T67" fmla="*/ 368 h 1304"/>
                <a:gd name="T68" fmla="*/ 57 w 1049"/>
                <a:gd name="T69" fmla="*/ 538 h 1304"/>
                <a:gd name="T70" fmla="*/ 0 w 1049"/>
                <a:gd name="T71" fmla="*/ 680 h 1304"/>
                <a:gd name="T72" fmla="*/ 29 w 1049"/>
                <a:gd name="T73" fmla="*/ 709 h 1304"/>
                <a:gd name="T74" fmla="*/ 29 w 1049"/>
                <a:gd name="T75" fmla="*/ 765 h 1304"/>
                <a:gd name="T76" fmla="*/ 114 w 1049"/>
                <a:gd name="T77" fmla="*/ 765 h 1304"/>
                <a:gd name="T78" fmla="*/ 114 w 1049"/>
                <a:gd name="T79" fmla="*/ 822 h 1304"/>
                <a:gd name="T80" fmla="*/ 199 w 1049"/>
                <a:gd name="T81" fmla="*/ 822 h 1304"/>
                <a:gd name="T82" fmla="*/ 171 w 1049"/>
                <a:gd name="T83" fmla="*/ 879 h 1304"/>
                <a:gd name="T84" fmla="*/ 256 w 1049"/>
                <a:gd name="T85" fmla="*/ 935 h 1304"/>
                <a:gd name="T86" fmla="*/ 284 w 1049"/>
                <a:gd name="T87" fmla="*/ 992 h 1304"/>
                <a:gd name="T88" fmla="*/ 256 w 1049"/>
                <a:gd name="T89" fmla="*/ 1105 h 1304"/>
                <a:gd name="T90" fmla="*/ 341 w 1049"/>
                <a:gd name="T91" fmla="*/ 1190 h 1304"/>
                <a:gd name="T92" fmla="*/ 312 w 1049"/>
                <a:gd name="T93" fmla="*/ 1276 h 1304"/>
                <a:gd name="T94" fmla="*/ 369 w 1049"/>
                <a:gd name="T95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9" h="1304">
                  <a:moveTo>
                    <a:pt x="369" y="1304"/>
                  </a:moveTo>
                  <a:lnTo>
                    <a:pt x="426" y="1219"/>
                  </a:lnTo>
                  <a:lnTo>
                    <a:pt x="511" y="1190"/>
                  </a:lnTo>
                  <a:lnTo>
                    <a:pt x="567" y="1219"/>
                  </a:lnTo>
                  <a:lnTo>
                    <a:pt x="652" y="1134"/>
                  </a:lnTo>
                  <a:lnTo>
                    <a:pt x="709" y="1020"/>
                  </a:lnTo>
                  <a:lnTo>
                    <a:pt x="709" y="964"/>
                  </a:lnTo>
                  <a:lnTo>
                    <a:pt x="908" y="822"/>
                  </a:lnTo>
                  <a:lnTo>
                    <a:pt x="964" y="822"/>
                  </a:lnTo>
                  <a:lnTo>
                    <a:pt x="1049" y="737"/>
                  </a:lnTo>
                  <a:lnTo>
                    <a:pt x="993" y="709"/>
                  </a:lnTo>
                  <a:lnTo>
                    <a:pt x="936" y="737"/>
                  </a:lnTo>
                  <a:lnTo>
                    <a:pt x="879" y="709"/>
                  </a:lnTo>
                  <a:lnTo>
                    <a:pt x="964" y="680"/>
                  </a:lnTo>
                  <a:lnTo>
                    <a:pt x="964" y="652"/>
                  </a:lnTo>
                  <a:lnTo>
                    <a:pt x="851" y="567"/>
                  </a:lnTo>
                  <a:lnTo>
                    <a:pt x="766" y="425"/>
                  </a:lnTo>
                  <a:lnTo>
                    <a:pt x="879" y="312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709" y="170"/>
                  </a:lnTo>
                  <a:lnTo>
                    <a:pt x="709" y="142"/>
                  </a:lnTo>
                  <a:lnTo>
                    <a:pt x="681" y="0"/>
                  </a:lnTo>
                  <a:lnTo>
                    <a:pt x="567" y="28"/>
                  </a:lnTo>
                  <a:lnTo>
                    <a:pt x="511" y="0"/>
                  </a:lnTo>
                  <a:lnTo>
                    <a:pt x="482" y="113"/>
                  </a:lnTo>
                  <a:lnTo>
                    <a:pt x="369" y="113"/>
                  </a:lnTo>
                  <a:lnTo>
                    <a:pt x="369" y="170"/>
                  </a:lnTo>
                  <a:lnTo>
                    <a:pt x="312" y="170"/>
                  </a:lnTo>
                  <a:lnTo>
                    <a:pt x="284" y="283"/>
                  </a:lnTo>
                  <a:lnTo>
                    <a:pt x="199" y="283"/>
                  </a:lnTo>
                  <a:lnTo>
                    <a:pt x="142" y="312"/>
                  </a:lnTo>
                  <a:lnTo>
                    <a:pt x="171" y="368"/>
                  </a:lnTo>
                  <a:lnTo>
                    <a:pt x="57" y="538"/>
                  </a:lnTo>
                  <a:lnTo>
                    <a:pt x="0" y="680"/>
                  </a:lnTo>
                  <a:lnTo>
                    <a:pt x="29" y="709"/>
                  </a:lnTo>
                  <a:lnTo>
                    <a:pt x="29" y="765"/>
                  </a:lnTo>
                  <a:lnTo>
                    <a:pt x="114" y="765"/>
                  </a:lnTo>
                  <a:lnTo>
                    <a:pt x="114" y="822"/>
                  </a:lnTo>
                  <a:lnTo>
                    <a:pt x="199" y="822"/>
                  </a:lnTo>
                  <a:lnTo>
                    <a:pt x="171" y="879"/>
                  </a:lnTo>
                  <a:lnTo>
                    <a:pt x="256" y="935"/>
                  </a:lnTo>
                  <a:lnTo>
                    <a:pt x="284" y="992"/>
                  </a:lnTo>
                  <a:lnTo>
                    <a:pt x="256" y="1105"/>
                  </a:lnTo>
                  <a:lnTo>
                    <a:pt x="341" y="1190"/>
                  </a:lnTo>
                  <a:lnTo>
                    <a:pt x="312" y="1276"/>
                  </a:lnTo>
                  <a:lnTo>
                    <a:pt x="369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" name="Freeform 938">
              <a:extLst>
                <a:ext uri="{FF2B5EF4-FFF2-40B4-BE49-F238E27FC236}">
                  <a16:creationId xmlns:a16="http://schemas.microsoft.com/office/drawing/2014/main" id="{41B82A81-3710-4711-9028-032DC8C9748B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0" y="2372"/>
              <a:ext cx="709" cy="765"/>
            </a:xfrm>
            <a:custGeom>
              <a:avLst/>
              <a:gdLst>
                <a:gd name="T0" fmla="*/ 595 w 709"/>
                <a:gd name="T1" fmla="*/ 28 h 765"/>
                <a:gd name="T2" fmla="*/ 454 w 709"/>
                <a:gd name="T3" fmla="*/ 0 h 765"/>
                <a:gd name="T4" fmla="*/ 369 w 709"/>
                <a:gd name="T5" fmla="*/ 57 h 765"/>
                <a:gd name="T6" fmla="*/ 227 w 709"/>
                <a:gd name="T7" fmla="*/ 85 h 765"/>
                <a:gd name="T8" fmla="*/ 199 w 709"/>
                <a:gd name="T9" fmla="*/ 57 h 765"/>
                <a:gd name="T10" fmla="*/ 142 w 709"/>
                <a:gd name="T11" fmla="*/ 57 h 765"/>
                <a:gd name="T12" fmla="*/ 114 w 709"/>
                <a:gd name="T13" fmla="*/ 170 h 765"/>
                <a:gd name="T14" fmla="*/ 170 w 709"/>
                <a:gd name="T15" fmla="*/ 227 h 765"/>
                <a:gd name="T16" fmla="*/ 255 w 709"/>
                <a:gd name="T17" fmla="*/ 170 h 765"/>
                <a:gd name="T18" fmla="*/ 284 w 709"/>
                <a:gd name="T19" fmla="*/ 198 h 765"/>
                <a:gd name="T20" fmla="*/ 227 w 709"/>
                <a:gd name="T21" fmla="*/ 312 h 765"/>
                <a:gd name="T22" fmla="*/ 227 w 709"/>
                <a:gd name="T23" fmla="*/ 369 h 765"/>
                <a:gd name="T24" fmla="*/ 85 w 709"/>
                <a:gd name="T25" fmla="*/ 425 h 765"/>
                <a:gd name="T26" fmla="*/ 85 w 709"/>
                <a:gd name="T27" fmla="*/ 454 h 765"/>
                <a:gd name="T28" fmla="*/ 114 w 709"/>
                <a:gd name="T29" fmla="*/ 510 h 765"/>
                <a:gd name="T30" fmla="*/ 114 w 709"/>
                <a:gd name="T31" fmla="*/ 539 h 765"/>
                <a:gd name="T32" fmla="*/ 0 w 709"/>
                <a:gd name="T33" fmla="*/ 624 h 765"/>
                <a:gd name="T34" fmla="*/ 0 w 709"/>
                <a:gd name="T35" fmla="*/ 680 h 765"/>
                <a:gd name="T36" fmla="*/ 142 w 709"/>
                <a:gd name="T37" fmla="*/ 737 h 765"/>
                <a:gd name="T38" fmla="*/ 284 w 709"/>
                <a:gd name="T39" fmla="*/ 652 h 765"/>
                <a:gd name="T40" fmla="*/ 340 w 709"/>
                <a:gd name="T41" fmla="*/ 709 h 765"/>
                <a:gd name="T42" fmla="*/ 397 w 709"/>
                <a:gd name="T43" fmla="*/ 709 h 765"/>
                <a:gd name="T44" fmla="*/ 397 w 709"/>
                <a:gd name="T45" fmla="*/ 652 h 765"/>
                <a:gd name="T46" fmla="*/ 425 w 709"/>
                <a:gd name="T47" fmla="*/ 652 h 765"/>
                <a:gd name="T48" fmla="*/ 454 w 709"/>
                <a:gd name="T49" fmla="*/ 709 h 765"/>
                <a:gd name="T50" fmla="*/ 539 w 709"/>
                <a:gd name="T51" fmla="*/ 765 h 765"/>
                <a:gd name="T52" fmla="*/ 539 w 709"/>
                <a:gd name="T53" fmla="*/ 709 h 765"/>
                <a:gd name="T54" fmla="*/ 624 w 709"/>
                <a:gd name="T55" fmla="*/ 765 h 765"/>
                <a:gd name="T56" fmla="*/ 652 w 709"/>
                <a:gd name="T57" fmla="*/ 680 h 765"/>
                <a:gd name="T58" fmla="*/ 624 w 709"/>
                <a:gd name="T59" fmla="*/ 624 h 765"/>
                <a:gd name="T60" fmla="*/ 652 w 709"/>
                <a:gd name="T61" fmla="*/ 595 h 765"/>
                <a:gd name="T62" fmla="*/ 709 w 709"/>
                <a:gd name="T63" fmla="*/ 652 h 765"/>
                <a:gd name="T64" fmla="*/ 709 w 709"/>
                <a:gd name="T65" fmla="*/ 539 h 765"/>
                <a:gd name="T66" fmla="*/ 652 w 709"/>
                <a:gd name="T67" fmla="*/ 482 h 765"/>
                <a:gd name="T68" fmla="*/ 595 w 709"/>
                <a:gd name="T69" fmla="*/ 255 h 765"/>
                <a:gd name="T70" fmla="*/ 595 w 709"/>
                <a:gd name="T71" fmla="*/ 2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09" h="765">
                  <a:moveTo>
                    <a:pt x="595" y="28"/>
                  </a:moveTo>
                  <a:lnTo>
                    <a:pt x="454" y="0"/>
                  </a:lnTo>
                  <a:lnTo>
                    <a:pt x="369" y="57"/>
                  </a:lnTo>
                  <a:lnTo>
                    <a:pt x="227" y="85"/>
                  </a:lnTo>
                  <a:lnTo>
                    <a:pt x="199" y="57"/>
                  </a:lnTo>
                  <a:lnTo>
                    <a:pt x="142" y="57"/>
                  </a:lnTo>
                  <a:lnTo>
                    <a:pt x="114" y="170"/>
                  </a:lnTo>
                  <a:lnTo>
                    <a:pt x="170" y="227"/>
                  </a:lnTo>
                  <a:lnTo>
                    <a:pt x="255" y="170"/>
                  </a:lnTo>
                  <a:lnTo>
                    <a:pt x="284" y="198"/>
                  </a:lnTo>
                  <a:lnTo>
                    <a:pt x="227" y="312"/>
                  </a:lnTo>
                  <a:lnTo>
                    <a:pt x="227" y="369"/>
                  </a:lnTo>
                  <a:lnTo>
                    <a:pt x="85" y="425"/>
                  </a:lnTo>
                  <a:lnTo>
                    <a:pt x="85" y="454"/>
                  </a:lnTo>
                  <a:lnTo>
                    <a:pt x="114" y="510"/>
                  </a:lnTo>
                  <a:lnTo>
                    <a:pt x="114" y="539"/>
                  </a:lnTo>
                  <a:lnTo>
                    <a:pt x="0" y="624"/>
                  </a:lnTo>
                  <a:lnTo>
                    <a:pt x="0" y="680"/>
                  </a:lnTo>
                  <a:lnTo>
                    <a:pt x="142" y="737"/>
                  </a:lnTo>
                  <a:lnTo>
                    <a:pt x="284" y="652"/>
                  </a:lnTo>
                  <a:lnTo>
                    <a:pt x="340" y="709"/>
                  </a:lnTo>
                  <a:lnTo>
                    <a:pt x="397" y="709"/>
                  </a:lnTo>
                  <a:lnTo>
                    <a:pt x="397" y="652"/>
                  </a:lnTo>
                  <a:lnTo>
                    <a:pt x="425" y="652"/>
                  </a:lnTo>
                  <a:lnTo>
                    <a:pt x="454" y="709"/>
                  </a:lnTo>
                  <a:lnTo>
                    <a:pt x="539" y="765"/>
                  </a:lnTo>
                  <a:lnTo>
                    <a:pt x="539" y="709"/>
                  </a:lnTo>
                  <a:lnTo>
                    <a:pt x="624" y="765"/>
                  </a:lnTo>
                  <a:lnTo>
                    <a:pt x="652" y="680"/>
                  </a:lnTo>
                  <a:lnTo>
                    <a:pt x="624" y="624"/>
                  </a:lnTo>
                  <a:lnTo>
                    <a:pt x="652" y="595"/>
                  </a:lnTo>
                  <a:lnTo>
                    <a:pt x="709" y="652"/>
                  </a:lnTo>
                  <a:lnTo>
                    <a:pt x="709" y="539"/>
                  </a:lnTo>
                  <a:lnTo>
                    <a:pt x="652" y="482"/>
                  </a:lnTo>
                  <a:lnTo>
                    <a:pt x="595" y="255"/>
                  </a:lnTo>
                  <a:lnTo>
                    <a:pt x="595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" name="Freeform 941">
              <a:extLst>
                <a:ext uri="{FF2B5EF4-FFF2-40B4-BE49-F238E27FC236}">
                  <a16:creationId xmlns:a16="http://schemas.microsoft.com/office/drawing/2014/main" id="{C8DCB91D-331F-4677-961A-5B659D983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1068"/>
              <a:ext cx="1134" cy="1559"/>
            </a:xfrm>
            <a:custGeom>
              <a:avLst/>
              <a:gdLst>
                <a:gd name="T0" fmla="*/ 567 w 1134"/>
                <a:gd name="T1" fmla="*/ 1531 h 1559"/>
                <a:gd name="T2" fmla="*/ 680 w 1134"/>
                <a:gd name="T3" fmla="*/ 1559 h 1559"/>
                <a:gd name="T4" fmla="*/ 737 w 1134"/>
                <a:gd name="T5" fmla="*/ 1531 h 1559"/>
                <a:gd name="T6" fmla="*/ 765 w 1134"/>
                <a:gd name="T7" fmla="*/ 1474 h 1559"/>
                <a:gd name="T8" fmla="*/ 879 w 1134"/>
                <a:gd name="T9" fmla="*/ 1474 h 1559"/>
                <a:gd name="T10" fmla="*/ 907 w 1134"/>
                <a:gd name="T11" fmla="*/ 1361 h 1559"/>
                <a:gd name="T12" fmla="*/ 935 w 1134"/>
                <a:gd name="T13" fmla="*/ 1361 h 1559"/>
                <a:gd name="T14" fmla="*/ 964 w 1134"/>
                <a:gd name="T15" fmla="*/ 1361 h 1559"/>
                <a:gd name="T16" fmla="*/ 1049 w 1134"/>
                <a:gd name="T17" fmla="*/ 1304 h 1559"/>
                <a:gd name="T18" fmla="*/ 992 w 1134"/>
                <a:gd name="T19" fmla="*/ 1191 h 1559"/>
                <a:gd name="T20" fmla="*/ 907 w 1134"/>
                <a:gd name="T21" fmla="*/ 1191 h 1559"/>
                <a:gd name="T22" fmla="*/ 992 w 1134"/>
                <a:gd name="T23" fmla="*/ 1020 h 1559"/>
                <a:gd name="T24" fmla="*/ 992 w 1134"/>
                <a:gd name="T25" fmla="*/ 964 h 1559"/>
                <a:gd name="T26" fmla="*/ 1049 w 1134"/>
                <a:gd name="T27" fmla="*/ 822 h 1559"/>
                <a:gd name="T28" fmla="*/ 1020 w 1134"/>
                <a:gd name="T29" fmla="*/ 624 h 1559"/>
                <a:gd name="T30" fmla="*/ 935 w 1134"/>
                <a:gd name="T31" fmla="*/ 595 h 1559"/>
                <a:gd name="T32" fmla="*/ 907 w 1134"/>
                <a:gd name="T33" fmla="*/ 539 h 1559"/>
                <a:gd name="T34" fmla="*/ 992 w 1134"/>
                <a:gd name="T35" fmla="*/ 453 h 1559"/>
                <a:gd name="T36" fmla="*/ 1077 w 1134"/>
                <a:gd name="T37" fmla="*/ 453 h 1559"/>
                <a:gd name="T38" fmla="*/ 1077 w 1134"/>
                <a:gd name="T39" fmla="*/ 425 h 1559"/>
                <a:gd name="T40" fmla="*/ 1020 w 1134"/>
                <a:gd name="T41" fmla="*/ 368 h 1559"/>
                <a:gd name="T42" fmla="*/ 1134 w 1134"/>
                <a:gd name="T43" fmla="*/ 340 h 1559"/>
                <a:gd name="T44" fmla="*/ 1077 w 1134"/>
                <a:gd name="T45" fmla="*/ 255 h 1559"/>
                <a:gd name="T46" fmla="*/ 992 w 1134"/>
                <a:gd name="T47" fmla="*/ 227 h 1559"/>
                <a:gd name="T48" fmla="*/ 1020 w 1134"/>
                <a:gd name="T49" fmla="*/ 198 h 1559"/>
                <a:gd name="T50" fmla="*/ 935 w 1134"/>
                <a:gd name="T51" fmla="*/ 142 h 1559"/>
                <a:gd name="T52" fmla="*/ 964 w 1134"/>
                <a:gd name="T53" fmla="*/ 85 h 1559"/>
                <a:gd name="T54" fmla="*/ 1020 w 1134"/>
                <a:gd name="T55" fmla="*/ 57 h 1559"/>
                <a:gd name="T56" fmla="*/ 964 w 1134"/>
                <a:gd name="T57" fmla="*/ 28 h 1559"/>
                <a:gd name="T58" fmla="*/ 879 w 1134"/>
                <a:gd name="T59" fmla="*/ 57 h 1559"/>
                <a:gd name="T60" fmla="*/ 765 w 1134"/>
                <a:gd name="T61" fmla="*/ 0 h 1559"/>
                <a:gd name="T62" fmla="*/ 737 w 1134"/>
                <a:gd name="T63" fmla="*/ 28 h 1559"/>
                <a:gd name="T64" fmla="*/ 708 w 1134"/>
                <a:gd name="T65" fmla="*/ 28 h 1559"/>
                <a:gd name="T66" fmla="*/ 595 w 1134"/>
                <a:gd name="T67" fmla="*/ 57 h 1559"/>
                <a:gd name="T68" fmla="*/ 567 w 1134"/>
                <a:gd name="T69" fmla="*/ 0 h 1559"/>
                <a:gd name="T70" fmla="*/ 312 w 1134"/>
                <a:gd name="T71" fmla="*/ 0 h 1559"/>
                <a:gd name="T72" fmla="*/ 283 w 1134"/>
                <a:gd name="T73" fmla="*/ 142 h 1559"/>
                <a:gd name="T74" fmla="*/ 198 w 1134"/>
                <a:gd name="T75" fmla="*/ 170 h 1559"/>
                <a:gd name="T76" fmla="*/ 170 w 1134"/>
                <a:gd name="T77" fmla="*/ 255 h 1559"/>
                <a:gd name="T78" fmla="*/ 283 w 1134"/>
                <a:gd name="T79" fmla="*/ 482 h 1559"/>
                <a:gd name="T80" fmla="*/ 198 w 1134"/>
                <a:gd name="T81" fmla="*/ 595 h 1559"/>
                <a:gd name="T82" fmla="*/ 113 w 1134"/>
                <a:gd name="T83" fmla="*/ 595 h 1559"/>
                <a:gd name="T84" fmla="*/ 113 w 1134"/>
                <a:gd name="T85" fmla="*/ 680 h 1559"/>
                <a:gd name="T86" fmla="*/ 141 w 1134"/>
                <a:gd name="T87" fmla="*/ 737 h 1559"/>
                <a:gd name="T88" fmla="*/ 170 w 1134"/>
                <a:gd name="T89" fmla="*/ 822 h 1559"/>
                <a:gd name="T90" fmla="*/ 198 w 1134"/>
                <a:gd name="T91" fmla="*/ 907 h 1559"/>
                <a:gd name="T92" fmla="*/ 198 w 1134"/>
                <a:gd name="T93" fmla="*/ 964 h 1559"/>
                <a:gd name="T94" fmla="*/ 56 w 1134"/>
                <a:gd name="T95" fmla="*/ 964 h 1559"/>
                <a:gd name="T96" fmla="*/ 28 w 1134"/>
                <a:gd name="T97" fmla="*/ 1020 h 1559"/>
                <a:gd name="T98" fmla="*/ 56 w 1134"/>
                <a:gd name="T99" fmla="*/ 1020 h 1559"/>
                <a:gd name="T100" fmla="*/ 28 w 1134"/>
                <a:gd name="T101" fmla="*/ 1134 h 1559"/>
                <a:gd name="T102" fmla="*/ 56 w 1134"/>
                <a:gd name="T103" fmla="*/ 1162 h 1559"/>
                <a:gd name="T104" fmla="*/ 0 w 1134"/>
                <a:gd name="T105" fmla="*/ 1276 h 1559"/>
                <a:gd name="T106" fmla="*/ 170 w 1134"/>
                <a:gd name="T107" fmla="*/ 1276 h 1559"/>
                <a:gd name="T108" fmla="*/ 255 w 1134"/>
                <a:gd name="T109" fmla="*/ 1332 h 1559"/>
                <a:gd name="T110" fmla="*/ 312 w 1134"/>
                <a:gd name="T111" fmla="*/ 1446 h 1559"/>
                <a:gd name="T112" fmla="*/ 453 w 1134"/>
                <a:gd name="T113" fmla="*/ 1417 h 1559"/>
                <a:gd name="T114" fmla="*/ 453 w 1134"/>
                <a:gd name="T115" fmla="*/ 1502 h 1559"/>
                <a:gd name="T116" fmla="*/ 567 w 1134"/>
                <a:gd name="T117" fmla="*/ 153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34" h="1559">
                  <a:moveTo>
                    <a:pt x="567" y="1531"/>
                  </a:moveTo>
                  <a:lnTo>
                    <a:pt x="680" y="1559"/>
                  </a:lnTo>
                  <a:lnTo>
                    <a:pt x="737" y="1531"/>
                  </a:lnTo>
                  <a:lnTo>
                    <a:pt x="765" y="1474"/>
                  </a:lnTo>
                  <a:lnTo>
                    <a:pt x="879" y="1474"/>
                  </a:lnTo>
                  <a:lnTo>
                    <a:pt x="907" y="1361"/>
                  </a:lnTo>
                  <a:lnTo>
                    <a:pt x="935" y="1361"/>
                  </a:lnTo>
                  <a:lnTo>
                    <a:pt x="964" y="1361"/>
                  </a:lnTo>
                  <a:lnTo>
                    <a:pt x="1049" y="1304"/>
                  </a:lnTo>
                  <a:lnTo>
                    <a:pt x="992" y="1191"/>
                  </a:lnTo>
                  <a:lnTo>
                    <a:pt x="907" y="1191"/>
                  </a:lnTo>
                  <a:lnTo>
                    <a:pt x="992" y="1020"/>
                  </a:lnTo>
                  <a:lnTo>
                    <a:pt x="992" y="964"/>
                  </a:lnTo>
                  <a:lnTo>
                    <a:pt x="1049" y="822"/>
                  </a:lnTo>
                  <a:lnTo>
                    <a:pt x="1020" y="624"/>
                  </a:lnTo>
                  <a:lnTo>
                    <a:pt x="935" y="595"/>
                  </a:lnTo>
                  <a:lnTo>
                    <a:pt x="907" y="539"/>
                  </a:lnTo>
                  <a:lnTo>
                    <a:pt x="992" y="453"/>
                  </a:lnTo>
                  <a:lnTo>
                    <a:pt x="1077" y="453"/>
                  </a:lnTo>
                  <a:lnTo>
                    <a:pt x="1077" y="425"/>
                  </a:lnTo>
                  <a:lnTo>
                    <a:pt x="1020" y="368"/>
                  </a:lnTo>
                  <a:lnTo>
                    <a:pt x="1134" y="340"/>
                  </a:lnTo>
                  <a:lnTo>
                    <a:pt x="1077" y="255"/>
                  </a:lnTo>
                  <a:lnTo>
                    <a:pt x="992" y="227"/>
                  </a:lnTo>
                  <a:lnTo>
                    <a:pt x="1020" y="198"/>
                  </a:lnTo>
                  <a:lnTo>
                    <a:pt x="935" y="142"/>
                  </a:lnTo>
                  <a:lnTo>
                    <a:pt x="964" y="85"/>
                  </a:lnTo>
                  <a:lnTo>
                    <a:pt x="1020" y="57"/>
                  </a:lnTo>
                  <a:lnTo>
                    <a:pt x="964" y="28"/>
                  </a:lnTo>
                  <a:lnTo>
                    <a:pt x="879" y="57"/>
                  </a:lnTo>
                  <a:lnTo>
                    <a:pt x="765" y="0"/>
                  </a:lnTo>
                  <a:lnTo>
                    <a:pt x="737" y="28"/>
                  </a:lnTo>
                  <a:lnTo>
                    <a:pt x="708" y="28"/>
                  </a:lnTo>
                  <a:lnTo>
                    <a:pt x="595" y="57"/>
                  </a:lnTo>
                  <a:lnTo>
                    <a:pt x="567" y="0"/>
                  </a:lnTo>
                  <a:lnTo>
                    <a:pt x="312" y="0"/>
                  </a:lnTo>
                  <a:lnTo>
                    <a:pt x="283" y="142"/>
                  </a:lnTo>
                  <a:lnTo>
                    <a:pt x="198" y="170"/>
                  </a:lnTo>
                  <a:lnTo>
                    <a:pt x="170" y="255"/>
                  </a:lnTo>
                  <a:lnTo>
                    <a:pt x="283" y="482"/>
                  </a:lnTo>
                  <a:lnTo>
                    <a:pt x="198" y="595"/>
                  </a:lnTo>
                  <a:lnTo>
                    <a:pt x="113" y="595"/>
                  </a:lnTo>
                  <a:lnTo>
                    <a:pt x="113" y="680"/>
                  </a:lnTo>
                  <a:lnTo>
                    <a:pt x="141" y="737"/>
                  </a:lnTo>
                  <a:lnTo>
                    <a:pt x="170" y="822"/>
                  </a:lnTo>
                  <a:lnTo>
                    <a:pt x="198" y="907"/>
                  </a:lnTo>
                  <a:lnTo>
                    <a:pt x="198" y="964"/>
                  </a:lnTo>
                  <a:lnTo>
                    <a:pt x="56" y="964"/>
                  </a:lnTo>
                  <a:lnTo>
                    <a:pt x="28" y="1020"/>
                  </a:lnTo>
                  <a:lnTo>
                    <a:pt x="56" y="1020"/>
                  </a:lnTo>
                  <a:lnTo>
                    <a:pt x="28" y="1134"/>
                  </a:lnTo>
                  <a:lnTo>
                    <a:pt x="56" y="1162"/>
                  </a:lnTo>
                  <a:lnTo>
                    <a:pt x="0" y="1276"/>
                  </a:lnTo>
                  <a:lnTo>
                    <a:pt x="170" y="1276"/>
                  </a:lnTo>
                  <a:lnTo>
                    <a:pt x="255" y="1332"/>
                  </a:lnTo>
                  <a:lnTo>
                    <a:pt x="312" y="1446"/>
                  </a:lnTo>
                  <a:lnTo>
                    <a:pt x="453" y="1417"/>
                  </a:lnTo>
                  <a:lnTo>
                    <a:pt x="453" y="1502"/>
                  </a:lnTo>
                  <a:lnTo>
                    <a:pt x="567" y="153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" name="Freeform 942">
              <a:extLst>
                <a:ext uri="{FF2B5EF4-FFF2-40B4-BE49-F238E27FC236}">
                  <a16:creationId xmlns:a16="http://schemas.microsoft.com/office/drawing/2014/main" id="{B9FE7BB0-8242-45CC-9F8F-DC0DA90EE7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1947"/>
              <a:ext cx="992" cy="510"/>
            </a:xfrm>
            <a:custGeom>
              <a:avLst/>
              <a:gdLst>
                <a:gd name="T0" fmla="*/ 396 w 992"/>
                <a:gd name="T1" fmla="*/ 453 h 510"/>
                <a:gd name="T2" fmla="*/ 255 w 992"/>
                <a:gd name="T3" fmla="*/ 425 h 510"/>
                <a:gd name="T4" fmla="*/ 170 w 992"/>
                <a:gd name="T5" fmla="*/ 482 h 510"/>
                <a:gd name="T6" fmla="*/ 28 w 992"/>
                <a:gd name="T7" fmla="*/ 510 h 510"/>
                <a:gd name="T8" fmla="*/ 0 w 992"/>
                <a:gd name="T9" fmla="*/ 482 h 510"/>
                <a:gd name="T10" fmla="*/ 85 w 992"/>
                <a:gd name="T11" fmla="*/ 425 h 510"/>
                <a:gd name="T12" fmla="*/ 170 w 992"/>
                <a:gd name="T13" fmla="*/ 312 h 510"/>
                <a:gd name="T14" fmla="*/ 170 w 992"/>
                <a:gd name="T15" fmla="*/ 198 h 510"/>
                <a:gd name="T16" fmla="*/ 311 w 992"/>
                <a:gd name="T17" fmla="*/ 227 h 510"/>
                <a:gd name="T18" fmla="*/ 482 w 992"/>
                <a:gd name="T19" fmla="*/ 198 h 510"/>
                <a:gd name="T20" fmla="*/ 623 w 992"/>
                <a:gd name="T21" fmla="*/ 0 h 510"/>
                <a:gd name="T22" fmla="*/ 708 w 992"/>
                <a:gd name="T23" fmla="*/ 56 h 510"/>
                <a:gd name="T24" fmla="*/ 680 w 992"/>
                <a:gd name="T25" fmla="*/ 170 h 510"/>
                <a:gd name="T26" fmla="*/ 737 w 992"/>
                <a:gd name="T27" fmla="*/ 198 h 510"/>
                <a:gd name="T28" fmla="*/ 737 w 992"/>
                <a:gd name="T29" fmla="*/ 227 h 510"/>
                <a:gd name="T30" fmla="*/ 765 w 992"/>
                <a:gd name="T31" fmla="*/ 255 h 510"/>
                <a:gd name="T32" fmla="*/ 850 w 992"/>
                <a:gd name="T33" fmla="*/ 198 h 510"/>
                <a:gd name="T34" fmla="*/ 963 w 992"/>
                <a:gd name="T35" fmla="*/ 227 h 510"/>
                <a:gd name="T36" fmla="*/ 992 w 992"/>
                <a:gd name="T37" fmla="*/ 340 h 510"/>
                <a:gd name="T38" fmla="*/ 907 w 992"/>
                <a:gd name="T39" fmla="*/ 340 h 510"/>
                <a:gd name="T40" fmla="*/ 850 w 992"/>
                <a:gd name="T41" fmla="*/ 510 h 510"/>
                <a:gd name="T42" fmla="*/ 623 w 992"/>
                <a:gd name="T43" fmla="*/ 453 h 510"/>
                <a:gd name="T44" fmla="*/ 595 w 992"/>
                <a:gd name="T45" fmla="*/ 340 h 510"/>
                <a:gd name="T46" fmla="*/ 425 w 992"/>
                <a:gd name="T47" fmla="*/ 397 h 510"/>
                <a:gd name="T48" fmla="*/ 396 w 992"/>
                <a:gd name="T49" fmla="*/ 453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92" h="510">
                  <a:moveTo>
                    <a:pt x="396" y="453"/>
                  </a:moveTo>
                  <a:lnTo>
                    <a:pt x="255" y="425"/>
                  </a:lnTo>
                  <a:lnTo>
                    <a:pt x="170" y="482"/>
                  </a:lnTo>
                  <a:lnTo>
                    <a:pt x="28" y="510"/>
                  </a:lnTo>
                  <a:lnTo>
                    <a:pt x="0" y="482"/>
                  </a:lnTo>
                  <a:lnTo>
                    <a:pt x="85" y="425"/>
                  </a:lnTo>
                  <a:lnTo>
                    <a:pt x="170" y="312"/>
                  </a:lnTo>
                  <a:lnTo>
                    <a:pt x="170" y="198"/>
                  </a:lnTo>
                  <a:lnTo>
                    <a:pt x="311" y="227"/>
                  </a:lnTo>
                  <a:lnTo>
                    <a:pt x="482" y="198"/>
                  </a:lnTo>
                  <a:lnTo>
                    <a:pt x="623" y="0"/>
                  </a:lnTo>
                  <a:lnTo>
                    <a:pt x="708" y="56"/>
                  </a:lnTo>
                  <a:lnTo>
                    <a:pt x="680" y="170"/>
                  </a:lnTo>
                  <a:lnTo>
                    <a:pt x="737" y="198"/>
                  </a:lnTo>
                  <a:lnTo>
                    <a:pt x="737" y="227"/>
                  </a:lnTo>
                  <a:lnTo>
                    <a:pt x="765" y="255"/>
                  </a:lnTo>
                  <a:lnTo>
                    <a:pt x="850" y="198"/>
                  </a:lnTo>
                  <a:lnTo>
                    <a:pt x="963" y="227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850" y="510"/>
                  </a:lnTo>
                  <a:lnTo>
                    <a:pt x="623" y="453"/>
                  </a:lnTo>
                  <a:lnTo>
                    <a:pt x="595" y="340"/>
                  </a:lnTo>
                  <a:lnTo>
                    <a:pt x="425" y="397"/>
                  </a:lnTo>
                  <a:lnTo>
                    <a:pt x="396" y="45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" name="Freeform 943">
              <a:extLst>
                <a:ext uri="{FF2B5EF4-FFF2-40B4-BE49-F238E27FC236}">
                  <a16:creationId xmlns:a16="http://schemas.microsoft.com/office/drawing/2014/main" id="{016EE45A-947A-42E4-8BC3-78174AE4270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2" y="1181"/>
              <a:ext cx="1502" cy="1191"/>
            </a:xfrm>
            <a:custGeom>
              <a:avLst/>
              <a:gdLst>
                <a:gd name="T0" fmla="*/ 1049 w 1502"/>
                <a:gd name="T1" fmla="*/ 1106 h 1191"/>
                <a:gd name="T2" fmla="*/ 1020 w 1502"/>
                <a:gd name="T3" fmla="*/ 993 h 1191"/>
                <a:gd name="T4" fmla="*/ 907 w 1502"/>
                <a:gd name="T5" fmla="*/ 964 h 1191"/>
                <a:gd name="T6" fmla="*/ 822 w 1502"/>
                <a:gd name="T7" fmla="*/ 1021 h 1191"/>
                <a:gd name="T8" fmla="*/ 794 w 1502"/>
                <a:gd name="T9" fmla="*/ 993 h 1191"/>
                <a:gd name="T10" fmla="*/ 794 w 1502"/>
                <a:gd name="T11" fmla="*/ 964 h 1191"/>
                <a:gd name="T12" fmla="*/ 737 w 1502"/>
                <a:gd name="T13" fmla="*/ 936 h 1191"/>
                <a:gd name="T14" fmla="*/ 765 w 1502"/>
                <a:gd name="T15" fmla="*/ 822 h 1191"/>
                <a:gd name="T16" fmla="*/ 680 w 1502"/>
                <a:gd name="T17" fmla="*/ 766 h 1191"/>
                <a:gd name="T18" fmla="*/ 539 w 1502"/>
                <a:gd name="T19" fmla="*/ 964 h 1191"/>
                <a:gd name="T20" fmla="*/ 368 w 1502"/>
                <a:gd name="T21" fmla="*/ 993 h 1191"/>
                <a:gd name="T22" fmla="*/ 227 w 1502"/>
                <a:gd name="T23" fmla="*/ 964 h 1191"/>
                <a:gd name="T24" fmla="*/ 227 w 1502"/>
                <a:gd name="T25" fmla="*/ 1078 h 1191"/>
                <a:gd name="T26" fmla="*/ 142 w 1502"/>
                <a:gd name="T27" fmla="*/ 1191 h 1191"/>
                <a:gd name="T28" fmla="*/ 85 w 1502"/>
                <a:gd name="T29" fmla="*/ 1078 h 1191"/>
                <a:gd name="T30" fmla="*/ 0 w 1502"/>
                <a:gd name="T31" fmla="*/ 1078 h 1191"/>
                <a:gd name="T32" fmla="*/ 85 w 1502"/>
                <a:gd name="T33" fmla="*/ 907 h 1191"/>
                <a:gd name="T34" fmla="*/ 85 w 1502"/>
                <a:gd name="T35" fmla="*/ 851 h 1191"/>
                <a:gd name="T36" fmla="*/ 142 w 1502"/>
                <a:gd name="T37" fmla="*/ 709 h 1191"/>
                <a:gd name="T38" fmla="*/ 113 w 1502"/>
                <a:gd name="T39" fmla="*/ 511 h 1191"/>
                <a:gd name="T40" fmla="*/ 28 w 1502"/>
                <a:gd name="T41" fmla="*/ 482 h 1191"/>
                <a:gd name="T42" fmla="*/ 0 w 1502"/>
                <a:gd name="T43" fmla="*/ 426 h 1191"/>
                <a:gd name="T44" fmla="*/ 85 w 1502"/>
                <a:gd name="T45" fmla="*/ 340 h 1191"/>
                <a:gd name="T46" fmla="*/ 170 w 1502"/>
                <a:gd name="T47" fmla="*/ 340 h 1191"/>
                <a:gd name="T48" fmla="*/ 170 w 1502"/>
                <a:gd name="T49" fmla="*/ 312 h 1191"/>
                <a:gd name="T50" fmla="*/ 113 w 1502"/>
                <a:gd name="T51" fmla="*/ 255 h 1191"/>
                <a:gd name="T52" fmla="*/ 227 w 1502"/>
                <a:gd name="T53" fmla="*/ 227 h 1191"/>
                <a:gd name="T54" fmla="*/ 283 w 1502"/>
                <a:gd name="T55" fmla="*/ 312 h 1191"/>
                <a:gd name="T56" fmla="*/ 510 w 1502"/>
                <a:gd name="T57" fmla="*/ 454 h 1191"/>
                <a:gd name="T58" fmla="*/ 624 w 1502"/>
                <a:gd name="T59" fmla="*/ 482 h 1191"/>
                <a:gd name="T60" fmla="*/ 624 w 1502"/>
                <a:gd name="T61" fmla="*/ 340 h 1191"/>
                <a:gd name="T62" fmla="*/ 794 w 1502"/>
                <a:gd name="T63" fmla="*/ 85 h 1191"/>
                <a:gd name="T64" fmla="*/ 907 w 1502"/>
                <a:gd name="T65" fmla="*/ 0 h 1191"/>
                <a:gd name="T66" fmla="*/ 907 w 1502"/>
                <a:gd name="T67" fmla="*/ 227 h 1191"/>
                <a:gd name="T68" fmla="*/ 964 w 1502"/>
                <a:gd name="T69" fmla="*/ 340 h 1191"/>
                <a:gd name="T70" fmla="*/ 964 w 1502"/>
                <a:gd name="T71" fmla="*/ 482 h 1191"/>
                <a:gd name="T72" fmla="*/ 1020 w 1502"/>
                <a:gd name="T73" fmla="*/ 539 h 1191"/>
                <a:gd name="T74" fmla="*/ 1077 w 1502"/>
                <a:gd name="T75" fmla="*/ 539 h 1191"/>
                <a:gd name="T76" fmla="*/ 1134 w 1502"/>
                <a:gd name="T77" fmla="*/ 624 h 1191"/>
                <a:gd name="T78" fmla="*/ 1247 w 1502"/>
                <a:gd name="T79" fmla="*/ 624 h 1191"/>
                <a:gd name="T80" fmla="*/ 1191 w 1502"/>
                <a:gd name="T81" fmla="*/ 709 h 1191"/>
                <a:gd name="T82" fmla="*/ 1332 w 1502"/>
                <a:gd name="T83" fmla="*/ 709 h 1191"/>
                <a:gd name="T84" fmla="*/ 1446 w 1502"/>
                <a:gd name="T85" fmla="*/ 624 h 1191"/>
                <a:gd name="T86" fmla="*/ 1502 w 1502"/>
                <a:gd name="T87" fmla="*/ 652 h 1191"/>
                <a:gd name="T88" fmla="*/ 1474 w 1502"/>
                <a:gd name="T89" fmla="*/ 709 h 1191"/>
                <a:gd name="T90" fmla="*/ 1446 w 1502"/>
                <a:gd name="T91" fmla="*/ 907 h 1191"/>
                <a:gd name="T92" fmla="*/ 1389 w 1502"/>
                <a:gd name="T93" fmla="*/ 907 h 1191"/>
                <a:gd name="T94" fmla="*/ 1332 w 1502"/>
                <a:gd name="T95" fmla="*/ 879 h 1191"/>
                <a:gd name="T96" fmla="*/ 1276 w 1502"/>
                <a:gd name="T97" fmla="*/ 879 h 1191"/>
                <a:gd name="T98" fmla="*/ 1276 w 1502"/>
                <a:gd name="T99" fmla="*/ 822 h 1191"/>
                <a:gd name="T100" fmla="*/ 1106 w 1502"/>
                <a:gd name="T101" fmla="*/ 822 h 1191"/>
                <a:gd name="T102" fmla="*/ 1106 w 1502"/>
                <a:gd name="T103" fmla="*/ 879 h 1191"/>
                <a:gd name="T104" fmla="*/ 1191 w 1502"/>
                <a:gd name="T105" fmla="*/ 993 h 1191"/>
                <a:gd name="T106" fmla="*/ 1162 w 1502"/>
                <a:gd name="T107" fmla="*/ 1078 h 1191"/>
                <a:gd name="T108" fmla="*/ 1049 w 1502"/>
                <a:gd name="T109" fmla="*/ 110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502" h="1191">
                  <a:moveTo>
                    <a:pt x="1049" y="1106"/>
                  </a:moveTo>
                  <a:lnTo>
                    <a:pt x="1020" y="993"/>
                  </a:lnTo>
                  <a:lnTo>
                    <a:pt x="907" y="964"/>
                  </a:lnTo>
                  <a:lnTo>
                    <a:pt x="822" y="1021"/>
                  </a:lnTo>
                  <a:lnTo>
                    <a:pt x="794" y="993"/>
                  </a:lnTo>
                  <a:lnTo>
                    <a:pt x="794" y="964"/>
                  </a:lnTo>
                  <a:lnTo>
                    <a:pt x="737" y="936"/>
                  </a:lnTo>
                  <a:lnTo>
                    <a:pt x="765" y="822"/>
                  </a:lnTo>
                  <a:lnTo>
                    <a:pt x="680" y="766"/>
                  </a:lnTo>
                  <a:lnTo>
                    <a:pt x="539" y="964"/>
                  </a:lnTo>
                  <a:lnTo>
                    <a:pt x="368" y="993"/>
                  </a:lnTo>
                  <a:lnTo>
                    <a:pt x="227" y="964"/>
                  </a:lnTo>
                  <a:lnTo>
                    <a:pt x="227" y="1078"/>
                  </a:lnTo>
                  <a:lnTo>
                    <a:pt x="142" y="1191"/>
                  </a:lnTo>
                  <a:lnTo>
                    <a:pt x="85" y="1078"/>
                  </a:lnTo>
                  <a:lnTo>
                    <a:pt x="0" y="1078"/>
                  </a:lnTo>
                  <a:lnTo>
                    <a:pt x="85" y="907"/>
                  </a:lnTo>
                  <a:lnTo>
                    <a:pt x="85" y="851"/>
                  </a:lnTo>
                  <a:lnTo>
                    <a:pt x="142" y="709"/>
                  </a:lnTo>
                  <a:lnTo>
                    <a:pt x="113" y="511"/>
                  </a:lnTo>
                  <a:lnTo>
                    <a:pt x="28" y="482"/>
                  </a:lnTo>
                  <a:lnTo>
                    <a:pt x="0" y="426"/>
                  </a:lnTo>
                  <a:lnTo>
                    <a:pt x="85" y="340"/>
                  </a:lnTo>
                  <a:lnTo>
                    <a:pt x="170" y="340"/>
                  </a:lnTo>
                  <a:lnTo>
                    <a:pt x="170" y="312"/>
                  </a:lnTo>
                  <a:lnTo>
                    <a:pt x="113" y="255"/>
                  </a:lnTo>
                  <a:lnTo>
                    <a:pt x="227" y="227"/>
                  </a:lnTo>
                  <a:lnTo>
                    <a:pt x="283" y="312"/>
                  </a:lnTo>
                  <a:lnTo>
                    <a:pt x="510" y="454"/>
                  </a:lnTo>
                  <a:lnTo>
                    <a:pt x="624" y="482"/>
                  </a:lnTo>
                  <a:lnTo>
                    <a:pt x="624" y="340"/>
                  </a:lnTo>
                  <a:lnTo>
                    <a:pt x="794" y="85"/>
                  </a:lnTo>
                  <a:lnTo>
                    <a:pt x="907" y="0"/>
                  </a:lnTo>
                  <a:lnTo>
                    <a:pt x="907" y="227"/>
                  </a:lnTo>
                  <a:lnTo>
                    <a:pt x="964" y="340"/>
                  </a:lnTo>
                  <a:lnTo>
                    <a:pt x="964" y="482"/>
                  </a:lnTo>
                  <a:lnTo>
                    <a:pt x="1020" y="539"/>
                  </a:lnTo>
                  <a:lnTo>
                    <a:pt x="1077" y="539"/>
                  </a:lnTo>
                  <a:lnTo>
                    <a:pt x="1134" y="624"/>
                  </a:lnTo>
                  <a:lnTo>
                    <a:pt x="1247" y="624"/>
                  </a:lnTo>
                  <a:lnTo>
                    <a:pt x="1191" y="709"/>
                  </a:lnTo>
                  <a:lnTo>
                    <a:pt x="1332" y="709"/>
                  </a:lnTo>
                  <a:lnTo>
                    <a:pt x="1446" y="624"/>
                  </a:lnTo>
                  <a:lnTo>
                    <a:pt x="1502" y="652"/>
                  </a:lnTo>
                  <a:lnTo>
                    <a:pt x="1474" y="709"/>
                  </a:lnTo>
                  <a:lnTo>
                    <a:pt x="1446" y="907"/>
                  </a:lnTo>
                  <a:lnTo>
                    <a:pt x="1389" y="907"/>
                  </a:lnTo>
                  <a:lnTo>
                    <a:pt x="1332" y="879"/>
                  </a:lnTo>
                  <a:lnTo>
                    <a:pt x="1276" y="879"/>
                  </a:lnTo>
                  <a:lnTo>
                    <a:pt x="1276" y="822"/>
                  </a:lnTo>
                  <a:lnTo>
                    <a:pt x="1106" y="822"/>
                  </a:lnTo>
                  <a:lnTo>
                    <a:pt x="1106" y="879"/>
                  </a:lnTo>
                  <a:lnTo>
                    <a:pt x="1191" y="993"/>
                  </a:lnTo>
                  <a:lnTo>
                    <a:pt x="1162" y="1078"/>
                  </a:lnTo>
                  <a:lnTo>
                    <a:pt x="1049" y="110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" name="Freeform 945">
              <a:extLst>
                <a:ext uri="{FF2B5EF4-FFF2-40B4-BE49-F238E27FC236}">
                  <a16:creationId xmlns:a16="http://schemas.microsoft.com/office/drawing/2014/main" id="{C94C399B-BB98-45DD-99B3-D6962779DF5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2" y="416"/>
              <a:ext cx="964" cy="1474"/>
            </a:xfrm>
            <a:custGeom>
              <a:avLst/>
              <a:gdLst>
                <a:gd name="T0" fmla="*/ 227 w 964"/>
                <a:gd name="T1" fmla="*/ 765 h 1474"/>
                <a:gd name="T2" fmla="*/ 227 w 964"/>
                <a:gd name="T3" fmla="*/ 992 h 1474"/>
                <a:gd name="T4" fmla="*/ 284 w 964"/>
                <a:gd name="T5" fmla="*/ 1105 h 1474"/>
                <a:gd name="T6" fmla="*/ 284 w 964"/>
                <a:gd name="T7" fmla="*/ 1247 h 1474"/>
                <a:gd name="T8" fmla="*/ 340 w 964"/>
                <a:gd name="T9" fmla="*/ 1304 h 1474"/>
                <a:gd name="T10" fmla="*/ 397 w 964"/>
                <a:gd name="T11" fmla="*/ 1304 h 1474"/>
                <a:gd name="T12" fmla="*/ 454 w 964"/>
                <a:gd name="T13" fmla="*/ 1389 h 1474"/>
                <a:gd name="T14" fmla="*/ 567 w 964"/>
                <a:gd name="T15" fmla="*/ 1389 h 1474"/>
                <a:gd name="T16" fmla="*/ 511 w 964"/>
                <a:gd name="T17" fmla="*/ 1474 h 1474"/>
                <a:gd name="T18" fmla="*/ 652 w 964"/>
                <a:gd name="T19" fmla="*/ 1474 h 1474"/>
                <a:gd name="T20" fmla="*/ 766 w 964"/>
                <a:gd name="T21" fmla="*/ 1389 h 1474"/>
                <a:gd name="T22" fmla="*/ 822 w 964"/>
                <a:gd name="T23" fmla="*/ 1417 h 1474"/>
                <a:gd name="T24" fmla="*/ 907 w 964"/>
                <a:gd name="T25" fmla="*/ 1304 h 1474"/>
                <a:gd name="T26" fmla="*/ 936 w 964"/>
                <a:gd name="T27" fmla="*/ 1332 h 1474"/>
                <a:gd name="T28" fmla="*/ 936 w 964"/>
                <a:gd name="T29" fmla="*/ 1134 h 1474"/>
                <a:gd name="T30" fmla="*/ 907 w 964"/>
                <a:gd name="T31" fmla="*/ 1134 h 1474"/>
                <a:gd name="T32" fmla="*/ 907 w 964"/>
                <a:gd name="T33" fmla="*/ 992 h 1474"/>
                <a:gd name="T34" fmla="*/ 964 w 964"/>
                <a:gd name="T35" fmla="*/ 879 h 1474"/>
                <a:gd name="T36" fmla="*/ 907 w 964"/>
                <a:gd name="T37" fmla="*/ 624 h 1474"/>
                <a:gd name="T38" fmla="*/ 851 w 964"/>
                <a:gd name="T39" fmla="*/ 595 h 1474"/>
                <a:gd name="T40" fmla="*/ 822 w 964"/>
                <a:gd name="T41" fmla="*/ 510 h 1474"/>
                <a:gd name="T42" fmla="*/ 766 w 964"/>
                <a:gd name="T43" fmla="*/ 510 h 1474"/>
                <a:gd name="T44" fmla="*/ 709 w 964"/>
                <a:gd name="T45" fmla="*/ 312 h 1474"/>
                <a:gd name="T46" fmla="*/ 652 w 964"/>
                <a:gd name="T47" fmla="*/ 283 h 1474"/>
                <a:gd name="T48" fmla="*/ 567 w 964"/>
                <a:gd name="T49" fmla="*/ 142 h 1474"/>
                <a:gd name="T50" fmla="*/ 511 w 964"/>
                <a:gd name="T51" fmla="*/ 170 h 1474"/>
                <a:gd name="T52" fmla="*/ 511 w 964"/>
                <a:gd name="T53" fmla="*/ 113 h 1474"/>
                <a:gd name="T54" fmla="*/ 426 w 964"/>
                <a:gd name="T55" fmla="*/ 57 h 1474"/>
                <a:gd name="T56" fmla="*/ 397 w 964"/>
                <a:gd name="T57" fmla="*/ 113 h 1474"/>
                <a:gd name="T58" fmla="*/ 369 w 964"/>
                <a:gd name="T59" fmla="*/ 85 h 1474"/>
                <a:gd name="T60" fmla="*/ 340 w 964"/>
                <a:gd name="T61" fmla="*/ 113 h 1474"/>
                <a:gd name="T62" fmla="*/ 312 w 964"/>
                <a:gd name="T63" fmla="*/ 57 h 1474"/>
                <a:gd name="T64" fmla="*/ 199 w 964"/>
                <a:gd name="T65" fmla="*/ 0 h 1474"/>
                <a:gd name="T66" fmla="*/ 142 w 964"/>
                <a:gd name="T67" fmla="*/ 28 h 1474"/>
                <a:gd name="T68" fmla="*/ 142 w 964"/>
                <a:gd name="T69" fmla="*/ 113 h 1474"/>
                <a:gd name="T70" fmla="*/ 114 w 964"/>
                <a:gd name="T71" fmla="*/ 113 h 1474"/>
                <a:gd name="T72" fmla="*/ 85 w 964"/>
                <a:gd name="T73" fmla="*/ 28 h 1474"/>
                <a:gd name="T74" fmla="*/ 0 w 964"/>
                <a:gd name="T75" fmla="*/ 85 h 1474"/>
                <a:gd name="T76" fmla="*/ 57 w 964"/>
                <a:gd name="T77" fmla="*/ 312 h 1474"/>
                <a:gd name="T78" fmla="*/ 57 w 964"/>
                <a:gd name="T79" fmla="*/ 397 h 1474"/>
                <a:gd name="T80" fmla="*/ 170 w 964"/>
                <a:gd name="T81" fmla="*/ 453 h 1474"/>
                <a:gd name="T82" fmla="*/ 142 w 964"/>
                <a:gd name="T83" fmla="*/ 538 h 1474"/>
                <a:gd name="T84" fmla="*/ 170 w 964"/>
                <a:gd name="T85" fmla="*/ 652 h 1474"/>
                <a:gd name="T86" fmla="*/ 227 w 964"/>
                <a:gd name="T87" fmla="*/ 652 h 1474"/>
                <a:gd name="T88" fmla="*/ 227 w 964"/>
                <a:gd name="T89" fmla="*/ 765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64" h="1474">
                  <a:moveTo>
                    <a:pt x="227" y="765"/>
                  </a:moveTo>
                  <a:lnTo>
                    <a:pt x="227" y="992"/>
                  </a:lnTo>
                  <a:lnTo>
                    <a:pt x="284" y="1105"/>
                  </a:lnTo>
                  <a:lnTo>
                    <a:pt x="284" y="124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454" y="1389"/>
                  </a:lnTo>
                  <a:lnTo>
                    <a:pt x="567" y="1389"/>
                  </a:lnTo>
                  <a:lnTo>
                    <a:pt x="511" y="1474"/>
                  </a:lnTo>
                  <a:lnTo>
                    <a:pt x="652" y="1474"/>
                  </a:lnTo>
                  <a:lnTo>
                    <a:pt x="766" y="1389"/>
                  </a:lnTo>
                  <a:lnTo>
                    <a:pt x="822" y="1417"/>
                  </a:lnTo>
                  <a:lnTo>
                    <a:pt x="907" y="1304"/>
                  </a:lnTo>
                  <a:lnTo>
                    <a:pt x="936" y="1332"/>
                  </a:lnTo>
                  <a:lnTo>
                    <a:pt x="936" y="1134"/>
                  </a:lnTo>
                  <a:lnTo>
                    <a:pt x="907" y="1134"/>
                  </a:lnTo>
                  <a:lnTo>
                    <a:pt x="907" y="992"/>
                  </a:lnTo>
                  <a:lnTo>
                    <a:pt x="964" y="879"/>
                  </a:lnTo>
                  <a:lnTo>
                    <a:pt x="907" y="624"/>
                  </a:lnTo>
                  <a:lnTo>
                    <a:pt x="851" y="595"/>
                  </a:lnTo>
                  <a:lnTo>
                    <a:pt x="822" y="510"/>
                  </a:lnTo>
                  <a:lnTo>
                    <a:pt x="766" y="510"/>
                  </a:lnTo>
                  <a:lnTo>
                    <a:pt x="709" y="312"/>
                  </a:lnTo>
                  <a:lnTo>
                    <a:pt x="652" y="283"/>
                  </a:lnTo>
                  <a:lnTo>
                    <a:pt x="567" y="142"/>
                  </a:lnTo>
                  <a:lnTo>
                    <a:pt x="511" y="170"/>
                  </a:lnTo>
                  <a:lnTo>
                    <a:pt x="511" y="113"/>
                  </a:lnTo>
                  <a:lnTo>
                    <a:pt x="426" y="57"/>
                  </a:lnTo>
                  <a:lnTo>
                    <a:pt x="397" y="113"/>
                  </a:lnTo>
                  <a:lnTo>
                    <a:pt x="369" y="85"/>
                  </a:lnTo>
                  <a:lnTo>
                    <a:pt x="340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42" y="28"/>
                  </a:lnTo>
                  <a:lnTo>
                    <a:pt x="142" y="113"/>
                  </a:lnTo>
                  <a:lnTo>
                    <a:pt x="114" y="113"/>
                  </a:lnTo>
                  <a:lnTo>
                    <a:pt x="85" y="28"/>
                  </a:lnTo>
                  <a:lnTo>
                    <a:pt x="0" y="85"/>
                  </a:lnTo>
                  <a:lnTo>
                    <a:pt x="57" y="312"/>
                  </a:lnTo>
                  <a:lnTo>
                    <a:pt x="57" y="397"/>
                  </a:lnTo>
                  <a:lnTo>
                    <a:pt x="170" y="453"/>
                  </a:lnTo>
                  <a:lnTo>
                    <a:pt x="142" y="538"/>
                  </a:lnTo>
                  <a:lnTo>
                    <a:pt x="170" y="652"/>
                  </a:lnTo>
                  <a:lnTo>
                    <a:pt x="227" y="652"/>
                  </a:lnTo>
                  <a:lnTo>
                    <a:pt x="227" y="76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" name="Freeform 946">
              <a:extLst>
                <a:ext uri="{FF2B5EF4-FFF2-40B4-BE49-F238E27FC236}">
                  <a16:creationId xmlns:a16="http://schemas.microsoft.com/office/drawing/2014/main" id="{269E5C36-24E0-4FB8-96E6-537F8761CC5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0" y="473"/>
              <a:ext cx="879" cy="1190"/>
            </a:xfrm>
            <a:custGeom>
              <a:avLst/>
              <a:gdLst>
                <a:gd name="T0" fmla="*/ 652 w 879"/>
                <a:gd name="T1" fmla="*/ 28 h 1190"/>
                <a:gd name="T2" fmla="*/ 709 w 879"/>
                <a:gd name="T3" fmla="*/ 255 h 1190"/>
                <a:gd name="T4" fmla="*/ 709 w 879"/>
                <a:gd name="T5" fmla="*/ 340 h 1190"/>
                <a:gd name="T6" fmla="*/ 822 w 879"/>
                <a:gd name="T7" fmla="*/ 396 h 1190"/>
                <a:gd name="T8" fmla="*/ 794 w 879"/>
                <a:gd name="T9" fmla="*/ 481 h 1190"/>
                <a:gd name="T10" fmla="*/ 822 w 879"/>
                <a:gd name="T11" fmla="*/ 595 h 1190"/>
                <a:gd name="T12" fmla="*/ 879 w 879"/>
                <a:gd name="T13" fmla="*/ 595 h 1190"/>
                <a:gd name="T14" fmla="*/ 879 w 879"/>
                <a:gd name="T15" fmla="*/ 708 h 1190"/>
                <a:gd name="T16" fmla="*/ 766 w 879"/>
                <a:gd name="T17" fmla="*/ 793 h 1190"/>
                <a:gd name="T18" fmla="*/ 596 w 879"/>
                <a:gd name="T19" fmla="*/ 1048 h 1190"/>
                <a:gd name="T20" fmla="*/ 596 w 879"/>
                <a:gd name="T21" fmla="*/ 1190 h 1190"/>
                <a:gd name="T22" fmla="*/ 482 w 879"/>
                <a:gd name="T23" fmla="*/ 1162 h 1190"/>
                <a:gd name="T24" fmla="*/ 255 w 879"/>
                <a:gd name="T25" fmla="*/ 1020 h 1190"/>
                <a:gd name="T26" fmla="*/ 199 w 879"/>
                <a:gd name="T27" fmla="*/ 935 h 1190"/>
                <a:gd name="T28" fmla="*/ 142 w 879"/>
                <a:gd name="T29" fmla="*/ 850 h 1190"/>
                <a:gd name="T30" fmla="*/ 57 w 879"/>
                <a:gd name="T31" fmla="*/ 822 h 1190"/>
                <a:gd name="T32" fmla="*/ 85 w 879"/>
                <a:gd name="T33" fmla="*/ 793 h 1190"/>
                <a:gd name="T34" fmla="*/ 0 w 879"/>
                <a:gd name="T35" fmla="*/ 737 h 1190"/>
                <a:gd name="T36" fmla="*/ 29 w 879"/>
                <a:gd name="T37" fmla="*/ 680 h 1190"/>
                <a:gd name="T38" fmla="*/ 85 w 879"/>
                <a:gd name="T39" fmla="*/ 652 h 1190"/>
                <a:gd name="T40" fmla="*/ 142 w 879"/>
                <a:gd name="T41" fmla="*/ 708 h 1190"/>
                <a:gd name="T42" fmla="*/ 142 w 879"/>
                <a:gd name="T43" fmla="*/ 652 h 1190"/>
                <a:gd name="T44" fmla="*/ 57 w 879"/>
                <a:gd name="T45" fmla="*/ 595 h 1190"/>
                <a:gd name="T46" fmla="*/ 57 w 879"/>
                <a:gd name="T47" fmla="*/ 538 h 1190"/>
                <a:gd name="T48" fmla="*/ 255 w 879"/>
                <a:gd name="T49" fmla="*/ 368 h 1190"/>
                <a:gd name="T50" fmla="*/ 284 w 879"/>
                <a:gd name="T51" fmla="*/ 396 h 1190"/>
                <a:gd name="T52" fmla="*/ 340 w 879"/>
                <a:gd name="T53" fmla="*/ 283 h 1190"/>
                <a:gd name="T54" fmla="*/ 340 w 879"/>
                <a:gd name="T55" fmla="*/ 198 h 1190"/>
                <a:gd name="T56" fmla="*/ 425 w 879"/>
                <a:gd name="T57" fmla="*/ 255 h 1190"/>
                <a:gd name="T58" fmla="*/ 397 w 879"/>
                <a:gd name="T59" fmla="*/ 170 h 1190"/>
                <a:gd name="T60" fmla="*/ 454 w 879"/>
                <a:gd name="T61" fmla="*/ 170 h 1190"/>
                <a:gd name="T62" fmla="*/ 397 w 879"/>
                <a:gd name="T63" fmla="*/ 113 h 1190"/>
                <a:gd name="T64" fmla="*/ 454 w 879"/>
                <a:gd name="T65" fmla="*/ 56 h 1190"/>
                <a:gd name="T66" fmla="*/ 511 w 879"/>
                <a:gd name="T67" fmla="*/ 85 h 1190"/>
                <a:gd name="T68" fmla="*/ 539 w 879"/>
                <a:gd name="T69" fmla="*/ 85 h 1190"/>
                <a:gd name="T70" fmla="*/ 539 w 879"/>
                <a:gd name="T71" fmla="*/ 0 h 1190"/>
                <a:gd name="T72" fmla="*/ 596 w 879"/>
                <a:gd name="T73" fmla="*/ 56 h 1190"/>
                <a:gd name="T74" fmla="*/ 652 w 879"/>
                <a:gd name="T75" fmla="*/ 2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79" h="1190">
                  <a:moveTo>
                    <a:pt x="652" y="28"/>
                  </a:moveTo>
                  <a:lnTo>
                    <a:pt x="709" y="255"/>
                  </a:lnTo>
                  <a:lnTo>
                    <a:pt x="709" y="340"/>
                  </a:lnTo>
                  <a:lnTo>
                    <a:pt x="822" y="396"/>
                  </a:lnTo>
                  <a:lnTo>
                    <a:pt x="794" y="481"/>
                  </a:lnTo>
                  <a:lnTo>
                    <a:pt x="822" y="595"/>
                  </a:lnTo>
                  <a:lnTo>
                    <a:pt x="879" y="595"/>
                  </a:lnTo>
                  <a:lnTo>
                    <a:pt x="879" y="708"/>
                  </a:lnTo>
                  <a:lnTo>
                    <a:pt x="766" y="793"/>
                  </a:lnTo>
                  <a:lnTo>
                    <a:pt x="596" y="1048"/>
                  </a:lnTo>
                  <a:lnTo>
                    <a:pt x="596" y="1190"/>
                  </a:lnTo>
                  <a:lnTo>
                    <a:pt x="482" y="1162"/>
                  </a:lnTo>
                  <a:lnTo>
                    <a:pt x="255" y="1020"/>
                  </a:lnTo>
                  <a:lnTo>
                    <a:pt x="199" y="935"/>
                  </a:lnTo>
                  <a:lnTo>
                    <a:pt x="142" y="850"/>
                  </a:lnTo>
                  <a:lnTo>
                    <a:pt x="57" y="822"/>
                  </a:lnTo>
                  <a:lnTo>
                    <a:pt x="85" y="793"/>
                  </a:lnTo>
                  <a:lnTo>
                    <a:pt x="0" y="737"/>
                  </a:lnTo>
                  <a:lnTo>
                    <a:pt x="29" y="680"/>
                  </a:lnTo>
                  <a:lnTo>
                    <a:pt x="85" y="652"/>
                  </a:lnTo>
                  <a:lnTo>
                    <a:pt x="142" y="708"/>
                  </a:lnTo>
                  <a:lnTo>
                    <a:pt x="142" y="652"/>
                  </a:lnTo>
                  <a:lnTo>
                    <a:pt x="57" y="595"/>
                  </a:lnTo>
                  <a:lnTo>
                    <a:pt x="57" y="538"/>
                  </a:lnTo>
                  <a:lnTo>
                    <a:pt x="255" y="368"/>
                  </a:lnTo>
                  <a:lnTo>
                    <a:pt x="284" y="396"/>
                  </a:lnTo>
                  <a:lnTo>
                    <a:pt x="340" y="283"/>
                  </a:lnTo>
                  <a:lnTo>
                    <a:pt x="340" y="198"/>
                  </a:lnTo>
                  <a:lnTo>
                    <a:pt x="425" y="255"/>
                  </a:lnTo>
                  <a:lnTo>
                    <a:pt x="397" y="170"/>
                  </a:lnTo>
                  <a:lnTo>
                    <a:pt x="454" y="170"/>
                  </a:lnTo>
                  <a:lnTo>
                    <a:pt x="397" y="113"/>
                  </a:lnTo>
                  <a:lnTo>
                    <a:pt x="454" y="56"/>
                  </a:lnTo>
                  <a:lnTo>
                    <a:pt x="511" y="85"/>
                  </a:lnTo>
                  <a:lnTo>
                    <a:pt x="539" y="85"/>
                  </a:lnTo>
                  <a:lnTo>
                    <a:pt x="539" y="0"/>
                  </a:lnTo>
                  <a:lnTo>
                    <a:pt x="596" y="56"/>
                  </a:lnTo>
                  <a:lnTo>
                    <a:pt x="65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" name="Freeform 949">
              <a:extLst>
                <a:ext uri="{FF2B5EF4-FFF2-40B4-BE49-F238E27FC236}">
                  <a16:creationId xmlns:a16="http://schemas.microsoft.com/office/drawing/2014/main" id="{D56699C8-648E-4FD0-8AE7-2CBB10A5589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174"/>
              <a:ext cx="1474" cy="1190"/>
            </a:xfrm>
            <a:custGeom>
              <a:avLst/>
              <a:gdLst>
                <a:gd name="T0" fmla="*/ 227 w 1474"/>
                <a:gd name="T1" fmla="*/ 1162 h 1190"/>
                <a:gd name="T2" fmla="*/ 283 w 1474"/>
                <a:gd name="T3" fmla="*/ 1190 h 1190"/>
                <a:gd name="T4" fmla="*/ 312 w 1474"/>
                <a:gd name="T5" fmla="*/ 1162 h 1190"/>
                <a:gd name="T6" fmla="*/ 368 w 1474"/>
                <a:gd name="T7" fmla="*/ 1190 h 1190"/>
                <a:gd name="T8" fmla="*/ 425 w 1474"/>
                <a:gd name="T9" fmla="*/ 1048 h 1190"/>
                <a:gd name="T10" fmla="*/ 539 w 1474"/>
                <a:gd name="T11" fmla="*/ 878 h 1190"/>
                <a:gd name="T12" fmla="*/ 510 w 1474"/>
                <a:gd name="T13" fmla="*/ 822 h 1190"/>
                <a:gd name="T14" fmla="*/ 567 w 1474"/>
                <a:gd name="T15" fmla="*/ 793 h 1190"/>
                <a:gd name="T16" fmla="*/ 652 w 1474"/>
                <a:gd name="T17" fmla="*/ 793 h 1190"/>
                <a:gd name="T18" fmla="*/ 680 w 1474"/>
                <a:gd name="T19" fmla="*/ 680 h 1190"/>
                <a:gd name="T20" fmla="*/ 737 w 1474"/>
                <a:gd name="T21" fmla="*/ 680 h 1190"/>
                <a:gd name="T22" fmla="*/ 737 w 1474"/>
                <a:gd name="T23" fmla="*/ 623 h 1190"/>
                <a:gd name="T24" fmla="*/ 850 w 1474"/>
                <a:gd name="T25" fmla="*/ 623 h 1190"/>
                <a:gd name="T26" fmla="*/ 879 w 1474"/>
                <a:gd name="T27" fmla="*/ 510 h 1190"/>
                <a:gd name="T28" fmla="*/ 935 w 1474"/>
                <a:gd name="T29" fmla="*/ 538 h 1190"/>
                <a:gd name="T30" fmla="*/ 1049 w 1474"/>
                <a:gd name="T31" fmla="*/ 510 h 1190"/>
                <a:gd name="T32" fmla="*/ 1077 w 1474"/>
                <a:gd name="T33" fmla="*/ 652 h 1190"/>
                <a:gd name="T34" fmla="*/ 1077 w 1474"/>
                <a:gd name="T35" fmla="*/ 680 h 1190"/>
                <a:gd name="T36" fmla="*/ 1134 w 1474"/>
                <a:gd name="T37" fmla="*/ 680 h 1190"/>
                <a:gd name="T38" fmla="*/ 1162 w 1474"/>
                <a:gd name="T39" fmla="*/ 680 h 1190"/>
                <a:gd name="T40" fmla="*/ 1162 w 1474"/>
                <a:gd name="T41" fmla="*/ 737 h 1190"/>
                <a:gd name="T42" fmla="*/ 1219 w 1474"/>
                <a:gd name="T43" fmla="*/ 737 h 1190"/>
                <a:gd name="T44" fmla="*/ 1247 w 1474"/>
                <a:gd name="T45" fmla="*/ 822 h 1190"/>
                <a:gd name="T46" fmla="*/ 1276 w 1474"/>
                <a:gd name="T47" fmla="*/ 737 h 1190"/>
                <a:gd name="T48" fmla="*/ 1474 w 1474"/>
                <a:gd name="T49" fmla="*/ 567 h 1190"/>
                <a:gd name="T50" fmla="*/ 1389 w 1474"/>
                <a:gd name="T51" fmla="*/ 481 h 1190"/>
                <a:gd name="T52" fmla="*/ 1446 w 1474"/>
                <a:gd name="T53" fmla="*/ 425 h 1190"/>
                <a:gd name="T54" fmla="*/ 1332 w 1474"/>
                <a:gd name="T55" fmla="*/ 396 h 1190"/>
                <a:gd name="T56" fmla="*/ 1332 w 1474"/>
                <a:gd name="T57" fmla="*/ 311 h 1190"/>
                <a:gd name="T58" fmla="*/ 1191 w 1474"/>
                <a:gd name="T59" fmla="*/ 340 h 1190"/>
                <a:gd name="T60" fmla="*/ 1134 w 1474"/>
                <a:gd name="T61" fmla="*/ 226 h 1190"/>
                <a:gd name="T62" fmla="*/ 1049 w 1474"/>
                <a:gd name="T63" fmla="*/ 170 h 1190"/>
                <a:gd name="T64" fmla="*/ 879 w 1474"/>
                <a:gd name="T65" fmla="*/ 170 h 1190"/>
                <a:gd name="T66" fmla="*/ 822 w 1474"/>
                <a:gd name="T67" fmla="*/ 255 h 1190"/>
                <a:gd name="T68" fmla="*/ 709 w 1474"/>
                <a:gd name="T69" fmla="*/ 198 h 1190"/>
                <a:gd name="T70" fmla="*/ 652 w 1474"/>
                <a:gd name="T71" fmla="*/ 85 h 1190"/>
                <a:gd name="T72" fmla="*/ 624 w 1474"/>
                <a:gd name="T73" fmla="*/ 141 h 1190"/>
                <a:gd name="T74" fmla="*/ 567 w 1474"/>
                <a:gd name="T75" fmla="*/ 85 h 1190"/>
                <a:gd name="T76" fmla="*/ 510 w 1474"/>
                <a:gd name="T77" fmla="*/ 56 h 1190"/>
                <a:gd name="T78" fmla="*/ 482 w 1474"/>
                <a:gd name="T79" fmla="*/ 113 h 1190"/>
                <a:gd name="T80" fmla="*/ 425 w 1474"/>
                <a:gd name="T81" fmla="*/ 113 h 1190"/>
                <a:gd name="T82" fmla="*/ 312 w 1474"/>
                <a:gd name="T83" fmla="*/ 0 h 1190"/>
                <a:gd name="T84" fmla="*/ 170 w 1474"/>
                <a:gd name="T85" fmla="*/ 56 h 1190"/>
                <a:gd name="T86" fmla="*/ 113 w 1474"/>
                <a:gd name="T87" fmla="*/ 170 h 1190"/>
                <a:gd name="T88" fmla="*/ 170 w 1474"/>
                <a:gd name="T89" fmla="*/ 198 h 1190"/>
                <a:gd name="T90" fmla="*/ 113 w 1474"/>
                <a:gd name="T91" fmla="*/ 311 h 1190"/>
                <a:gd name="T92" fmla="*/ 227 w 1474"/>
                <a:gd name="T93" fmla="*/ 311 h 1190"/>
                <a:gd name="T94" fmla="*/ 198 w 1474"/>
                <a:gd name="T95" fmla="*/ 340 h 1190"/>
                <a:gd name="T96" fmla="*/ 227 w 1474"/>
                <a:gd name="T97" fmla="*/ 368 h 1190"/>
                <a:gd name="T98" fmla="*/ 198 w 1474"/>
                <a:gd name="T99" fmla="*/ 425 h 1190"/>
                <a:gd name="T100" fmla="*/ 142 w 1474"/>
                <a:gd name="T101" fmla="*/ 396 h 1190"/>
                <a:gd name="T102" fmla="*/ 85 w 1474"/>
                <a:gd name="T103" fmla="*/ 453 h 1190"/>
                <a:gd name="T104" fmla="*/ 113 w 1474"/>
                <a:gd name="T105" fmla="*/ 510 h 1190"/>
                <a:gd name="T106" fmla="*/ 28 w 1474"/>
                <a:gd name="T107" fmla="*/ 567 h 1190"/>
                <a:gd name="T108" fmla="*/ 57 w 1474"/>
                <a:gd name="T109" fmla="*/ 680 h 1190"/>
                <a:gd name="T110" fmla="*/ 0 w 1474"/>
                <a:gd name="T111" fmla="*/ 708 h 1190"/>
                <a:gd name="T112" fmla="*/ 57 w 1474"/>
                <a:gd name="T113" fmla="*/ 765 h 1190"/>
                <a:gd name="T114" fmla="*/ 170 w 1474"/>
                <a:gd name="T115" fmla="*/ 708 h 1190"/>
                <a:gd name="T116" fmla="*/ 198 w 1474"/>
                <a:gd name="T117" fmla="*/ 822 h 1190"/>
                <a:gd name="T118" fmla="*/ 283 w 1474"/>
                <a:gd name="T119" fmla="*/ 850 h 1190"/>
                <a:gd name="T120" fmla="*/ 255 w 1474"/>
                <a:gd name="T121" fmla="*/ 935 h 1190"/>
                <a:gd name="T122" fmla="*/ 283 w 1474"/>
                <a:gd name="T123" fmla="*/ 1020 h 1190"/>
                <a:gd name="T124" fmla="*/ 227 w 1474"/>
                <a:gd name="T125" fmla="*/ 1162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74" h="1190">
                  <a:moveTo>
                    <a:pt x="227" y="1162"/>
                  </a:moveTo>
                  <a:lnTo>
                    <a:pt x="283" y="1190"/>
                  </a:lnTo>
                  <a:lnTo>
                    <a:pt x="312" y="1162"/>
                  </a:lnTo>
                  <a:lnTo>
                    <a:pt x="368" y="1190"/>
                  </a:lnTo>
                  <a:lnTo>
                    <a:pt x="425" y="1048"/>
                  </a:lnTo>
                  <a:lnTo>
                    <a:pt x="539" y="878"/>
                  </a:lnTo>
                  <a:lnTo>
                    <a:pt x="510" y="822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3"/>
                  </a:lnTo>
                  <a:lnTo>
                    <a:pt x="850" y="623"/>
                  </a:lnTo>
                  <a:lnTo>
                    <a:pt x="879" y="510"/>
                  </a:lnTo>
                  <a:lnTo>
                    <a:pt x="935" y="538"/>
                  </a:lnTo>
                  <a:lnTo>
                    <a:pt x="1049" y="510"/>
                  </a:lnTo>
                  <a:lnTo>
                    <a:pt x="1077" y="652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62" y="680"/>
                  </a:lnTo>
                  <a:lnTo>
                    <a:pt x="1162" y="737"/>
                  </a:lnTo>
                  <a:lnTo>
                    <a:pt x="1219" y="737"/>
                  </a:lnTo>
                  <a:lnTo>
                    <a:pt x="1247" y="822"/>
                  </a:lnTo>
                  <a:lnTo>
                    <a:pt x="1276" y="737"/>
                  </a:lnTo>
                  <a:lnTo>
                    <a:pt x="1474" y="567"/>
                  </a:lnTo>
                  <a:lnTo>
                    <a:pt x="1389" y="481"/>
                  </a:lnTo>
                  <a:lnTo>
                    <a:pt x="1446" y="425"/>
                  </a:lnTo>
                  <a:lnTo>
                    <a:pt x="1332" y="396"/>
                  </a:lnTo>
                  <a:lnTo>
                    <a:pt x="1332" y="311"/>
                  </a:lnTo>
                  <a:lnTo>
                    <a:pt x="1191" y="340"/>
                  </a:lnTo>
                  <a:lnTo>
                    <a:pt x="1134" y="226"/>
                  </a:lnTo>
                  <a:lnTo>
                    <a:pt x="1049" y="170"/>
                  </a:lnTo>
                  <a:lnTo>
                    <a:pt x="879" y="170"/>
                  </a:lnTo>
                  <a:lnTo>
                    <a:pt x="822" y="255"/>
                  </a:lnTo>
                  <a:lnTo>
                    <a:pt x="709" y="198"/>
                  </a:lnTo>
                  <a:lnTo>
                    <a:pt x="652" y="85"/>
                  </a:lnTo>
                  <a:lnTo>
                    <a:pt x="624" y="141"/>
                  </a:lnTo>
                  <a:lnTo>
                    <a:pt x="567" y="85"/>
                  </a:lnTo>
                  <a:lnTo>
                    <a:pt x="510" y="56"/>
                  </a:lnTo>
                  <a:lnTo>
                    <a:pt x="482" y="113"/>
                  </a:lnTo>
                  <a:lnTo>
                    <a:pt x="425" y="113"/>
                  </a:lnTo>
                  <a:lnTo>
                    <a:pt x="312" y="0"/>
                  </a:lnTo>
                  <a:lnTo>
                    <a:pt x="170" y="56"/>
                  </a:lnTo>
                  <a:lnTo>
                    <a:pt x="113" y="170"/>
                  </a:lnTo>
                  <a:lnTo>
                    <a:pt x="170" y="198"/>
                  </a:lnTo>
                  <a:lnTo>
                    <a:pt x="113" y="311"/>
                  </a:lnTo>
                  <a:lnTo>
                    <a:pt x="227" y="311"/>
                  </a:lnTo>
                  <a:lnTo>
                    <a:pt x="198" y="340"/>
                  </a:lnTo>
                  <a:lnTo>
                    <a:pt x="227" y="368"/>
                  </a:lnTo>
                  <a:lnTo>
                    <a:pt x="198" y="425"/>
                  </a:lnTo>
                  <a:lnTo>
                    <a:pt x="142" y="396"/>
                  </a:lnTo>
                  <a:lnTo>
                    <a:pt x="85" y="453"/>
                  </a:lnTo>
                  <a:lnTo>
                    <a:pt x="113" y="510"/>
                  </a:lnTo>
                  <a:lnTo>
                    <a:pt x="28" y="567"/>
                  </a:lnTo>
                  <a:lnTo>
                    <a:pt x="57" y="680"/>
                  </a:lnTo>
                  <a:lnTo>
                    <a:pt x="0" y="708"/>
                  </a:lnTo>
                  <a:lnTo>
                    <a:pt x="57" y="765"/>
                  </a:lnTo>
                  <a:lnTo>
                    <a:pt x="170" y="708"/>
                  </a:lnTo>
                  <a:lnTo>
                    <a:pt x="198" y="822"/>
                  </a:lnTo>
                  <a:lnTo>
                    <a:pt x="283" y="850"/>
                  </a:lnTo>
                  <a:lnTo>
                    <a:pt x="255" y="935"/>
                  </a:lnTo>
                  <a:lnTo>
                    <a:pt x="283" y="1020"/>
                  </a:lnTo>
                  <a:lnTo>
                    <a:pt x="227" y="116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Freeform 951">
              <a:extLst>
                <a:ext uri="{FF2B5EF4-FFF2-40B4-BE49-F238E27FC236}">
                  <a16:creationId xmlns:a16="http://schemas.microsoft.com/office/drawing/2014/main" id="{BEFCE7FC-C4A5-4419-92CE-676BD3CF03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7" y="841"/>
              <a:ext cx="1730" cy="1588"/>
            </a:xfrm>
            <a:custGeom>
              <a:avLst/>
              <a:gdLst>
                <a:gd name="T0" fmla="*/ 114 w 1730"/>
                <a:gd name="T1" fmla="*/ 1021 h 1588"/>
                <a:gd name="T2" fmla="*/ 227 w 1730"/>
                <a:gd name="T3" fmla="*/ 1106 h 1588"/>
                <a:gd name="T4" fmla="*/ 425 w 1730"/>
                <a:gd name="T5" fmla="*/ 1333 h 1588"/>
                <a:gd name="T6" fmla="*/ 482 w 1730"/>
                <a:gd name="T7" fmla="*/ 1418 h 1588"/>
                <a:gd name="T8" fmla="*/ 652 w 1730"/>
                <a:gd name="T9" fmla="*/ 1503 h 1588"/>
                <a:gd name="T10" fmla="*/ 851 w 1730"/>
                <a:gd name="T11" fmla="*/ 1333 h 1588"/>
                <a:gd name="T12" fmla="*/ 992 w 1730"/>
                <a:gd name="T13" fmla="*/ 1446 h 1588"/>
                <a:gd name="T14" fmla="*/ 1049 w 1730"/>
                <a:gd name="T15" fmla="*/ 1389 h 1588"/>
                <a:gd name="T16" fmla="*/ 1163 w 1730"/>
                <a:gd name="T17" fmla="*/ 1474 h 1588"/>
                <a:gd name="T18" fmla="*/ 1248 w 1730"/>
                <a:gd name="T19" fmla="*/ 1531 h 1588"/>
                <a:gd name="T20" fmla="*/ 1418 w 1730"/>
                <a:gd name="T21" fmla="*/ 1503 h 1588"/>
                <a:gd name="T22" fmla="*/ 1446 w 1730"/>
                <a:gd name="T23" fmla="*/ 1361 h 1588"/>
                <a:gd name="T24" fmla="*/ 1446 w 1730"/>
                <a:gd name="T25" fmla="*/ 1247 h 1588"/>
                <a:gd name="T26" fmla="*/ 1616 w 1730"/>
                <a:gd name="T27" fmla="*/ 1191 h 1588"/>
                <a:gd name="T28" fmla="*/ 1588 w 1730"/>
                <a:gd name="T29" fmla="*/ 1049 h 1588"/>
                <a:gd name="T30" fmla="*/ 1531 w 1730"/>
                <a:gd name="T31" fmla="*/ 907 h 1588"/>
                <a:gd name="T32" fmla="*/ 1616 w 1730"/>
                <a:gd name="T33" fmla="*/ 822 h 1588"/>
                <a:gd name="T34" fmla="*/ 1588 w 1730"/>
                <a:gd name="T35" fmla="*/ 482 h 1588"/>
                <a:gd name="T36" fmla="*/ 1701 w 1730"/>
                <a:gd name="T37" fmla="*/ 369 h 1588"/>
                <a:gd name="T38" fmla="*/ 1616 w 1730"/>
                <a:gd name="T39" fmla="*/ 113 h 1588"/>
                <a:gd name="T40" fmla="*/ 1588 w 1730"/>
                <a:gd name="T41" fmla="*/ 85 h 1588"/>
                <a:gd name="T42" fmla="*/ 1503 w 1730"/>
                <a:gd name="T43" fmla="*/ 113 h 1588"/>
                <a:gd name="T44" fmla="*/ 1446 w 1730"/>
                <a:gd name="T45" fmla="*/ 57 h 1588"/>
                <a:gd name="T46" fmla="*/ 1276 w 1730"/>
                <a:gd name="T47" fmla="*/ 0 h 1588"/>
                <a:gd name="T48" fmla="*/ 1248 w 1730"/>
                <a:gd name="T49" fmla="*/ 142 h 1588"/>
                <a:gd name="T50" fmla="*/ 1219 w 1730"/>
                <a:gd name="T51" fmla="*/ 255 h 1588"/>
                <a:gd name="T52" fmla="*/ 1304 w 1730"/>
                <a:gd name="T53" fmla="*/ 397 h 1588"/>
                <a:gd name="T54" fmla="*/ 1219 w 1730"/>
                <a:gd name="T55" fmla="*/ 595 h 1588"/>
                <a:gd name="T56" fmla="*/ 1191 w 1730"/>
                <a:gd name="T57" fmla="*/ 680 h 1588"/>
                <a:gd name="T58" fmla="*/ 1021 w 1730"/>
                <a:gd name="T59" fmla="*/ 652 h 1588"/>
                <a:gd name="T60" fmla="*/ 907 w 1730"/>
                <a:gd name="T61" fmla="*/ 652 h 1588"/>
                <a:gd name="T62" fmla="*/ 681 w 1730"/>
                <a:gd name="T63" fmla="*/ 624 h 1588"/>
                <a:gd name="T64" fmla="*/ 539 w 1730"/>
                <a:gd name="T65" fmla="*/ 567 h 1588"/>
                <a:gd name="T66" fmla="*/ 340 w 1730"/>
                <a:gd name="T67" fmla="*/ 624 h 1588"/>
                <a:gd name="T68" fmla="*/ 0 w 1730"/>
                <a:gd name="T69" fmla="*/ 822 h 1588"/>
                <a:gd name="T70" fmla="*/ 29 w 1730"/>
                <a:gd name="T71" fmla="*/ 936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730" h="1588">
                  <a:moveTo>
                    <a:pt x="29" y="936"/>
                  </a:moveTo>
                  <a:lnTo>
                    <a:pt x="114" y="1021"/>
                  </a:lnTo>
                  <a:lnTo>
                    <a:pt x="114" y="1106"/>
                  </a:lnTo>
                  <a:lnTo>
                    <a:pt x="227" y="1106"/>
                  </a:lnTo>
                  <a:lnTo>
                    <a:pt x="312" y="1247"/>
                  </a:lnTo>
                  <a:lnTo>
                    <a:pt x="425" y="1333"/>
                  </a:lnTo>
                  <a:lnTo>
                    <a:pt x="425" y="1389"/>
                  </a:lnTo>
                  <a:lnTo>
                    <a:pt x="482" y="1418"/>
                  </a:lnTo>
                  <a:lnTo>
                    <a:pt x="511" y="1503"/>
                  </a:lnTo>
                  <a:lnTo>
                    <a:pt x="652" y="1503"/>
                  </a:lnTo>
                  <a:lnTo>
                    <a:pt x="709" y="1389"/>
                  </a:lnTo>
                  <a:lnTo>
                    <a:pt x="851" y="1333"/>
                  </a:lnTo>
                  <a:lnTo>
                    <a:pt x="964" y="1446"/>
                  </a:lnTo>
                  <a:lnTo>
                    <a:pt x="992" y="1446"/>
                  </a:lnTo>
                  <a:lnTo>
                    <a:pt x="1021" y="1446"/>
                  </a:lnTo>
                  <a:lnTo>
                    <a:pt x="1049" y="1389"/>
                  </a:lnTo>
                  <a:lnTo>
                    <a:pt x="1106" y="1418"/>
                  </a:lnTo>
                  <a:lnTo>
                    <a:pt x="1163" y="1474"/>
                  </a:lnTo>
                  <a:lnTo>
                    <a:pt x="1191" y="1418"/>
                  </a:lnTo>
                  <a:lnTo>
                    <a:pt x="1248" y="1531"/>
                  </a:lnTo>
                  <a:lnTo>
                    <a:pt x="1361" y="1588"/>
                  </a:lnTo>
                  <a:lnTo>
                    <a:pt x="1418" y="1503"/>
                  </a:lnTo>
                  <a:lnTo>
                    <a:pt x="1474" y="1389"/>
                  </a:lnTo>
                  <a:lnTo>
                    <a:pt x="1446" y="1361"/>
                  </a:lnTo>
                  <a:lnTo>
                    <a:pt x="1474" y="1247"/>
                  </a:lnTo>
                  <a:lnTo>
                    <a:pt x="1446" y="1247"/>
                  </a:lnTo>
                  <a:lnTo>
                    <a:pt x="1474" y="1191"/>
                  </a:lnTo>
                  <a:lnTo>
                    <a:pt x="1616" y="1191"/>
                  </a:lnTo>
                  <a:lnTo>
                    <a:pt x="1616" y="1134"/>
                  </a:lnTo>
                  <a:lnTo>
                    <a:pt x="1588" y="1049"/>
                  </a:lnTo>
                  <a:lnTo>
                    <a:pt x="1559" y="964"/>
                  </a:lnTo>
                  <a:lnTo>
                    <a:pt x="1531" y="907"/>
                  </a:lnTo>
                  <a:lnTo>
                    <a:pt x="1531" y="822"/>
                  </a:lnTo>
                  <a:lnTo>
                    <a:pt x="1616" y="822"/>
                  </a:lnTo>
                  <a:lnTo>
                    <a:pt x="1701" y="709"/>
                  </a:lnTo>
                  <a:lnTo>
                    <a:pt x="1588" y="482"/>
                  </a:lnTo>
                  <a:lnTo>
                    <a:pt x="1616" y="397"/>
                  </a:lnTo>
                  <a:lnTo>
                    <a:pt x="1701" y="369"/>
                  </a:lnTo>
                  <a:lnTo>
                    <a:pt x="1730" y="227"/>
                  </a:lnTo>
                  <a:lnTo>
                    <a:pt x="1616" y="113"/>
                  </a:lnTo>
                  <a:lnTo>
                    <a:pt x="1616" y="28"/>
                  </a:lnTo>
                  <a:lnTo>
                    <a:pt x="1588" y="85"/>
                  </a:lnTo>
                  <a:lnTo>
                    <a:pt x="1559" y="57"/>
                  </a:lnTo>
                  <a:lnTo>
                    <a:pt x="1503" y="113"/>
                  </a:lnTo>
                  <a:lnTo>
                    <a:pt x="1418" y="85"/>
                  </a:lnTo>
                  <a:lnTo>
                    <a:pt x="1446" y="57"/>
                  </a:lnTo>
                  <a:lnTo>
                    <a:pt x="1333" y="0"/>
                  </a:lnTo>
                  <a:lnTo>
                    <a:pt x="1276" y="0"/>
                  </a:lnTo>
                  <a:lnTo>
                    <a:pt x="1219" y="85"/>
                  </a:lnTo>
                  <a:lnTo>
                    <a:pt x="1248" y="142"/>
                  </a:lnTo>
                  <a:lnTo>
                    <a:pt x="1219" y="170"/>
                  </a:lnTo>
                  <a:lnTo>
                    <a:pt x="1219" y="255"/>
                  </a:lnTo>
                  <a:lnTo>
                    <a:pt x="1304" y="340"/>
                  </a:lnTo>
                  <a:lnTo>
                    <a:pt x="1304" y="397"/>
                  </a:lnTo>
                  <a:lnTo>
                    <a:pt x="1191" y="510"/>
                  </a:lnTo>
                  <a:lnTo>
                    <a:pt x="1219" y="595"/>
                  </a:lnTo>
                  <a:lnTo>
                    <a:pt x="1248" y="624"/>
                  </a:lnTo>
                  <a:lnTo>
                    <a:pt x="1191" y="680"/>
                  </a:lnTo>
                  <a:lnTo>
                    <a:pt x="1163" y="652"/>
                  </a:lnTo>
                  <a:lnTo>
                    <a:pt x="1021" y="652"/>
                  </a:lnTo>
                  <a:lnTo>
                    <a:pt x="992" y="709"/>
                  </a:lnTo>
                  <a:lnTo>
                    <a:pt x="907" y="652"/>
                  </a:lnTo>
                  <a:lnTo>
                    <a:pt x="709" y="652"/>
                  </a:lnTo>
                  <a:lnTo>
                    <a:pt x="681" y="624"/>
                  </a:lnTo>
                  <a:lnTo>
                    <a:pt x="596" y="624"/>
                  </a:lnTo>
                  <a:lnTo>
                    <a:pt x="539" y="567"/>
                  </a:lnTo>
                  <a:lnTo>
                    <a:pt x="454" y="624"/>
                  </a:lnTo>
                  <a:lnTo>
                    <a:pt x="340" y="624"/>
                  </a:lnTo>
                  <a:lnTo>
                    <a:pt x="199" y="709"/>
                  </a:lnTo>
                  <a:lnTo>
                    <a:pt x="0" y="822"/>
                  </a:lnTo>
                  <a:lnTo>
                    <a:pt x="57" y="907"/>
                  </a:lnTo>
                  <a:lnTo>
                    <a:pt x="29" y="93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4" name="Freeform 952">
              <a:extLst>
                <a:ext uri="{FF2B5EF4-FFF2-40B4-BE49-F238E27FC236}">
                  <a16:creationId xmlns:a16="http://schemas.microsoft.com/office/drawing/2014/main" id="{C24A6691-0E9C-46B8-A6A3-29B8E6DAC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9" y="132"/>
              <a:ext cx="340" cy="170"/>
            </a:xfrm>
            <a:custGeom>
              <a:avLst/>
              <a:gdLst>
                <a:gd name="T0" fmla="*/ 0 w 340"/>
                <a:gd name="T1" fmla="*/ 142 h 170"/>
                <a:gd name="T2" fmla="*/ 142 w 340"/>
                <a:gd name="T3" fmla="*/ 142 h 170"/>
                <a:gd name="T4" fmla="*/ 199 w 340"/>
                <a:gd name="T5" fmla="*/ 170 h 170"/>
                <a:gd name="T6" fmla="*/ 340 w 340"/>
                <a:gd name="T7" fmla="*/ 29 h 170"/>
                <a:gd name="T8" fmla="*/ 170 w 340"/>
                <a:gd name="T9" fmla="*/ 0 h 170"/>
                <a:gd name="T10" fmla="*/ 114 w 340"/>
                <a:gd name="T11" fmla="*/ 57 h 170"/>
                <a:gd name="T12" fmla="*/ 85 w 340"/>
                <a:gd name="T13" fmla="*/ 57 h 170"/>
                <a:gd name="T14" fmla="*/ 0 w 340"/>
                <a:gd name="T15" fmla="*/ 142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0" h="170">
                  <a:moveTo>
                    <a:pt x="0" y="142"/>
                  </a:moveTo>
                  <a:lnTo>
                    <a:pt x="142" y="142"/>
                  </a:lnTo>
                  <a:lnTo>
                    <a:pt x="199" y="170"/>
                  </a:lnTo>
                  <a:lnTo>
                    <a:pt x="340" y="29"/>
                  </a:lnTo>
                  <a:lnTo>
                    <a:pt x="170" y="0"/>
                  </a:lnTo>
                  <a:lnTo>
                    <a:pt x="114" y="57"/>
                  </a:lnTo>
                  <a:lnTo>
                    <a:pt x="85" y="57"/>
                  </a:lnTo>
                  <a:lnTo>
                    <a:pt x="0" y="14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4EB93F2E-C5EB-40D0-A346-27D91DCBF5AF}"/>
              </a:ext>
            </a:extLst>
          </p:cNvPr>
          <p:cNvGrpSpPr/>
          <p:nvPr/>
        </p:nvGrpSpPr>
        <p:grpSpPr>
          <a:xfrm>
            <a:off x="4605420" y="2881551"/>
            <a:ext cx="749002" cy="662464"/>
            <a:chOff x="2313094" y="4734228"/>
            <a:chExt cx="1538595" cy="1360831"/>
          </a:xfrm>
        </p:grpSpPr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094F45CB-5E90-49ED-8E4D-5DE476EB13D8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BA30520-4881-47C4-8B15-CB7B5627F6FA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102" name="楕円 101">
                <a:extLst>
                  <a:ext uri="{FF2B5EF4-FFF2-40B4-BE49-F238E27FC236}">
                    <a16:creationId xmlns:a16="http://schemas.microsoft.com/office/drawing/2014/main" id="{F870F342-79E6-47E6-96F2-92BD7890CC39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E21F9641-4A24-4B52-8046-3CC0C11BF5B2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CB51EF49-E0F4-4084-A941-E6CFF9B353D5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05" name="月 104">
                  <a:extLst>
                    <a:ext uri="{FF2B5EF4-FFF2-40B4-BE49-F238E27FC236}">
                      <a16:creationId xmlns:a16="http://schemas.microsoft.com/office/drawing/2014/main" id="{9536E83F-8489-4DC4-899E-2ECCAC59F023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393D6371-7AF8-4A7F-85D7-20D9B7C69D0A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7A70878C-A1BF-4140-A0E2-3BE95729B359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B65C6C6E-D99D-4829-99FE-5ADC7A49B940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98" name="円/楕円 834">
                  <a:extLst>
                    <a:ext uri="{FF2B5EF4-FFF2-40B4-BE49-F238E27FC236}">
                      <a16:creationId xmlns:a16="http://schemas.microsoft.com/office/drawing/2014/main" id="{3D4A5751-DC43-42AE-B2AE-8647AB001B49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9" name="円/楕円 835">
                  <a:extLst>
                    <a:ext uri="{FF2B5EF4-FFF2-40B4-BE49-F238E27FC236}">
                      <a16:creationId xmlns:a16="http://schemas.microsoft.com/office/drawing/2014/main" id="{BE6EA063-F4AB-44CE-B5BC-928CF1589E9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0" name="円/楕円 836">
                  <a:extLst>
                    <a:ext uri="{FF2B5EF4-FFF2-40B4-BE49-F238E27FC236}">
                      <a16:creationId xmlns:a16="http://schemas.microsoft.com/office/drawing/2014/main" id="{7943CFEF-C87E-4963-87A0-9D4430B1D152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01" name="円/楕円 837">
                  <a:extLst>
                    <a:ext uri="{FF2B5EF4-FFF2-40B4-BE49-F238E27FC236}">
                      <a16:creationId xmlns:a16="http://schemas.microsoft.com/office/drawing/2014/main" id="{B352B92C-D463-43F5-AD65-67990FBC68EE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438ECAC6-C9D0-4D03-96A5-59C1284A5AFC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96" name="円/楕円 838">
                  <a:extLst>
                    <a:ext uri="{FF2B5EF4-FFF2-40B4-BE49-F238E27FC236}">
                      <a16:creationId xmlns:a16="http://schemas.microsoft.com/office/drawing/2014/main" id="{439D5F26-43DA-4BB8-A847-E4F30C56AB7B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" name="円/楕円 839">
                  <a:extLst>
                    <a:ext uri="{FF2B5EF4-FFF2-40B4-BE49-F238E27FC236}">
                      <a16:creationId xmlns:a16="http://schemas.microsoft.com/office/drawing/2014/main" id="{8DC20E7C-B06C-41BE-9423-E5B543F56EF5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89" name="円/楕円 840">
                <a:extLst>
                  <a:ext uri="{FF2B5EF4-FFF2-40B4-BE49-F238E27FC236}">
                    <a16:creationId xmlns:a16="http://schemas.microsoft.com/office/drawing/2014/main" id="{E3D9F018-6A26-415E-A709-D7E3A959CBF0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ED11A891-8E68-4C32-97A4-1B9B163D2878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94" name="フローチャート: 端子 685">
                  <a:extLst>
                    <a:ext uri="{FF2B5EF4-FFF2-40B4-BE49-F238E27FC236}">
                      <a16:creationId xmlns:a16="http://schemas.microsoft.com/office/drawing/2014/main" id="{2E9327D1-71CA-4B55-BBEC-72875908987C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" name="フローチャート: 端子 686">
                  <a:extLst>
                    <a:ext uri="{FF2B5EF4-FFF2-40B4-BE49-F238E27FC236}">
                      <a16:creationId xmlns:a16="http://schemas.microsoft.com/office/drawing/2014/main" id="{DCAB1FB6-82F7-4426-8937-B56F4556FF6D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91" name="台形 90">
                <a:extLst>
                  <a:ext uri="{FF2B5EF4-FFF2-40B4-BE49-F238E27FC236}">
                    <a16:creationId xmlns:a16="http://schemas.microsoft.com/office/drawing/2014/main" id="{C78AF067-F83E-4424-9085-DD2B7EBACC21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2" name="フリーフォーム 1196">
                <a:extLst>
                  <a:ext uri="{FF2B5EF4-FFF2-40B4-BE49-F238E27FC236}">
                    <a16:creationId xmlns:a16="http://schemas.microsoft.com/office/drawing/2014/main" id="{C69EEDFD-827C-49E5-8122-BBE365563C62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" name="円/楕円 4">
                <a:extLst>
                  <a:ext uri="{FF2B5EF4-FFF2-40B4-BE49-F238E27FC236}">
                    <a16:creationId xmlns:a16="http://schemas.microsoft.com/office/drawing/2014/main" id="{86A40B7F-4390-4BEE-AFD9-6D3B43681655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5" name="月 34">
              <a:extLst>
                <a:ext uri="{FF2B5EF4-FFF2-40B4-BE49-F238E27FC236}">
                  <a16:creationId xmlns:a16="http://schemas.microsoft.com/office/drawing/2014/main" id="{1E598412-8C3A-49B4-8FD7-743445D064D3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6" name="月 35">
              <a:extLst>
                <a:ext uri="{FF2B5EF4-FFF2-40B4-BE49-F238E27FC236}">
                  <a16:creationId xmlns:a16="http://schemas.microsoft.com/office/drawing/2014/main" id="{0760B4B0-C09A-4F0E-B965-29F61392C872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B819BCD9-623A-4556-8DEE-E3290AA5BB33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C3206CC3-E03B-4DFA-8BB9-7C52608CC514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7053AB13-A3FA-4FB7-B215-A2BF2CB004E4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F4A1412D-3164-4633-B4E9-0535A95E8079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30D2E51A-3621-4C93-9226-B5D2AD411B2B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87A03F58-E923-4BB1-BADF-B202A4A83A78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D64D304-0F6D-4962-A4AA-E3319012855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1D4D974A-4063-4799-9D32-7ACA6C91F758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0D9B1714-CFF7-40BB-96FC-4F9DC873313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42077E25-2AF5-4BEF-827A-66F17B5399F0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1E2C7216-0551-4D54-81C5-0E9391E5B47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5C13324F-4D93-433F-892A-072FBAA76D3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82217F8C-A800-4D41-ABFF-B6D6365B3CF9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51FA17A7-A636-4C5B-822C-1F7435015CE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23FCC071-DB70-4D4B-84DB-BEA95AD1321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419ACB9A-4984-4B08-A43A-A0A20B3AE5BB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85E65B16-F36C-4F0A-BE2C-7237B6379404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F9102E81-1978-41B9-A86B-DA0D58F94F03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1A7D4B6C-24A8-4832-95A1-88C6D45FDBC8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6C532E58-30C2-4B37-892B-21B5846CA8BA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41345656-FB09-4C00-B62B-4FF7B76AF6F5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3DB58992-2B5C-4F33-89A7-B57F25C9A552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D4E510E1-06AC-43A9-A04E-8AC534382573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0BBBBA7A-D5EB-418A-A2CD-B573DB8FB436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A343F124-C07B-42F1-8CCD-C3A5560D46B0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D84ECAEB-5048-4E69-BF34-0699E8178B7A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F6BCC14F-2063-42C9-A6DA-F3576F3500E6}"/>
              </a:ext>
            </a:extLst>
          </p:cNvPr>
          <p:cNvSpPr txBox="1"/>
          <p:nvPr/>
        </p:nvSpPr>
        <p:spPr>
          <a:xfrm>
            <a:off x="5042100" y="2682235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別府温泉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（別府市）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8C75C5DC-7B12-4039-9DA4-EB61637CADD8}"/>
              </a:ext>
            </a:extLst>
          </p:cNvPr>
          <p:cNvGrpSpPr/>
          <p:nvPr/>
        </p:nvGrpSpPr>
        <p:grpSpPr>
          <a:xfrm>
            <a:off x="4165473" y="3450894"/>
            <a:ext cx="749002" cy="662464"/>
            <a:chOff x="2313094" y="4734228"/>
            <a:chExt cx="1538595" cy="1360831"/>
          </a:xfrm>
        </p:grpSpPr>
        <p:sp>
          <p:nvSpPr>
            <p:cNvPr id="111" name="楕円 110">
              <a:extLst>
                <a:ext uri="{FF2B5EF4-FFF2-40B4-BE49-F238E27FC236}">
                  <a16:creationId xmlns:a16="http://schemas.microsoft.com/office/drawing/2014/main" id="{9416CE09-E754-4572-905E-5507DB176C58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12" name="グループ化 111">
              <a:extLst>
                <a:ext uri="{FF2B5EF4-FFF2-40B4-BE49-F238E27FC236}">
                  <a16:creationId xmlns:a16="http://schemas.microsoft.com/office/drawing/2014/main" id="{F2E328A1-3320-4F8A-8233-3F91FD608690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DA28F551-04FB-4B90-AB83-3658F76A3538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AB453497-A417-4EA2-9360-0F999C4AF066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59" name="グループ化 158">
                <a:extLst>
                  <a:ext uri="{FF2B5EF4-FFF2-40B4-BE49-F238E27FC236}">
                    <a16:creationId xmlns:a16="http://schemas.microsoft.com/office/drawing/2014/main" id="{61F19A82-6639-4964-A4D2-CD5CB478C864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160" name="月 159">
                  <a:extLst>
                    <a:ext uri="{FF2B5EF4-FFF2-40B4-BE49-F238E27FC236}">
                      <a16:creationId xmlns:a16="http://schemas.microsoft.com/office/drawing/2014/main" id="{6ECDA3FA-06DE-4BFE-B5CF-19B95C03BD5E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61" name="月 160">
                  <a:extLst>
                    <a:ext uri="{FF2B5EF4-FFF2-40B4-BE49-F238E27FC236}">
                      <a16:creationId xmlns:a16="http://schemas.microsoft.com/office/drawing/2014/main" id="{9876BBF5-FCB7-41B6-AFD4-158085930B5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13" name="グループ化 112">
              <a:extLst>
                <a:ext uri="{FF2B5EF4-FFF2-40B4-BE49-F238E27FC236}">
                  <a16:creationId xmlns:a16="http://schemas.microsoft.com/office/drawing/2014/main" id="{8DC7DCA2-680A-411B-9FC7-0DE1744601BB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142" name="グループ化 141">
                <a:extLst>
                  <a:ext uri="{FF2B5EF4-FFF2-40B4-BE49-F238E27FC236}">
                    <a16:creationId xmlns:a16="http://schemas.microsoft.com/office/drawing/2014/main" id="{7FF12103-2051-483E-AB51-0FD42879ECDC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153" name="円/楕円 834">
                  <a:extLst>
                    <a:ext uri="{FF2B5EF4-FFF2-40B4-BE49-F238E27FC236}">
                      <a16:creationId xmlns:a16="http://schemas.microsoft.com/office/drawing/2014/main" id="{7B97045A-C915-4DD2-BEC0-D4BB8B3BFE1E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4" name="円/楕円 835">
                  <a:extLst>
                    <a:ext uri="{FF2B5EF4-FFF2-40B4-BE49-F238E27FC236}">
                      <a16:creationId xmlns:a16="http://schemas.microsoft.com/office/drawing/2014/main" id="{39C7D0A7-080C-4231-963D-13F8DDA3C025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5" name="円/楕円 836">
                  <a:extLst>
                    <a:ext uri="{FF2B5EF4-FFF2-40B4-BE49-F238E27FC236}">
                      <a16:creationId xmlns:a16="http://schemas.microsoft.com/office/drawing/2014/main" id="{9992B26E-F2B7-45D0-99BB-703BCE9932DF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6" name="円/楕円 837">
                  <a:extLst>
                    <a:ext uri="{FF2B5EF4-FFF2-40B4-BE49-F238E27FC236}">
                      <a16:creationId xmlns:a16="http://schemas.microsoft.com/office/drawing/2014/main" id="{20DC1D7F-63E8-4B3A-BE3E-EC98CB4E20DF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F329D22A-0C5F-4E4D-A52B-EDB2FA1320FD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151" name="円/楕円 838">
                  <a:extLst>
                    <a:ext uri="{FF2B5EF4-FFF2-40B4-BE49-F238E27FC236}">
                      <a16:creationId xmlns:a16="http://schemas.microsoft.com/office/drawing/2014/main" id="{DC1C31D9-2E82-4608-A79D-B777F11E1686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円/楕円 839">
                  <a:extLst>
                    <a:ext uri="{FF2B5EF4-FFF2-40B4-BE49-F238E27FC236}">
                      <a16:creationId xmlns:a16="http://schemas.microsoft.com/office/drawing/2014/main" id="{37C9F4F3-1FE9-43E6-8373-D480DCD84759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4" name="円/楕円 840">
                <a:extLst>
                  <a:ext uri="{FF2B5EF4-FFF2-40B4-BE49-F238E27FC236}">
                    <a16:creationId xmlns:a16="http://schemas.microsoft.com/office/drawing/2014/main" id="{5E86B690-0093-45D0-96AC-5D44F054DD23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5" name="グループ化 144">
                <a:extLst>
                  <a:ext uri="{FF2B5EF4-FFF2-40B4-BE49-F238E27FC236}">
                    <a16:creationId xmlns:a16="http://schemas.microsoft.com/office/drawing/2014/main" id="{EFB80DD6-B63A-428F-9527-6E6D645A4402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149" name="フローチャート: 端子 685">
                  <a:extLst>
                    <a:ext uri="{FF2B5EF4-FFF2-40B4-BE49-F238E27FC236}">
                      <a16:creationId xmlns:a16="http://schemas.microsoft.com/office/drawing/2014/main" id="{E701A162-9CAD-4274-8E95-C958EDF035B2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0" name="フローチャート: 端子 686">
                  <a:extLst>
                    <a:ext uri="{FF2B5EF4-FFF2-40B4-BE49-F238E27FC236}">
                      <a16:creationId xmlns:a16="http://schemas.microsoft.com/office/drawing/2014/main" id="{3298823A-FD47-4FFB-AB48-D980F3514BB2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03B4635C-1D79-46B0-84BD-BA82ECFD6782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7" name="フリーフォーム 1196">
                <a:extLst>
                  <a:ext uri="{FF2B5EF4-FFF2-40B4-BE49-F238E27FC236}">
                    <a16:creationId xmlns:a16="http://schemas.microsoft.com/office/drawing/2014/main" id="{FB5FB0F0-D34D-4926-9BBC-6671A72EDC5E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8" name="円/楕円 4">
                <a:extLst>
                  <a:ext uri="{FF2B5EF4-FFF2-40B4-BE49-F238E27FC236}">
                    <a16:creationId xmlns:a16="http://schemas.microsoft.com/office/drawing/2014/main" id="{E43CDEBD-C964-40F0-8354-09D524575DDE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14" name="月 113">
              <a:extLst>
                <a:ext uri="{FF2B5EF4-FFF2-40B4-BE49-F238E27FC236}">
                  <a16:creationId xmlns:a16="http://schemas.microsoft.com/office/drawing/2014/main" id="{A0B0671F-7905-4278-B693-F8E32CE5349B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5" name="月 114">
              <a:extLst>
                <a:ext uri="{FF2B5EF4-FFF2-40B4-BE49-F238E27FC236}">
                  <a16:creationId xmlns:a16="http://schemas.microsoft.com/office/drawing/2014/main" id="{B4E6545C-6BC2-475C-B932-5E9C9793180F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A0F7BC0A-554B-4627-9ECB-BC1260B5649A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9722FA5B-ADA0-43EE-9097-BD2A1CDA8709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4B06FF02-7732-409D-BF84-F1D5AE7F575F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447871DD-DF37-4E65-A91A-251AB018E8AC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F288E151-E0DB-4192-8036-BF7462D250B3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BA093EB-68D2-4788-BAC2-31C3EC0CBA3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31" name="グループ化 130">
                <a:extLst>
                  <a:ext uri="{FF2B5EF4-FFF2-40B4-BE49-F238E27FC236}">
                    <a16:creationId xmlns:a16="http://schemas.microsoft.com/office/drawing/2014/main" id="{64BD97EE-5DD0-4482-A46D-4D964BB419D4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817E1F29-3634-44C9-BB05-1BC4B6EF69A1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F10C5E57-C4CE-4417-9DB4-A831DE26F07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EC95EA15-31D3-45B8-9C6D-F75A3D5EBAE1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72EC281A-8778-4150-9F6F-F288787FBFA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6DE7B4F8-DA5F-4E7C-B73B-C365A3DD7209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B7B67780-9249-4ECD-9F34-A48D8371035F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8CA75A02-9300-4B7D-A90D-1044A09DFB8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B0373E61-C2F7-4813-9DEC-A1DD813C1F66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B593EDA0-C6C8-4C34-B27C-C4149F8741D0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E8747E53-D210-4F92-A14E-3E99129E0B2D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9470BD38-791E-4E61-B0F0-5C7ED221803F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2" name="楕円 121">
                <a:extLst>
                  <a:ext uri="{FF2B5EF4-FFF2-40B4-BE49-F238E27FC236}">
                    <a16:creationId xmlns:a16="http://schemas.microsoft.com/office/drawing/2014/main" id="{99E614EC-99B3-41B7-8560-053AB7DA032D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A62914BD-679E-485D-8D94-E982CA9532D4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4" name="フリーフォーム: 図形 123">
                <a:extLst>
                  <a:ext uri="{FF2B5EF4-FFF2-40B4-BE49-F238E27FC236}">
                    <a16:creationId xmlns:a16="http://schemas.microsoft.com/office/drawing/2014/main" id="{7DD6516E-EECD-4320-82F6-587C4ABC4099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23D18264-411F-4ED5-9F42-DC014819412F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0117C8B3-F6C8-430B-A074-3BB5E583C596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423C1F60-BA63-4337-8C49-07F88B6B7CC2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8" name="楕円 127">
                  <a:extLst>
                    <a:ext uri="{FF2B5EF4-FFF2-40B4-BE49-F238E27FC236}">
                      <a16:creationId xmlns:a16="http://schemas.microsoft.com/office/drawing/2014/main" id="{F34640B4-E101-43DA-8231-BD2E19FFF884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1F008D4D-60B9-46C2-B9EB-87B87DF081FC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2EC1C91E-B0C8-4298-8B7A-BFF3E82F69F2}"/>
              </a:ext>
            </a:extLst>
          </p:cNvPr>
          <p:cNvSpPr txBox="1"/>
          <p:nvPr/>
        </p:nvSpPr>
        <p:spPr>
          <a:xfrm>
            <a:off x="4094249" y="4116109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由布院温泉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（由布市）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36D41906-B30C-48D0-8713-6A238AE858DF}"/>
              </a:ext>
            </a:extLst>
          </p:cNvPr>
          <p:cNvGrpSpPr/>
          <p:nvPr/>
        </p:nvGrpSpPr>
        <p:grpSpPr>
          <a:xfrm>
            <a:off x="7685794" y="2556520"/>
            <a:ext cx="2058971" cy="1381917"/>
            <a:chOff x="669936" y="3088723"/>
            <a:chExt cx="2562286" cy="1719726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88CF3FFD-554C-4CD8-82FD-2C7C41FC561D}"/>
                </a:ext>
              </a:extLst>
            </p:cNvPr>
            <p:cNvGrpSpPr/>
            <p:nvPr/>
          </p:nvGrpSpPr>
          <p:grpSpPr>
            <a:xfrm>
              <a:off x="669936" y="3088723"/>
              <a:ext cx="2562286" cy="1719726"/>
              <a:chOff x="1612263" y="3629372"/>
              <a:chExt cx="2562286" cy="1719726"/>
            </a:xfrm>
          </p:grpSpPr>
          <p:grpSp>
            <p:nvGrpSpPr>
              <p:cNvPr id="207" name="グループ化 206">
                <a:extLst>
                  <a:ext uri="{FF2B5EF4-FFF2-40B4-BE49-F238E27FC236}">
                    <a16:creationId xmlns:a16="http://schemas.microsoft.com/office/drawing/2014/main" id="{9CC93257-955A-419E-9C77-571D84BB14E7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214" name="グループ化 213">
                  <a:extLst>
                    <a:ext uri="{FF2B5EF4-FFF2-40B4-BE49-F238E27FC236}">
                      <a16:creationId xmlns:a16="http://schemas.microsoft.com/office/drawing/2014/main" id="{031F4212-5B3D-469F-BFD0-0D12BDC4A7F0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217" name="フリーフォーム: 図形 216">
                    <a:extLst>
                      <a:ext uri="{FF2B5EF4-FFF2-40B4-BE49-F238E27FC236}">
                        <a16:creationId xmlns:a16="http://schemas.microsoft.com/office/drawing/2014/main" id="{A6178F9A-B1A0-4F8E-9342-B86A53A082EC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18" name="楕円 217">
                    <a:extLst>
                      <a:ext uri="{FF2B5EF4-FFF2-40B4-BE49-F238E27FC236}">
                        <a16:creationId xmlns:a16="http://schemas.microsoft.com/office/drawing/2014/main" id="{296F1B90-CD5E-4EE9-9609-7C5541CF9ACF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464652E7-186B-4542-972A-FCC8F53F2C2F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031047FC-1244-4D1F-A484-6FF821F7D6C5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7F6110AF-9A5F-48FB-9AE1-C68B20529F60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8A258550-5511-4685-B88F-88753A81FDED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0B83D326-D695-4349-A736-7C8557F6E118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3C6CA8EE-A802-4AA9-8CA9-33CC6F5673A0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191D36DD-DE9E-43BB-8D55-A0B1BFD739E3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975C82EB-E31C-40CF-8A35-FAF69437472F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45A0ADEF-96BF-43D0-BC14-91A7591A1D4F}"/>
                </a:ext>
              </a:extLst>
            </p:cNvPr>
            <p:cNvGrpSpPr/>
            <p:nvPr/>
          </p:nvGrpSpPr>
          <p:grpSpPr>
            <a:xfrm>
              <a:off x="853792" y="3313077"/>
              <a:ext cx="1890264" cy="576817"/>
              <a:chOff x="1625716" y="1503419"/>
              <a:chExt cx="5065597" cy="1545776"/>
            </a:xfrm>
          </p:grpSpPr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35B11B8-4849-4E4C-8C4E-9D937337A869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4B1DD526-543C-423E-855B-93CBA749A402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四角形: 角を丸くする 5">
                <a:extLst>
                  <a:ext uri="{FF2B5EF4-FFF2-40B4-BE49-F238E27FC236}">
                    <a16:creationId xmlns:a16="http://schemas.microsoft.com/office/drawing/2014/main" id="{D71C198A-CCFA-49FE-A0E4-3107012E2EC9}"/>
                  </a:ext>
                </a:extLst>
              </p:cNvPr>
              <p:cNvSpPr/>
              <p:nvPr/>
            </p:nvSpPr>
            <p:spPr>
              <a:xfrm rot="699880">
                <a:off x="2851987" y="1503419"/>
                <a:ext cx="681380" cy="425312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981" h="600650">
                    <a:moveTo>
                      <a:pt x="596140" y="4821"/>
                    </a:moveTo>
                    <a:cubicBezTo>
                      <a:pt x="707855" y="-36938"/>
                      <a:pt x="666956" y="202335"/>
                      <a:pt x="670540" y="346260"/>
                    </a:cubicBezTo>
                    <a:cubicBezTo>
                      <a:pt x="571225" y="444926"/>
                      <a:pt x="13159" y="629535"/>
                      <a:pt x="247" y="596816"/>
                    </a:cubicBezTo>
                    <a:cubicBezTo>
                      <a:pt x="-12665" y="564097"/>
                      <a:pt x="484425" y="46580"/>
                      <a:pt x="596140" y="4821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四角形: 角を丸くする 5">
                <a:extLst>
                  <a:ext uri="{FF2B5EF4-FFF2-40B4-BE49-F238E27FC236}">
                    <a16:creationId xmlns:a16="http://schemas.microsoft.com/office/drawing/2014/main" id="{73DEB9BD-7B76-4058-AD44-5AB09152BB74}"/>
                  </a:ext>
                </a:extLst>
              </p:cNvPr>
              <p:cNvSpPr/>
              <p:nvPr/>
            </p:nvSpPr>
            <p:spPr>
              <a:xfrm rot="814505">
                <a:off x="3743917" y="1774511"/>
                <a:ext cx="1732472" cy="3034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1119100"/>
                  <a:gd name="connsiteY0" fmla="*/ 7576 h 428568"/>
                  <a:gd name="connsiteX1" fmla="*/ 431254 w 1119100"/>
                  <a:gd name="connsiteY1" fmla="*/ 95269 h 428568"/>
                  <a:gd name="connsiteX2" fmla="*/ 1112776 w 1119100"/>
                  <a:gd name="connsiteY2" fmla="*/ 350227 h 428568"/>
                  <a:gd name="connsiteX3" fmla="*/ 0 w 1119100"/>
                  <a:gd name="connsiteY3" fmla="*/ 428568 h 428568"/>
                  <a:gd name="connsiteX4" fmla="*/ 201553 w 1119100"/>
                  <a:gd name="connsiteY4" fmla="*/ 7576 h 428568"/>
                  <a:gd name="connsiteX0" fmla="*/ 201553 w 1126154"/>
                  <a:gd name="connsiteY0" fmla="*/ 7576 h 428568"/>
                  <a:gd name="connsiteX1" fmla="*/ 431254 w 1126154"/>
                  <a:gd name="connsiteY1" fmla="*/ 95269 h 428568"/>
                  <a:gd name="connsiteX2" fmla="*/ 1112776 w 1126154"/>
                  <a:gd name="connsiteY2" fmla="*/ 350227 h 428568"/>
                  <a:gd name="connsiteX3" fmla="*/ 0 w 1126154"/>
                  <a:gd name="connsiteY3" fmla="*/ 428568 h 428568"/>
                  <a:gd name="connsiteX4" fmla="*/ 201553 w 1126154"/>
                  <a:gd name="connsiteY4" fmla="*/ 7576 h 428568"/>
                  <a:gd name="connsiteX0" fmla="*/ 201553 w 1214016"/>
                  <a:gd name="connsiteY0" fmla="*/ 7576 h 428568"/>
                  <a:gd name="connsiteX1" fmla="*/ 431254 w 1214016"/>
                  <a:gd name="connsiteY1" fmla="*/ 95269 h 428568"/>
                  <a:gd name="connsiteX2" fmla="*/ 1203521 w 1214016"/>
                  <a:gd name="connsiteY2" fmla="*/ 328208 h 428568"/>
                  <a:gd name="connsiteX3" fmla="*/ 0 w 1214016"/>
                  <a:gd name="connsiteY3" fmla="*/ 428568 h 428568"/>
                  <a:gd name="connsiteX4" fmla="*/ 201553 w 1214016"/>
                  <a:gd name="connsiteY4" fmla="*/ 7576 h 42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16" h="428568">
                    <a:moveTo>
                      <a:pt x="201553" y="7576"/>
                    </a:moveTo>
                    <a:cubicBezTo>
                      <a:pt x="253189" y="-21413"/>
                      <a:pt x="279384" y="38161"/>
                      <a:pt x="431254" y="95269"/>
                    </a:cubicBezTo>
                    <a:cubicBezTo>
                      <a:pt x="949864" y="95685"/>
                      <a:pt x="1277950" y="257027"/>
                      <a:pt x="1203521" y="328208"/>
                    </a:cubicBezTo>
                    <a:lnTo>
                      <a:pt x="0" y="428568"/>
                    </a:lnTo>
                    <a:cubicBezTo>
                      <a:pt x="0" y="340727"/>
                      <a:pt x="149917" y="36565"/>
                      <a:pt x="201553" y="7576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四角形: 角を丸くする 5">
                <a:extLst>
                  <a:ext uri="{FF2B5EF4-FFF2-40B4-BE49-F238E27FC236}">
                    <a16:creationId xmlns:a16="http://schemas.microsoft.com/office/drawing/2014/main" id="{28D4D01A-2215-48C7-B4EA-D692AE5D974D}"/>
                  </a:ext>
                </a:extLst>
              </p:cNvPr>
              <p:cNvSpPr/>
              <p:nvPr/>
            </p:nvSpPr>
            <p:spPr>
              <a:xfrm rot="21300930" flipV="1">
                <a:off x="2701200" y="2710781"/>
                <a:ext cx="727071" cy="3384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  <a:gd name="connsiteX0" fmla="*/ 596127 w 617043"/>
                  <a:gd name="connsiteY0" fmla="*/ 1828 h 599981"/>
                  <a:gd name="connsiteX1" fmla="*/ 494389 w 617043"/>
                  <a:gd name="connsiteY1" fmla="*/ 424266 h 599981"/>
                  <a:gd name="connsiteX2" fmla="*/ 234 w 617043"/>
                  <a:gd name="connsiteY2" fmla="*/ 593823 h 599981"/>
                  <a:gd name="connsiteX3" fmla="*/ 596127 w 617043"/>
                  <a:gd name="connsiteY3" fmla="*/ 1828 h 599981"/>
                  <a:gd name="connsiteX0" fmla="*/ 680284 w 695830"/>
                  <a:gd name="connsiteY0" fmla="*/ 1711 h 622214"/>
                  <a:gd name="connsiteX1" fmla="*/ 494357 w 695830"/>
                  <a:gd name="connsiteY1" fmla="*/ 446497 h 622214"/>
                  <a:gd name="connsiteX2" fmla="*/ 202 w 695830"/>
                  <a:gd name="connsiteY2" fmla="*/ 616054 h 622214"/>
                  <a:gd name="connsiteX3" fmla="*/ 680284 w 695830"/>
                  <a:gd name="connsiteY3" fmla="*/ 1711 h 622214"/>
                  <a:gd name="connsiteX0" fmla="*/ 680335 w 741246"/>
                  <a:gd name="connsiteY0" fmla="*/ 3245 h 623746"/>
                  <a:gd name="connsiteX1" fmla="*/ 494408 w 741246"/>
                  <a:gd name="connsiteY1" fmla="*/ 448031 h 623746"/>
                  <a:gd name="connsiteX2" fmla="*/ 253 w 741246"/>
                  <a:gd name="connsiteY2" fmla="*/ 617588 h 623746"/>
                  <a:gd name="connsiteX3" fmla="*/ 680335 w 741246"/>
                  <a:gd name="connsiteY3" fmla="*/ 3245 h 623746"/>
                  <a:gd name="connsiteX0" fmla="*/ 680335 w 753401"/>
                  <a:gd name="connsiteY0" fmla="*/ 3027 h 623530"/>
                  <a:gd name="connsiteX1" fmla="*/ 494408 w 753401"/>
                  <a:gd name="connsiteY1" fmla="*/ 447813 h 623530"/>
                  <a:gd name="connsiteX2" fmla="*/ 253 w 753401"/>
                  <a:gd name="connsiteY2" fmla="*/ 617370 h 623530"/>
                  <a:gd name="connsiteX3" fmla="*/ 680335 w 753401"/>
                  <a:gd name="connsiteY3" fmla="*/ 3027 h 623530"/>
                  <a:gd name="connsiteX0" fmla="*/ 680335 w 753401"/>
                  <a:gd name="connsiteY0" fmla="*/ 3027 h 621697"/>
                  <a:gd name="connsiteX1" fmla="*/ 494408 w 753401"/>
                  <a:gd name="connsiteY1" fmla="*/ 447813 h 621697"/>
                  <a:gd name="connsiteX2" fmla="*/ 253 w 753401"/>
                  <a:gd name="connsiteY2" fmla="*/ 617370 h 621697"/>
                  <a:gd name="connsiteX3" fmla="*/ 680335 w 753401"/>
                  <a:gd name="connsiteY3" fmla="*/ 3027 h 621697"/>
                  <a:gd name="connsiteX0" fmla="*/ 680289 w 720242"/>
                  <a:gd name="connsiteY0" fmla="*/ 1916 h 620282"/>
                  <a:gd name="connsiteX1" fmla="*/ 582094 w 720242"/>
                  <a:gd name="connsiteY1" fmla="*/ 432545 h 620282"/>
                  <a:gd name="connsiteX2" fmla="*/ 207 w 720242"/>
                  <a:gd name="connsiteY2" fmla="*/ 616259 h 620282"/>
                  <a:gd name="connsiteX3" fmla="*/ 680289 w 720242"/>
                  <a:gd name="connsiteY3" fmla="*/ 1916 h 62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0242" h="620282">
                    <a:moveTo>
                      <a:pt x="680289" y="1916"/>
                    </a:moveTo>
                    <a:cubicBezTo>
                      <a:pt x="777270" y="-28703"/>
                      <a:pt x="679259" y="316172"/>
                      <a:pt x="582094" y="432545"/>
                    </a:cubicBezTo>
                    <a:cubicBezTo>
                      <a:pt x="465810" y="472611"/>
                      <a:pt x="13119" y="648978"/>
                      <a:pt x="207" y="616259"/>
                    </a:cubicBezTo>
                    <a:cubicBezTo>
                      <a:pt x="-12705" y="583540"/>
                      <a:pt x="583308" y="32535"/>
                      <a:pt x="680289" y="1916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四角形: 角を丸くする 5">
                <a:extLst>
                  <a:ext uri="{FF2B5EF4-FFF2-40B4-BE49-F238E27FC236}">
                    <a16:creationId xmlns:a16="http://schemas.microsoft.com/office/drawing/2014/main" id="{E6FD3161-1316-4666-8CDF-5853CC73E951}"/>
                  </a:ext>
                </a:extLst>
              </p:cNvPr>
              <p:cNvSpPr/>
              <p:nvPr/>
            </p:nvSpPr>
            <p:spPr>
              <a:xfrm rot="21174421" flipV="1">
                <a:off x="4108818" y="2483634"/>
                <a:ext cx="1419109" cy="4803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1663459"/>
                  <a:gd name="connsiteY0" fmla="*/ 17331 h 660000"/>
                  <a:gd name="connsiteX1" fmla="*/ 413193 w 1663459"/>
                  <a:gd name="connsiteY1" fmla="*/ 138179 h 660000"/>
                  <a:gd name="connsiteX2" fmla="*/ 1659784 w 1663459"/>
                  <a:gd name="connsiteY2" fmla="*/ 659999 h 660000"/>
                  <a:gd name="connsiteX3" fmla="*/ 0 w 1663459"/>
                  <a:gd name="connsiteY3" fmla="*/ 438323 h 660000"/>
                  <a:gd name="connsiteX4" fmla="*/ 201553 w 1663459"/>
                  <a:gd name="connsiteY4" fmla="*/ 17331 h 660000"/>
                  <a:gd name="connsiteX0" fmla="*/ 201553 w 1664501"/>
                  <a:gd name="connsiteY0" fmla="*/ 17331 h 659999"/>
                  <a:gd name="connsiteX1" fmla="*/ 413193 w 1664501"/>
                  <a:gd name="connsiteY1" fmla="*/ 138179 h 659999"/>
                  <a:gd name="connsiteX2" fmla="*/ 1659784 w 1664501"/>
                  <a:gd name="connsiteY2" fmla="*/ 659999 h 659999"/>
                  <a:gd name="connsiteX3" fmla="*/ 0 w 1664501"/>
                  <a:gd name="connsiteY3" fmla="*/ 438323 h 659999"/>
                  <a:gd name="connsiteX4" fmla="*/ 201553 w 1664501"/>
                  <a:gd name="connsiteY4" fmla="*/ 17331 h 659999"/>
                  <a:gd name="connsiteX0" fmla="*/ 201553 w 1672240"/>
                  <a:gd name="connsiteY0" fmla="*/ 17331 h 648518"/>
                  <a:gd name="connsiteX1" fmla="*/ 413193 w 1672240"/>
                  <a:gd name="connsiteY1" fmla="*/ 138179 h 648518"/>
                  <a:gd name="connsiteX2" fmla="*/ 1667564 w 1672240"/>
                  <a:gd name="connsiteY2" fmla="*/ 648518 h 648518"/>
                  <a:gd name="connsiteX3" fmla="*/ 0 w 1672240"/>
                  <a:gd name="connsiteY3" fmla="*/ 438323 h 648518"/>
                  <a:gd name="connsiteX4" fmla="*/ 201553 w 1672240"/>
                  <a:gd name="connsiteY4" fmla="*/ 17331 h 648518"/>
                  <a:gd name="connsiteX0" fmla="*/ 201553 w 1667623"/>
                  <a:gd name="connsiteY0" fmla="*/ 17331 h 648518"/>
                  <a:gd name="connsiteX1" fmla="*/ 413193 w 1667623"/>
                  <a:gd name="connsiteY1" fmla="*/ 138179 h 648518"/>
                  <a:gd name="connsiteX2" fmla="*/ 1667564 w 1667623"/>
                  <a:gd name="connsiteY2" fmla="*/ 648518 h 648518"/>
                  <a:gd name="connsiteX3" fmla="*/ 0 w 1667623"/>
                  <a:gd name="connsiteY3" fmla="*/ 438323 h 648518"/>
                  <a:gd name="connsiteX4" fmla="*/ 201553 w 1667623"/>
                  <a:gd name="connsiteY4" fmla="*/ 17331 h 6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623" h="648518">
                    <a:moveTo>
                      <a:pt x="201553" y="17331"/>
                    </a:moveTo>
                    <a:cubicBezTo>
                      <a:pt x="270419" y="-32693"/>
                      <a:pt x="170155" y="31068"/>
                      <a:pt x="413193" y="138179"/>
                    </a:cubicBezTo>
                    <a:cubicBezTo>
                      <a:pt x="910606" y="177818"/>
                      <a:pt x="1675410" y="462443"/>
                      <a:pt x="1667564" y="648518"/>
                    </a:cubicBezTo>
                    <a:lnTo>
                      <a:pt x="0" y="438323"/>
                    </a:lnTo>
                    <a:cubicBezTo>
                      <a:pt x="0" y="350482"/>
                      <a:pt x="132687" y="67355"/>
                      <a:pt x="201553" y="17331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FF73F1D-EB02-49C3-B99D-52C654EC2F79}"/>
                  </a:ext>
                </a:extLst>
              </p:cNvPr>
              <p:cNvSpPr/>
              <p:nvPr/>
            </p:nvSpPr>
            <p:spPr>
              <a:xfrm>
                <a:off x="1681559" y="1788796"/>
                <a:ext cx="4362055" cy="1064568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078591 w 4362055"/>
                  <a:gd name="connsiteY18" fmla="*/ 908666 h 1064568"/>
                  <a:gd name="connsiteX19" fmla="*/ 1813918 w 4362055"/>
                  <a:gd name="connsiteY19" fmla="*/ 1064568 h 1064568"/>
                  <a:gd name="connsiteX20" fmla="*/ 0 w 4362055"/>
                  <a:gd name="connsiteY20" fmla="*/ 468784 h 1064568"/>
                  <a:gd name="connsiteX21" fmla="*/ 1813918 w 4362055"/>
                  <a:gd name="connsiteY21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3607518 w 4362055"/>
                  <a:gd name="connsiteY15" fmla="*/ 725242 h 1064568"/>
                  <a:gd name="connsiteX16" fmla="*/ 3200506 w 4362055"/>
                  <a:gd name="connsiteY16" fmla="*/ 870148 h 1064568"/>
                  <a:gd name="connsiteX17" fmla="*/ 3078591 w 4362055"/>
                  <a:gd name="connsiteY17" fmla="*/ 908666 h 1064568"/>
                  <a:gd name="connsiteX18" fmla="*/ 1813918 w 4362055"/>
                  <a:gd name="connsiteY18" fmla="*/ 1064568 h 1064568"/>
                  <a:gd name="connsiteX19" fmla="*/ 0 w 4362055"/>
                  <a:gd name="connsiteY19" fmla="*/ 468784 h 1064568"/>
                  <a:gd name="connsiteX20" fmla="*/ 1813918 w 4362055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2055" h="1064568">
                    <a:moveTo>
                      <a:pt x="1813918" y="0"/>
                    </a:moveTo>
                    <a:cubicBezTo>
                      <a:pt x="2307804" y="0"/>
                      <a:pt x="2754933" y="59578"/>
                      <a:pt x="3078591" y="155903"/>
                    </a:cubicBezTo>
                    <a:lnTo>
                      <a:pt x="3200749" y="199966"/>
                    </a:lnTo>
                    <a:cubicBezTo>
                      <a:pt x="3200668" y="199623"/>
                      <a:pt x="3200586" y="199280"/>
                      <a:pt x="3200505" y="198937"/>
                    </a:cubicBezTo>
                    <a:lnTo>
                      <a:pt x="3228481" y="209969"/>
                    </a:lnTo>
                    <a:lnTo>
                      <a:pt x="3296985" y="234679"/>
                    </a:lnTo>
                    <a:lnTo>
                      <a:pt x="3311958" y="242889"/>
                    </a:lnTo>
                    <a:lnTo>
                      <a:pt x="3398770" y="277124"/>
                    </a:lnTo>
                    <a:cubicBezTo>
                      <a:pt x="3466877" y="301372"/>
                      <a:pt x="3536730" y="323708"/>
                      <a:pt x="3607517" y="343843"/>
                    </a:cubicBezTo>
                    <a:cubicBezTo>
                      <a:pt x="3678304" y="363978"/>
                      <a:pt x="3749455" y="381750"/>
                      <a:pt x="3820127" y="396977"/>
                    </a:cubicBezTo>
                    <a:lnTo>
                      <a:pt x="4004274" y="430223"/>
                    </a:lnTo>
                    <a:lnTo>
                      <a:pt x="4092578" y="438780"/>
                    </a:lnTo>
                    <a:cubicBezTo>
                      <a:pt x="4259074" y="462710"/>
                      <a:pt x="4362055" y="495769"/>
                      <a:pt x="4362055" y="532284"/>
                    </a:cubicBezTo>
                    <a:cubicBezTo>
                      <a:pt x="4362055" y="568800"/>
                      <a:pt x="4259074" y="601858"/>
                      <a:pt x="4092578" y="625788"/>
                    </a:cubicBezTo>
                    <a:lnTo>
                      <a:pt x="4028101" y="632036"/>
                    </a:lnTo>
                    <a:lnTo>
                      <a:pt x="3607518" y="725242"/>
                    </a:lnTo>
                    <a:cubicBezTo>
                      <a:pt x="3465944" y="765512"/>
                      <a:pt x="3328105" y="814586"/>
                      <a:pt x="3200506" y="870148"/>
                    </a:cubicBezTo>
                    <a:lnTo>
                      <a:pt x="3078591" y="908666"/>
                    </a:lnTo>
                    <a:cubicBezTo>
                      <a:pt x="2754933" y="1004990"/>
                      <a:pt x="2307804" y="1064568"/>
                      <a:pt x="1813918" y="1064568"/>
                    </a:cubicBezTo>
                    <a:cubicBezTo>
                      <a:pt x="826147" y="1064568"/>
                      <a:pt x="0" y="648456"/>
                      <a:pt x="0" y="468784"/>
                    </a:cubicBezTo>
                    <a:cubicBezTo>
                      <a:pt x="0" y="289112"/>
                      <a:pt x="826147" y="0"/>
                      <a:pt x="181391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/>
                  </a:gs>
                  <a:gs pos="55000">
                    <a:sysClr val="window" lastClr="FFFFFF">
                      <a:lumMod val="85000"/>
                    </a:sysClr>
                  </a:gs>
                  <a:gs pos="25000">
                    <a:srgbClr val="003366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楕円 200">
                <a:extLst>
                  <a:ext uri="{FF2B5EF4-FFF2-40B4-BE49-F238E27FC236}">
                    <a16:creationId xmlns:a16="http://schemas.microsoft.com/office/drawing/2014/main" id="{9AD402BB-24B6-4A7D-ACD3-DA10AB60A2E9}"/>
                  </a:ext>
                </a:extLst>
              </p:cNvPr>
              <p:cNvSpPr/>
              <p:nvPr/>
            </p:nvSpPr>
            <p:spPr>
              <a:xfrm>
                <a:off x="2033588" y="204311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楕円 201">
                <a:extLst>
                  <a:ext uri="{FF2B5EF4-FFF2-40B4-BE49-F238E27FC236}">
                    <a16:creationId xmlns:a16="http://schemas.microsoft.com/office/drawing/2014/main" id="{BFF9D3EB-D4AC-4F66-9609-9F485DC63686}"/>
                  </a:ext>
                </a:extLst>
              </p:cNvPr>
              <p:cNvSpPr/>
              <p:nvPr/>
            </p:nvSpPr>
            <p:spPr>
              <a:xfrm>
                <a:off x="2066924" y="207645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楕円 202">
                <a:extLst>
                  <a:ext uri="{FF2B5EF4-FFF2-40B4-BE49-F238E27FC236}">
                    <a16:creationId xmlns:a16="http://schemas.microsoft.com/office/drawing/2014/main" id="{63EB4AAD-A690-4D2B-8C54-2CE716E8DCDA}"/>
                  </a:ext>
                </a:extLst>
              </p:cNvPr>
              <p:cNvSpPr/>
              <p:nvPr/>
            </p:nvSpPr>
            <p:spPr>
              <a:xfrm>
                <a:off x="2100262" y="210978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284F4072-6B53-4C28-A7B0-FFEEF2546E14}"/>
                  </a:ext>
                </a:extLst>
              </p:cNvPr>
              <p:cNvSpPr/>
              <p:nvPr/>
            </p:nvSpPr>
            <p:spPr>
              <a:xfrm rot="1087845">
                <a:off x="1625716" y="2231690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月 204">
                <a:extLst>
                  <a:ext uri="{FF2B5EF4-FFF2-40B4-BE49-F238E27FC236}">
                    <a16:creationId xmlns:a16="http://schemas.microsoft.com/office/drawing/2014/main" id="{A437DCEB-214C-4743-81E7-97E3AF0166AD}"/>
                  </a:ext>
                </a:extLst>
              </p:cNvPr>
              <p:cNvSpPr/>
              <p:nvPr/>
            </p:nvSpPr>
            <p:spPr>
              <a:xfrm rot="10800000">
                <a:off x="2600323" y="19939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CE7FE8E7-A588-4BF3-9A45-16F4E70BD583}"/>
                  </a:ext>
                </a:extLst>
              </p:cNvPr>
              <p:cNvSpPr/>
              <p:nvPr/>
            </p:nvSpPr>
            <p:spPr>
              <a:xfrm rot="4271468">
                <a:off x="3243796" y="1718875"/>
                <a:ext cx="328933" cy="1239374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660487 w 765556"/>
                  <a:gd name="connsiteY0" fmla="*/ 3835 h 2652195"/>
                  <a:gd name="connsiteX1" fmla="*/ 746286 w 765556"/>
                  <a:gd name="connsiteY1" fmla="*/ 1914655 h 2652195"/>
                  <a:gd name="connsiteX2" fmla="*/ 441517 w 765556"/>
                  <a:gd name="connsiteY2" fmla="*/ 2577152 h 2652195"/>
                  <a:gd name="connsiteX3" fmla="*/ 382302 w 765556"/>
                  <a:gd name="connsiteY3" fmla="*/ 2652195 h 2652195"/>
                  <a:gd name="connsiteX4" fmla="*/ 386498 w 765556"/>
                  <a:gd name="connsiteY4" fmla="*/ 2623179 h 2652195"/>
                  <a:gd name="connsiteX5" fmla="*/ 254767 w 765556"/>
                  <a:gd name="connsiteY5" fmla="*/ 2397910 h 2652195"/>
                  <a:gd name="connsiteX6" fmla="*/ 75923 w 765556"/>
                  <a:gd name="connsiteY6" fmla="*/ 2395648 h 2652195"/>
                  <a:gd name="connsiteX7" fmla="*/ 65089 w 765556"/>
                  <a:gd name="connsiteY7" fmla="*/ 2401336 h 2652195"/>
                  <a:gd name="connsiteX8" fmla="*/ 0 w 765556"/>
                  <a:gd name="connsiteY8" fmla="*/ 1902004 h 2652195"/>
                  <a:gd name="connsiteX9" fmla="*/ 660487 w 765556"/>
                  <a:gd name="connsiteY9" fmla="*/ 3835 h 2652195"/>
                  <a:gd name="connsiteX0" fmla="*/ 660487 w 856217"/>
                  <a:gd name="connsiteY0" fmla="*/ 37619 h 2685979"/>
                  <a:gd name="connsiteX1" fmla="*/ 746286 w 856217"/>
                  <a:gd name="connsiteY1" fmla="*/ 1948439 h 2685979"/>
                  <a:gd name="connsiteX2" fmla="*/ 441517 w 856217"/>
                  <a:gd name="connsiteY2" fmla="*/ 2610936 h 2685979"/>
                  <a:gd name="connsiteX3" fmla="*/ 382302 w 856217"/>
                  <a:gd name="connsiteY3" fmla="*/ 2685979 h 2685979"/>
                  <a:gd name="connsiteX4" fmla="*/ 386498 w 856217"/>
                  <a:gd name="connsiteY4" fmla="*/ 2656963 h 2685979"/>
                  <a:gd name="connsiteX5" fmla="*/ 254767 w 856217"/>
                  <a:gd name="connsiteY5" fmla="*/ 2431694 h 2685979"/>
                  <a:gd name="connsiteX6" fmla="*/ 75923 w 856217"/>
                  <a:gd name="connsiteY6" fmla="*/ 2429432 h 2685979"/>
                  <a:gd name="connsiteX7" fmla="*/ 65089 w 856217"/>
                  <a:gd name="connsiteY7" fmla="*/ 2435120 h 2685979"/>
                  <a:gd name="connsiteX8" fmla="*/ 0 w 856217"/>
                  <a:gd name="connsiteY8" fmla="*/ 1935788 h 2685979"/>
                  <a:gd name="connsiteX9" fmla="*/ 660487 w 856217"/>
                  <a:gd name="connsiteY9" fmla="*/ 37619 h 2685979"/>
                  <a:gd name="connsiteX0" fmla="*/ 660487 w 752381"/>
                  <a:gd name="connsiteY0" fmla="*/ -1 h 2648359"/>
                  <a:gd name="connsiteX1" fmla="*/ 746286 w 752381"/>
                  <a:gd name="connsiteY1" fmla="*/ 1910819 h 2648359"/>
                  <a:gd name="connsiteX2" fmla="*/ 441517 w 752381"/>
                  <a:gd name="connsiteY2" fmla="*/ 2573316 h 2648359"/>
                  <a:gd name="connsiteX3" fmla="*/ 382302 w 752381"/>
                  <a:gd name="connsiteY3" fmla="*/ 2648359 h 2648359"/>
                  <a:gd name="connsiteX4" fmla="*/ 386498 w 752381"/>
                  <a:gd name="connsiteY4" fmla="*/ 2619343 h 2648359"/>
                  <a:gd name="connsiteX5" fmla="*/ 254767 w 752381"/>
                  <a:gd name="connsiteY5" fmla="*/ 2394074 h 2648359"/>
                  <a:gd name="connsiteX6" fmla="*/ 75923 w 752381"/>
                  <a:gd name="connsiteY6" fmla="*/ 2391812 h 2648359"/>
                  <a:gd name="connsiteX7" fmla="*/ 65089 w 752381"/>
                  <a:gd name="connsiteY7" fmla="*/ 2397500 h 2648359"/>
                  <a:gd name="connsiteX8" fmla="*/ 0 w 752381"/>
                  <a:gd name="connsiteY8" fmla="*/ 1898168 h 2648359"/>
                  <a:gd name="connsiteX9" fmla="*/ 660487 w 752381"/>
                  <a:gd name="connsiteY9" fmla="*/ -1 h 2648359"/>
                  <a:gd name="connsiteX0" fmla="*/ 750340 w 766503"/>
                  <a:gd name="connsiteY0" fmla="*/ 1 h 2677151"/>
                  <a:gd name="connsiteX1" fmla="*/ 746286 w 766503"/>
                  <a:gd name="connsiteY1" fmla="*/ 1939611 h 2677151"/>
                  <a:gd name="connsiteX2" fmla="*/ 441517 w 766503"/>
                  <a:gd name="connsiteY2" fmla="*/ 2602108 h 2677151"/>
                  <a:gd name="connsiteX3" fmla="*/ 382302 w 766503"/>
                  <a:gd name="connsiteY3" fmla="*/ 2677151 h 2677151"/>
                  <a:gd name="connsiteX4" fmla="*/ 386498 w 766503"/>
                  <a:gd name="connsiteY4" fmla="*/ 2648135 h 2677151"/>
                  <a:gd name="connsiteX5" fmla="*/ 254767 w 766503"/>
                  <a:gd name="connsiteY5" fmla="*/ 2422866 h 2677151"/>
                  <a:gd name="connsiteX6" fmla="*/ 75923 w 766503"/>
                  <a:gd name="connsiteY6" fmla="*/ 2420604 h 2677151"/>
                  <a:gd name="connsiteX7" fmla="*/ 65089 w 766503"/>
                  <a:gd name="connsiteY7" fmla="*/ 2426292 h 2677151"/>
                  <a:gd name="connsiteX8" fmla="*/ 0 w 766503"/>
                  <a:gd name="connsiteY8" fmla="*/ 1926960 h 2677151"/>
                  <a:gd name="connsiteX9" fmla="*/ 750340 w 766503"/>
                  <a:gd name="connsiteY9" fmla="*/ 1 h 2677151"/>
                  <a:gd name="connsiteX0" fmla="*/ 754144 w 770307"/>
                  <a:gd name="connsiteY0" fmla="*/ 1 h 2677151"/>
                  <a:gd name="connsiteX1" fmla="*/ 750090 w 770307"/>
                  <a:gd name="connsiteY1" fmla="*/ 1939611 h 2677151"/>
                  <a:gd name="connsiteX2" fmla="*/ 445321 w 770307"/>
                  <a:gd name="connsiteY2" fmla="*/ 2602108 h 2677151"/>
                  <a:gd name="connsiteX3" fmla="*/ 386106 w 770307"/>
                  <a:gd name="connsiteY3" fmla="*/ 2677151 h 2677151"/>
                  <a:gd name="connsiteX4" fmla="*/ 390302 w 770307"/>
                  <a:gd name="connsiteY4" fmla="*/ 2648135 h 2677151"/>
                  <a:gd name="connsiteX5" fmla="*/ 258571 w 770307"/>
                  <a:gd name="connsiteY5" fmla="*/ 2422866 h 2677151"/>
                  <a:gd name="connsiteX6" fmla="*/ 79727 w 770307"/>
                  <a:gd name="connsiteY6" fmla="*/ 2420604 h 2677151"/>
                  <a:gd name="connsiteX7" fmla="*/ 68893 w 770307"/>
                  <a:gd name="connsiteY7" fmla="*/ 2426292 h 2677151"/>
                  <a:gd name="connsiteX8" fmla="*/ 3804 w 770307"/>
                  <a:gd name="connsiteY8" fmla="*/ 1926960 h 2677151"/>
                  <a:gd name="connsiteX9" fmla="*/ 754144 w 770307"/>
                  <a:gd name="connsiteY9" fmla="*/ 1 h 2677151"/>
                  <a:gd name="connsiteX0" fmla="*/ 754447 w 770610"/>
                  <a:gd name="connsiteY0" fmla="*/ 1 h 2677151"/>
                  <a:gd name="connsiteX1" fmla="*/ 750393 w 770610"/>
                  <a:gd name="connsiteY1" fmla="*/ 1939611 h 2677151"/>
                  <a:gd name="connsiteX2" fmla="*/ 445624 w 770610"/>
                  <a:gd name="connsiteY2" fmla="*/ 2602108 h 2677151"/>
                  <a:gd name="connsiteX3" fmla="*/ 386409 w 770610"/>
                  <a:gd name="connsiteY3" fmla="*/ 2677151 h 2677151"/>
                  <a:gd name="connsiteX4" fmla="*/ 390605 w 770610"/>
                  <a:gd name="connsiteY4" fmla="*/ 2648135 h 2677151"/>
                  <a:gd name="connsiteX5" fmla="*/ 258874 w 770610"/>
                  <a:gd name="connsiteY5" fmla="*/ 2422866 h 2677151"/>
                  <a:gd name="connsiteX6" fmla="*/ 80030 w 770610"/>
                  <a:gd name="connsiteY6" fmla="*/ 2420604 h 2677151"/>
                  <a:gd name="connsiteX7" fmla="*/ 69196 w 770610"/>
                  <a:gd name="connsiteY7" fmla="*/ 2426292 h 2677151"/>
                  <a:gd name="connsiteX8" fmla="*/ 4107 w 770610"/>
                  <a:gd name="connsiteY8" fmla="*/ 1926960 h 2677151"/>
                  <a:gd name="connsiteX9" fmla="*/ 754447 w 770610"/>
                  <a:gd name="connsiteY9" fmla="*/ 1 h 2677151"/>
                  <a:gd name="connsiteX0" fmla="*/ 754447 w 858285"/>
                  <a:gd name="connsiteY0" fmla="*/ 1 h 2677151"/>
                  <a:gd name="connsiteX1" fmla="*/ 848190 w 858285"/>
                  <a:gd name="connsiteY1" fmla="*/ 1891345 h 2677151"/>
                  <a:gd name="connsiteX2" fmla="*/ 445624 w 858285"/>
                  <a:gd name="connsiteY2" fmla="*/ 2602108 h 2677151"/>
                  <a:gd name="connsiteX3" fmla="*/ 386409 w 858285"/>
                  <a:gd name="connsiteY3" fmla="*/ 2677151 h 2677151"/>
                  <a:gd name="connsiteX4" fmla="*/ 390605 w 858285"/>
                  <a:gd name="connsiteY4" fmla="*/ 2648135 h 2677151"/>
                  <a:gd name="connsiteX5" fmla="*/ 258874 w 858285"/>
                  <a:gd name="connsiteY5" fmla="*/ 2422866 h 2677151"/>
                  <a:gd name="connsiteX6" fmla="*/ 80030 w 858285"/>
                  <a:gd name="connsiteY6" fmla="*/ 2420604 h 2677151"/>
                  <a:gd name="connsiteX7" fmla="*/ 69196 w 858285"/>
                  <a:gd name="connsiteY7" fmla="*/ 2426292 h 2677151"/>
                  <a:gd name="connsiteX8" fmla="*/ 4107 w 858285"/>
                  <a:gd name="connsiteY8" fmla="*/ 1926960 h 2677151"/>
                  <a:gd name="connsiteX9" fmla="*/ 754447 w 858285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390605 w 854924"/>
                  <a:gd name="connsiteY4" fmla="*/ 2648135 h 2677151"/>
                  <a:gd name="connsiteX5" fmla="*/ 258874 w 854924"/>
                  <a:gd name="connsiteY5" fmla="*/ 2422866 h 2677151"/>
                  <a:gd name="connsiteX6" fmla="*/ 80030 w 854924"/>
                  <a:gd name="connsiteY6" fmla="*/ 2420604 h 2677151"/>
                  <a:gd name="connsiteX7" fmla="*/ 69196 w 854924"/>
                  <a:gd name="connsiteY7" fmla="*/ 2426292 h 2677151"/>
                  <a:gd name="connsiteX8" fmla="*/ 4107 w 854924"/>
                  <a:gd name="connsiteY8" fmla="*/ 1926960 h 2677151"/>
                  <a:gd name="connsiteX9" fmla="*/ 754447 w 854924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1092"/>
                  <a:gd name="connsiteY0" fmla="*/ 1 h 2677151"/>
                  <a:gd name="connsiteX1" fmla="*/ 848190 w 851092"/>
                  <a:gd name="connsiteY1" fmla="*/ 1891345 h 2677151"/>
                  <a:gd name="connsiteX2" fmla="*/ 562780 w 851092"/>
                  <a:gd name="connsiteY2" fmla="*/ 2570215 h 2677151"/>
                  <a:gd name="connsiteX3" fmla="*/ 386409 w 851092"/>
                  <a:gd name="connsiteY3" fmla="*/ 2677151 h 2677151"/>
                  <a:gd name="connsiteX4" fmla="*/ 264455 w 851092"/>
                  <a:gd name="connsiteY4" fmla="*/ 2457055 h 2677151"/>
                  <a:gd name="connsiteX5" fmla="*/ 80030 w 851092"/>
                  <a:gd name="connsiteY5" fmla="*/ 2420604 h 2677151"/>
                  <a:gd name="connsiteX6" fmla="*/ 4107 w 851092"/>
                  <a:gd name="connsiteY6" fmla="*/ 1926960 h 2677151"/>
                  <a:gd name="connsiteX7" fmla="*/ 754447 w 851092"/>
                  <a:gd name="connsiteY7" fmla="*/ 1 h 267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1092" h="2677151">
                    <a:moveTo>
                      <a:pt x="754447" y="1"/>
                    </a:moveTo>
                    <a:cubicBezTo>
                      <a:pt x="635403" y="914767"/>
                      <a:pt x="880135" y="1462976"/>
                      <a:pt x="848190" y="1891345"/>
                    </a:cubicBezTo>
                    <a:cubicBezTo>
                      <a:pt x="816246" y="2319714"/>
                      <a:pt x="671710" y="2504935"/>
                      <a:pt x="562780" y="2570215"/>
                    </a:cubicBezTo>
                    <a:cubicBezTo>
                      <a:pt x="453850" y="2635495"/>
                      <a:pt x="428899" y="2649549"/>
                      <a:pt x="386409" y="2677151"/>
                    </a:cubicBezTo>
                    <a:cubicBezTo>
                      <a:pt x="361269" y="2613630"/>
                      <a:pt x="371375" y="2527526"/>
                      <a:pt x="264455" y="2457055"/>
                    </a:cubicBezTo>
                    <a:cubicBezTo>
                      <a:pt x="211085" y="2421879"/>
                      <a:pt x="136623" y="2397436"/>
                      <a:pt x="80030" y="2420604"/>
                    </a:cubicBezTo>
                    <a:lnTo>
                      <a:pt x="4107" y="1926960"/>
                    </a:lnTo>
                    <a:cubicBezTo>
                      <a:pt x="-45283" y="1672196"/>
                      <a:pt x="359199" y="569157"/>
                      <a:pt x="754447" y="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5AB5FF9D-F0AD-4CD7-BFE6-A0E0D238E076}"/>
                </a:ext>
              </a:extLst>
            </p:cNvPr>
            <p:cNvGrpSpPr/>
            <p:nvPr/>
          </p:nvGrpSpPr>
          <p:grpSpPr>
            <a:xfrm>
              <a:off x="910942" y="3865527"/>
              <a:ext cx="1890264" cy="576817"/>
              <a:chOff x="1625716" y="1503419"/>
              <a:chExt cx="5065597" cy="1545776"/>
            </a:xfrm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BEAAEBAD-1B78-4404-B60F-5FC310668FBF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3E3D90C4-5A70-48E0-BD99-2A3DA53434E3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四角形: 角を丸くする 5">
                <a:extLst>
                  <a:ext uri="{FF2B5EF4-FFF2-40B4-BE49-F238E27FC236}">
                    <a16:creationId xmlns:a16="http://schemas.microsoft.com/office/drawing/2014/main" id="{05070664-333D-4DC3-8DC8-A320F3B7D544}"/>
                  </a:ext>
                </a:extLst>
              </p:cNvPr>
              <p:cNvSpPr/>
              <p:nvPr/>
            </p:nvSpPr>
            <p:spPr>
              <a:xfrm rot="699880">
                <a:off x="2851987" y="1503419"/>
                <a:ext cx="681380" cy="425312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981" h="600650">
                    <a:moveTo>
                      <a:pt x="596140" y="4821"/>
                    </a:moveTo>
                    <a:cubicBezTo>
                      <a:pt x="707855" y="-36938"/>
                      <a:pt x="666956" y="202335"/>
                      <a:pt x="670540" y="346260"/>
                    </a:cubicBezTo>
                    <a:cubicBezTo>
                      <a:pt x="571225" y="444926"/>
                      <a:pt x="13159" y="629535"/>
                      <a:pt x="247" y="596816"/>
                    </a:cubicBezTo>
                    <a:cubicBezTo>
                      <a:pt x="-12665" y="564097"/>
                      <a:pt x="484425" y="46580"/>
                      <a:pt x="596140" y="4821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四角形: 角を丸くする 5">
                <a:extLst>
                  <a:ext uri="{FF2B5EF4-FFF2-40B4-BE49-F238E27FC236}">
                    <a16:creationId xmlns:a16="http://schemas.microsoft.com/office/drawing/2014/main" id="{EEF7D30E-14C5-49CC-BE44-8E776134632B}"/>
                  </a:ext>
                </a:extLst>
              </p:cNvPr>
              <p:cNvSpPr/>
              <p:nvPr/>
            </p:nvSpPr>
            <p:spPr>
              <a:xfrm rot="814505">
                <a:off x="3743917" y="1774511"/>
                <a:ext cx="1732472" cy="3034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1119100"/>
                  <a:gd name="connsiteY0" fmla="*/ 7576 h 428568"/>
                  <a:gd name="connsiteX1" fmla="*/ 431254 w 1119100"/>
                  <a:gd name="connsiteY1" fmla="*/ 95269 h 428568"/>
                  <a:gd name="connsiteX2" fmla="*/ 1112776 w 1119100"/>
                  <a:gd name="connsiteY2" fmla="*/ 350227 h 428568"/>
                  <a:gd name="connsiteX3" fmla="*/ 0 w 1119100"/>
                  <a:gd name="connsiteY3" fmla="*/ 428568 h 428568"/>
                  <a:gd name="connsiteX4" fmla="*/ 201553 w 1119100"/>
                  <a:gd name="connsiteY4" fmla="*/ 7576 h 428568"/>
                  <a:gd name="connsiteX0" fmla="*/ 201553 w 1126154"/>
                  <a:gd name="connsiteY0" fmla="*/ 7576 h 428568"/>
                  <a:gd name="connsiteX1" fmla="*/ 431254 w 1126154"/>
                  <a:gd name="connsiteY1" fmla="*/ 95269 h 428568"/>
                  <a:gd name="connsiteX2" fmla="*/ 1112776 w 1126154"/>
                  <a:gd name="connsiteY2" fmla="*/ 350227 h 428568"/>
                  <a:gd name="connsiteX3" fmla="*/ 0 w 1126154"/>
                  <a:gd name="connsiteY3" fmla="*/ 428568 h 428568"/>
                  <a:gd name="connsiteX4" fmla="*/ 201553 w 1126154"/>
                  <a:gd name="connsiteY4" fmla="*/ 7576 h 428568"/>
                  <a:gd name="connsiteX0" fmla="*/ 201553 w 1214016"/>
                  <a:gd name="connsiteY0" fmla="*/ 7576 h 428568"/>
                  <a:gd name="connsiteX1" fmla="*/ 431254 w 1214016"/>
                  <a:gd name="connsiteY1" fmla="*/ 95269 h 428568"/>
                  <a:gd name="connsiteX2" fmla="*/ 1203521 w 1214016"/>
                  <a:gd name="connsiteY2" fmla="*/ 328208 h 428568"/>
                  <a:gd name="connsiteX3" fmla="*/ 0 w 1214016"/>
                  <a:gd name="connsiteY3" fmla="*/ 428568 h 428568"/>
                  <a:gd name="connsiteX4" fmla="*/ 201553 w 1214016"/>
                  <a:gd name="connsiteY4" fmla="*/ 7576 h 42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16" h="428568">
                    <a:moveTo>
                      <a:pt x="201553" y="7576"/>
                    </a:moveTo>
                    <a:cubicBezTo>
                      <a:pt x="253189" y="-21413"/>
                      <a:pt x="279384" y="38161"/>
                      <a:pt x="431254" y="95269"/>
                    </a:cubicBezTo>
                    <a:cubicBezTo>
                      <a:pt x="949864" y="95685"/>
                      <a:pt x="1277950" y="257027"/>
                      <a:pt x="1203521" y="328208"/>
                    </a:cubicBezTo>
                    <a:lnTo>
                      <a:pt x="0" y="428568"/>
                    </a:lnTo>
                    <a:cubicBezTo>
                      <a:pt x="0" y="340727"/>
                      <a:pt x="149917" y="36565"/>
                      <a:pt x="201553" y="7576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四角形: 角を丸くする 5">
                <a:extLst>
                  <a:ext uri="{FF2B5EF4-FFF2-40B4-BE49-F238E27FC236}">
                    <a16:creationId xmlns:a16="http://schemas.microsoft.com/office/drawing/2014/main" id="{3188F5F9-A4EB-4BBD-BCF0-3A8982089D2A}"/>
                  </a:ext>
                </a:extLst>
              </p:cNvPr>
              <p:cNvSpPr/>
              <p:nvPr/>
            </p:nvSpPr>
            <p:spPr>
              <a:xfrm rot="21300930" flipV="1">
                <a:off x="2701200" y="2710781"/>
                <a:ext cx="727071" cy="3384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  <a:gd name="connsiteX0" fmla="*/ 596127 w 617043"/>
                  <a:gd name="connsiteY0" fmla="*/ 1828 h 599981"/>
                  <a:gd name="connsiteX1" fmla="*/ 494389 w 617043"/>
                  <a:gd name="connsiteY1" fmla="*/ 424266 h 599981"/>
                  <a:gd name="connsiteX2" fmla="*/ 234 w 617043"/>
                  <a:gd name="connsiteY2" fmla="*/ 593823 h 599981"/>
                  <a:gd name="connsiteX3" fmla="*/ 596127 w 617043"/>
                  <a:gd name="connsiteY3" fmla="*/ 1828 h 599981"/>
                  <a:gd name="connsiteX0" fmla="*/ 680284 w 695830"/>
                  <a:gd name="connsiteY0" fmla="*/ 1711 h 622214"/>
                  <a:gd name="connsiteX1" fmla="*/ 494357 w 695830"/>
                  <a:gd name="connsiteY1" fmla="*/ 446497 h 622214"/>
                  <a:gd name="connsiteX2" fmla="*/ 202 w 695830"/>
                  <a:gd name="connsiteY2" fmla="*/ 616054 h 622214"/>
                  <a:gd name="connsiteX3" fmla="*/ 680284 w 695830"/>
                  <a:gd name="connsiteY3" fmla="*/ 1711 h 622214"/>
                  <a:gd name="connsiteX0" fmla="*/ 680335 w 741246"/>
                  <a:gd name="connsiteY0" fmla="*/ 3245 h 623746"/>
                  <a:gd name="connsiteX1" fmla="*/ 494408 w 741246"/>
                  <a:gd name="connsiteY1" fmla="*/ 448031 h 623746"/>
                  <a:gd name="connsiteX2" fmla="*/ 253 w 741246"/>
                  <a:gd name="connsiteY2" fmla="*/ 617588 h 623746"/>
                  <a:gd name="connsiteX3" fmla="*/ 680335 w 741246"/>
                  <a:gd name="connsiteY3" fmla="*/ 3245 h 623746"/>
                  <a:gd name="connsiteX0" fmla="*/ 680335 w 753401"/>
                  <a:gd name="connsiteY0" fmla="*/ 3027 h 623530"/>
                  <a:gd name="connsiteX1" fmla="*/ 494408 w 753401"/>
                  <a:gd name="connsiteY1" fmla="*/ 447813 h 623530"/>
                  <a:gd name="connsiteX2" fmla="*/ 253 w 753401"/>
                  <a:gd name="connsiteY2" fmla="*/ 617370 h 623530"/>
                  <a:gd name="connsiteX3" fmla="*/ 680335 w 753401"/>
                  <a:gd name="connsiteY3" fmla="*/ 3027 h 623530"/>
                  <a:gd name="connsiteX0" fmla="*/ 680335 w 753401"/>
                  <a:gd name="connsiteY0" fmla="*/ 3027 h 621697"/>
                  <a:gd name="connsiteX1" fmla="*/ 494408 w 753401"/>
                  <a:gd name="connsiteY1" fmla="*/ 447813 h 621697"/>
                  <a:gd name="connsiteX2" fmla="*/ 253 w 753401"/>
                  <a:gd name="connsiteY2" fmla="*/ 617370 h 621697"/>
                  <a:gd name="connsiteX3" fmla="*/ 680335 w 753401"/>
                  <a:gd name="connsiteY3" fmla="*/ 3027 h 621697"/>
                  <a:gd name="connsiteX0" fmla="*/ 680289 w 720242"/>
                  <a:gd name="connsiteY0" fmla="*/ 1916 h 620282"/>
                  <a:gd name="connsiteX1" fmla="*/ 582094 w 720242"/>
                  <a:gd name="connsiteY1" fmla="*/ 432545 h 620282"/>
                  <a:gd name="connsiteX2" fmla="*/ 207 w 720242"/>
                  <a:gd name="connsiteY2" fmla="*/ 616259 h 620282"/>
                  <a:gd name="connsiteX3" fmla="*/ 680289 w 720242"/>
                  <a:gd name="connsiteY3" fmla="*/ 1916 h 62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0242" h="620282">
                    <a:moveTo>
                      <a:pt x="680289" y="1916"/>
                    </a:moveTo>
                    <a:cubicBezTo>
                      <a:pt x="777270" y="-28703"/>
                      <a:pt x="679259" y="316172"/>
                      <a:pt x="582094" y="432545"/>
                    </a:cubicBezTo>
                    <a:cubicBezTo>
                      <a:pt x="465810" y="472611"/>
                      <a:pt x="13119" y="648978"/>
                      <a:pt x="207" y="616259"/>
                    </a:cubicBezTo>
                    <a:cubicBezTo>
                      <a:pt x="-12705" y="583540"/>
                      <a:pt x="583308" y="32535"/>
                      <a:pt x="680289" y="1916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四角形: 角を丸くする 5">
                <a:extLst>
                  <a:ext uri="{FF2B5EF4-FFF2-40B4-BE49-F238E27FC236}">
                    <a16:creationId xmlns:a16="http://schemas.microsoft.com/office/drawing/2014/main" id="{062A6CCA-8C40-44EA-B896-7E668FEC132E}"/>
                  </a:ext>
                </a:extLst>
              </p:cNvPr>
              <p:cNvSpPr/>
              <p:nvPr/>
            </p:nvSpPr>
            <p:spPr>
              <a:xfrm rot="21174421" flipV="1">
                <a:off x="4108818" y="2483634"/>
                <a:ext cx="1419109" cy="4803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1663459"/>
                  <a:gd name="connsiteY0" fmla="*/ 17331 h 660000"/>
                  <a:gd name="connsiteX1" fmla="*/ 413193 w 1663459"/>
                  <a:gd name="connsiteY1" fmla="*/ 138179 h 660000"/>
                  <a:gd name="connsiteX2" fmla="*/ 1659784 w 1663459"/>
                  <a:gd name="connsiteY2" fmla="*/ 659999 h 660000"/>
                  <a:gd name="connsiteX3" fmla="*/ 0 w 1663459"/>
                  <a:gd name="connsiteY3" fmla="*/ 438323 h 660000"/>
                  <a:gd name="connsiteX4" fmla="*/ 201553 w 1663459"/>
                  <a:gd name="connsiteY4" fmla="*/ 17331 h 660000"/>
                  <a:gd name="connsiteX0" fmla="*/ 201553 w 1664501"/>
                  <a:gd name="connsiteY0" fmla="*/ 17331 h 659999"/>
                  <a:gd name="connsiteX1" fmla="*/ 413193 w 1664501"/>
                  <a:gd name="connsiteY1" fmla="*/ 138179 h 659999"/>
                  <a:gd name="connsiteX2" fmla="*/ 1659784 w 1664501"/>
                  <a:gd name="connsiteY2" fmla="*/ 659999 h 659999"/>
                  <a:gd name="connsiteX3" fmla="*/ 0 w 1664501"/>
                  <a:gd name="connsiteY3" fmla="*/ 438323 h 659999"/>
                  <a:gd name="connsiteX4" fmla="*/ 201553 w 1664501"/>
                  <a:gd name="connsiteY4" fmla="*/ 17331 h 659999"/>
                  <a:gd name="connsiteX0" fmla="*/ 201553 w 1672240"/>
                  <a:gd name="connsiteY0" fmla="*/ 17331 h 648518"/>
                  <a:gd name="connsiteX1" fmla="*/ 413193 w 1672240"/>
                  <a:gd name="connsiteY1" fmla="*/ 138179 h 648518"/>
                  <a:gd name="connsiteX2" fmla="*/ 1667564 w 1672240"/>
                  <a:gd name="connsiteY2" fmla="*/ 648518 h 648518"/>
                  <a:gd name="connsiteX3" fmla="*/ 0 w 1672240"/>
                  <a:gd name="connsiteY3" fmla="*/ 438323 h 648518"/>
                  <a:gd name="connsiteX4" fmla="*/ 201553 w 1672240"/>
                  <a:gd name="connsiteY4" fmla="*/ 17331 h 648518"/>
                  <a:gd name="connsiteX0" fmla="*/ 201553 w 1667623"/>
                  <a:gd name="connsiteY0" fmla="*/ 17331 h 648518"/>
                  <a:gd name="connsiteX1" fmla="*/ 413193 w 1667623"/>
                  <a:gd name="connsiteY1" fmla="*/ 138179 h 648518"/>
                  <a:gd name="connsiteX2" fmla="*/ 1667564 w 1667623"/>
                  <a:gd name="connsiteY2" fmla="*/ 648518 h 648518"/>
                  <a:gd name="connsiteX3" fmla="*/ 0 w 1667623"/>
                  <a:gd name="connsiteY3" fmla="*/ 438323 h 648518"/>
                  <a:gd name="connsiteX4" fmla="*/ 201553 w 1667623"/>
                  <a:gd name="connsiteY4" fmla="*/ 17331 h 6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623" h="648518">
                    <a:moveTo>
                      <a:pt x="201553" y="17331"/>
                    </a:moveTo>
                    <a:cubicBezTo>
                      <a:pt x="270419" y="-32693"/>
                      <a:pt x="170155" y="31068"/>
                      <a:pt x="413193" y="138179"/>
                    </a:cubicBezTo>
                    <a:cubicBezTo>
                      <a:pt x="910606" y="177818"/>
                      <a:pt x="1675410" y="462443"/>
                      <a:pt x="1667564" y="648518"/>
                    </a:cubicBezTo>
                    <a:lnTo>
                      <a:pt x="0" y="438323"/>
                    </a:lnTo>
                    <a:cubicBezTo>
                      <a:pt x="0" y="350482"/>
                      <a:pt x="132687" y="67355"/>
                      <a:pt x="201553" y="17331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EE7F49E-C2D7-449C-A0AC-B5EB1F1BEAB8}"/>
                  </a:ext>
                </a:extLst>
              </p:cNvPr>
              <p:cNvSpPr/>
              <p:nvPr/>
            </p:nvSpPr>
            <p:spPr>
              <a:xfrm>
                <a:off x="1681559" y="1788796"/>
                <a:ext cx="4362055" cy="1064568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078591 w 4362055"/>
                  <a:gd name="connsiteY18" fmla="*/ 908666 h 1064568"/>
                  <a:gd name="connsiteX19" fmla="*/ 1813918 w 4362055"/>
                  <a:gd name="connsiteY19" fmla="*/ 1064568 h 1064568"/>
                  <a:gd name="connsiteX20" fmla="*/ 0 w 4362055"/>
                  <a:gd name="connsiteY20" fmla="*/ 468784 h 1064568"/>
                  <a:gd name="connsiteX21" fmla="*/ 1813918 w 4362055"/>
                  <a:gd name="connsiteY21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3607518 w 4362055"/>
                  <a:gd name="connsiteY15" fmla="*/ 725242 h 1064568"/>
                  <a:gd name="connsiteX16" fmla="*/ 3200506 w 4362055"/>
                  <a:gd name="connsiteY16" fmla="*/ 870148 h 1064568"/>
                  <a:gd name="connsiteX17" fmla="*/ 3078591 w 4362055"/>
                  <a:gd name="connsiteY17" fmla="*/ 908666 h 1064568"/>
                  <a:gd name="connsiteX18" fmla="*/ 1813918 w 4362055"/>
                  <a:gd name="connsiteY18" fmla="*/ 1064568 h 1064568"/>
                  <a:gd name="connsiteX19" fmla="*/ 0 w 4362055"/>
                  <a:gd name="connsiteY19" fmla="*/ 468784 h 1064568"/>
                  <a:gd name="connsiteX20" fmla="*/ 1813918 w 4362055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2055" h="1064568">
                    <a:moveTo>
                      <a:pt x="1813918" y="0"/>
                    </a:moveTo>
                    <a:cubicBezTo>
                      <a:pt x="2307804" y="0"/>
                      <a:pt x="2754933" y="59578"/>
                      <a:pt x="3078591" y="155903"/>
                    </a:cubicBezTo>
                    <a:lnTo>
                      <a:pt x="3200749" y="199966"/>
                    </a:lnTo>
                    <a:cubicBezTo>
                      <a:pt x="3200668" y="199623"/>
                      <a:pt x="3200586" y="199280"/>
                      <a:pt x="3200505" y="198937"/>
                    </a:cubicBezTo>
                    <a:lnTo>
                      <a:pt x="3228481" y="209969"/>
                    </a:lnTo>
                    <a:lnTo>
                      <a:pt x="3296985" y="234679"/>
                    </a:lnTo>
                    <a:lnTo>
                      <a:pt x="3311958" y="242889"/>
                    </a:lnTo>
                    <a:lnTo>
                      <a:pt x="3398770" y="277124"/>
                    </a:lnTo>
                    <a:cubicBezTo>
                      <a:pt x="3466877" y="301372"/>
                      <a:pt x="3536730" y="323708"/>
                      <a:pt x="3607517" y="343843"/>
                    </a:cubicBezTo>
                    <a:cubicBezTo>
                      <a:pt x="3678304" y="363978"/>
                      <a:pt x="3749455" y="381750"/>
                      <a:pt x="3820127" y="396977"/>
                    </a:cubicBezTo>
                    <a:lnTo>
                      <a:pt x="4004274" y="430223"/>
                    </a:lnTo>
                    <a:lnTo>
                      <a:pt x="4092578" y="438780"/>
                    </a:lnTo>
                    <a:cubicBezTo>
                      <a:pt x="4259074" y="462710"/>
                      <a:pt x="4362055" y="495769"/>
                      <a:pt x="4362055" y="532284"/>
                    </a:cubicBezTo>
                    <a:cubicBezTo>
                      <a:pt x="4362055" y="568800"/>
                      <a:pt x="4259074" y="601858"/>
                      <a:pt x="4092578" y="625788"/>
                    </a:cubicBezTo>
                    <a:lnTo>
                      <a:pt x="4028101" y="632036"/>
                    </a:lnTo>
                    <a:lnTo>
                      <a:pt x="3607518" y="725242"/>
                    </a:lnTo>
                    <a:cubicBezTo>
                      <a:pt x="3465944" y="765512"/>
                      <a:pt x="3328105" y="814586"/>
                      <a:pt x="3200506" y="870148"/>
                    </a:cubicBezTo>
                    <a:lnTo>
                      <a:pt x="3078591" y="908666"/>
                    </a:lnTo>
                    <a:cubicBezTo>
                      <a:pt x="2754933" y="1004990"/>
                      <a:pt x="2307804" y="1064568"/>
                      <a:pt x="1813918" y="1064568"/>
                    </a:cubicBezTo>
                    <a:cubicBezTo>
                      <a:pt x="826147" y="1064568"/>
                      <a:pt x="0" y="648456"/>
                      <a:pt x="0" y="468784"/>
                    </a:cubicBezTo>
                    <a:cubicBezTo>
                      <a:pt x="0" y="289112"/>
                      <a:pt x="826147" y="0"/>
                      <a:pt x="181391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/>
                  </a:gs>
                  <a:gs pos="55000">
                    <a:sysClr val="window" lastClr="FFFFFF">
                      <a:lumMod val="85000"/>
                    </a:sysClr>
                  </a:gs>
                  <a:gs pos="25000">
                    <a:srgbClr val="003366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7F8CB731-AE66-4EB9-81F7-B9FABF775D97}"/>
                  </a:ext>
                </a:extLst>
              </p:cNvPr>
              <p:cNvSpPr/>
              <p:nvPr/>
            </p:nvSpPr>
            <p:spPr>
              <a:xfrm>
                <a:off x="2033588" y="204311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22999A7F-05CB-410E-948E-978A59CB8BB8}"/>
                  </a:ext>
                </a:extLst>
              </p:cNvPr>
              <p:cNvSpPr/>
              <p:nvPr/>
            </p:nvSpPr>
            <p:spPr>
              <a:xfrm>
                <a:off x="2066924" y="207645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楕円 189">
                <a:extLst>
                  <a:ext uri="{FF2B5EF4-FFF2-40B4-BE49-F238E27FC236}">
                    <a16:creationId xmlns:a16="http://schemas.microsoft.com/office/drawing/2014/main" id="{0AE15EB9-5CB4-468F-B21D-169C0CCE32AD}"/>
                  </a:ext>
                </a:extLst>
              </p:cNvPr>
              <p:cNvSpPr/>
              <p:nvPr/>
            </p:nvSpPr>
            <p:spPr>
              <a:xfrm>
                <a:off x="2100262" y="210978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B5B8408A-7C58-431C-877D-9AEC32C1A3E3}"/>
                  </a:ext>
                </a:extLst>
              </p:cNvPr>
              <p:cNvSpPr/>
              <p:nvPr/>
            </p:nvSpPr>
            <p:spPr>
              <a:xfrm rot="1087845">
                <a:off x="1625716" y="2231690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2" name="月 191">
                <a:extLst>
                  <a:ext uri="{FF2B5EF4-FFF2-40B4-BE49-F238E27FC236}">
                    <a16:creationId xmlns:a16="http://schemas.microsoft.com/office/drawing/2014/main" id="{11F091BB-1657-4867-832E-80F14F7773FA}"/>
                  </a:ext>
                </a:extLst>
              </p:cNvPr>
              <p:cNvSpPr/>
              <p:nvPr/>
            </p:nvSpPr>
            <p:spPr>
              <a:xfrm rot="10800000">
                <a:off x="2600323" y="19939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BAF7560-51C0-4D19-B736-4B35B44355CC}"/>
                  </a:ext>
                </a:extLst>
              </p:cNvPr>
              <p:cNvSpPr/>
              <p:nvPr/>
            </p:nvSpPr>
            <p:spPr>
              <a:xfrm rot="4271468">
                <a:off x="3243796" y="1718875"/>
                <a:ext cx="328933" cy="1239374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660487 w 765556"/>
                  <a:gd name="connsiteY0" fmla="*/ 3835 h 2652195"/>
                  <a:gd name="connsiteX1" fmla="*/ 746286 w 765556"/>
                  <a:gd name="connsiteY1" fmla="*/ 1914655 h 2652195"/>
                  <a:gd name="connsiteX2" fmla="*/ 441517 w 765556"/>
                  <a:gd name="connsiteY2" fmla="*/ 2577152 h 2652195"/>
                  <a:gd name="connsiteX3" fmla="*/ 382302 w 765556"/>
                  <a:gd name="connsiteY3" fmla="*/ 2652195 h 2652195"/>
                  <a:gd name="connsiteX4" fmla="*/ 386498 w 765556"/>
                  <a:gd name="connsiteY4" fmla="*/ 2623179 h 2652195"/>
                  <a:gd name="connsiteX5" fmla="*/ 254767 w 765556"/>
                  <a:gd name="connsiteY5" fmla="*/ 2397910 h 2652195"/>
                  <a:gd name="connsiteX6" fmla="*/ 75923 w 765556"/>
                  <a:gd name="connsiteY6" fmla="*/ 2395648 h 2652195"/>
                  <a:gd name="connsiteX7" fmla="*/ 65089 w 765556"/>
                  <a:gd name="connsiteY7" fmla="*/ 2401336 h 2652195"/>
                  <a:gd name="connsiteX8" fmla="*/ 0 w 765556"/>
                  <a:gd name="connsiteY8" fmla="*/ 1902004 h 2652195"/>
                  <a:gd name="connsiteX9" fmla="*/ 660487 w 765556"/>
                  <a:gd name="connsiteY9" fmla="*/ 3835 h 2652195"/>
                  <a:gd name="connsiteX0" fmla="*/ 660487 w 856217"/>
                  <a:gd name="connsiteY0" fmla="*/ 37619 h 2685979"/>
                  <a:gd name="connsiteX1" fmla="*/ 746286 w 856217"/>
                  <a:gd name="connsiteY1" fmla="*/ 1948439 h 2685979"/>
                  <a:gd name="connsiteX2" fmla="*/ 441517 w 856217"/>
                  <a:gd name="connsiteY2" fmla="*/ 2610936 h 2685979"/>
                  <a:gd name="connsiteX3" fmla="*/ 382302 w 856217"/>
                  <a:gd name="connsiteY3" fmla="*/ 2685979 h 2685979"/>
                  <a:gd name="connsiteX4" fmla="*/ 386498 w 856217"/>
                  <a:gd name="connsiteY4" fmla="*/ 2656963 h 2685979"/>
                  <a:gd name="connsiteX5" fmla="*/ 254767 w 856217"/>
                  <a:gd name="connsiteY5" fmla="*/ 2431694 h 2685979"/>
                  <a:gd name="connsiteX6" fmla="*/ 75923 w 856217"/>
                  <a:gd name="connsiteY6" fmla="*/ 2429432 h 2685979"/>
                  <a:gd name="connsiteX7" fmla="*/ 65089 w 856217"/>
                  <a:gd name="connsiteY7" fmla="*/ 2435120 h 2685979"/>
                  <a:gd name="connsiteX8" fmla="*/ 0 w 856217"/>
                  <a:gd name="connsiteY8" fmla="*/ 1935788 h 2685979"/>
                  <a:gd name="connsiteX9" fmla="*/ 660487 w 856217"/>
                  <a:gd name="connsiteY9" fmla="*/ 37619 h 2685979"/>
                  <a:gd name="connsiteX0" fmla="*/ 660487 w 752381"/>
                  <a:gd name="connsiteY0" fmla="*/ -1 h 2648359"/>
                  <a:gd name="connsiteX1" fmla="*/ 746286 w 752381"/>
                  <a:gd name="connsiteY1" fmla="*/ 1910819 h 2648359"/>
                  <a:gd name="connsiteX2" fmla="*/ 441517 w 752381"/>
                  <a:gd name="connsiteY2" fmla="*/ 2573316 h 2648359"/>
                  <a:gd name="connsiteX3" fmla="*/ 382302 w 752381"/>
                  <a:gd name="connsiteY3" fmla="*/ 2648359 h 2648359"/>
                  <a:gd name="connsiteX4" fmla="*/ 386498 w 752381"/>
                  <a:gd name="connsiteY4" fmla="*/ 2619343 h 2648359"/>
                  <a:gd name="connsiteX5" fmla="*/ 254767 w 752381"/>
                  <a:gd name="connsiteY5" fmla="*/ 2394074 h 2648359"/>
                  <a:gd name="connsiteX6" fmla="*/ 75923 w 752381"/>
                  <a:gd name="connsiteY6" fmla="*/ 2391812 h 2648359"/>
                  <a:gd name="connsiteX7" fmla="*/ 65089 w 752381"/>
                  <a:gd name="connsiteY7" fmla="*/ 2397500 h 2648359"/>
                  <a:gd name="connsiteX8" fmla="*/ 0 w 752381"/>
                  <a:gd name="connsiteY8" fmla="*/ 1898168 h 2648359"/>
                  <a:gd name="connsiteX9" fmla="*/ 660487 w 752381"/>
                  <a:gd name="connsiteY9" fmla="*/ -1 h 2648359"/>
                  <a:gd name="connsiteX0" fmla="*/ 750340 w 766503"/>
                  <a:gd name="connsiteY0" fmla="*/ 1 h 2677151"/>
                  <a:gd name="connsiteX1" fmla="*/ 746286 w 766503"/>
                  <a:gd name="connsiteY1" fmla="*/ 1939611 h 2677151"/>
                  <a:gd name="connsiteX2" fmla="*/ 441517 w 766503"/>
                  <a:gd name="connsiteY2" fmla="*/ 2602108 h 2677151"/>
                  <a:gd name="connsiteX3" fmla="*/ 382302 w 766503"/>
                  <a:gd name="connsiteY3" fmla="*/ 2677151 h 2677151"/>
                  <a:gd name="connsiteX4" fmla="*/ 386498 w 766503"/>
                  <a:gd name="connsiteY4" fmla="*/ 2648135 h 2677151"/>
                  <a:gd name="connsiteX5" fmla="*/ 254767 w 766503"/>
                  <a:gd name="connsiteY5" fmla="*/ 2422866 h 2677151"/>
                  <a:gd name="connsiteX6" fmla="*/ 75923 w 766503"/>
                  <a:gd name="connsiteY6" fmla="*/ 2420604 h 2677151"/>
                  <a:gd name="connsiteX7" fmla="*/ 65089 w 766503"/>
                  <a:gd name="connsiteY7" fmla="*/ 2426292 h 2677151"/>
                  <a:gd name="connsiteX8" fmla="*/ 0 w 766503"/>
                  <a:gd name="connsiteY8" fmla="*/ 1926960 h 2677151"/>
                  <a:gd name="connsiteX9" fmla="*/ 750340 w 766503"/>
                  <a:gd name="connsiteY9" fmla="*/ 1 h 2677151"/>
                  <a:gd name="connsiteX0" fmla="*/ 754144 w 770307"/>
                  <a:gd name="connsiteY0" fmla="*/ 1 h 2677151"/>
                  <a:gd name="connsiteX1" fmla="*/ 750090 w 770307"/>
                  <a:gd name="connsiteY1" fmla="*/ 1939611 h 2677151"/>
                  <a:gd name="connsiteX2" fmla="*/ 445321 w 770307"/>
                  <a:gd name="connsiteY2" fmla="*/ 2602108 h 2677151"/>
                  <a:gd name="connsiteX3" fmla="*/ 386106 w 770307"/>
                  <a:gd name="connsiteY3" fmla="*/ 2677151 h 2677151"/>
                  <a:gd name="connsiteX4" fmla="*/ 390302 w 770307"/>
                  <a:gd name="connsiteY4" fmla="*/ 2648135 h 2677151"/>
                  <a:gd name="connsiteX5" fmla="*/ 258571 w 770307"/>
                  <a:gd name="connsiteY5" fmla="*/ 2422866 h 2677151"/>
                  <a:gd name="connsiteX6" fmla="*/ 79727 w 770307"/>
                  <a:gd name="connsiteY6" fmla="*/ 2420604 h 2677151"/>
                  <a:gd name="connsiteX7" fmla="*/ 68893 w 770307"/>
                  <a:gd name="connsiteY7" fmla="*/ 2426292 h 2677151"/>
                  <a:gd name="connsiteX8" fmla="*/ 3804 w 770307"/>
                  <a:gd name="connsiteY8" fmla="*/ 1926960 h 2677151"/>
                  <a:gd name="connsiteX9" fmla="*/ 754144 w 770307"/>
                  <a:gd name="connsiteY9" fmla="*/ 1 h 2677151"/>
                  <a:gd name="connsiteX0" fmla="*/ 754447 w 770610"/>
                  <a:gd name="connsiteY0" fmla="*/ 1 h 2677151"/>
                  <a:gd name="connsiteX1" fmla="*/ 750393 w 770610"/>
                  <a:gd name="connsiteY1" fmla="*/ 1939611 h 2677151"/>
                  <a:gd name="connsiteX2" fmla="*/ 445624 w 770610"/>
                  <a:gd name="connsiteY2" fmla="*/ 2602108 h 2677151"/>
                  <a:gd name="connsiteX3" fmla="*/ 386409 w 770610"/>
                  <a:gd name="connsiteY3" fmla="*/ 2677151 h 2677151"/>
                  <a:gd name="connsiteX4" fmla="*/ 390605 w 770610"/>
                  <a:gd name="connsiteY4" fmla="*/ 2648135 h 2677151"/>
                  <a:gd name="connsiteX5" fmla="*/ 258874 w 770610"/>
                  <a:gd name="connsiteY5" fmla="*/ 2422866 h 2677151"/>
                  <a:gd name="connsiteX6" fmla="*/ 80030 w 770610"/>
                  <a:gd name="connsiteY6" fmla="*/ 2420604 h 2677151"/>
                  <a:gd name="connsiteX7" fmla="*/ 69196 w 770610"/>
                  <a:gd name="connsiteY7" fmla="*/ 2426292 h 2677151"/>
                  <a:gd name="connsiteX8" fmla="*/ 4107 w 770610"/>
                  <a:gd name="connsiteY8" fmla="*/ 1926960 h 2677151"/>
                  <a:gd name="connsiteX9" fmla="*/ 754447 w 770610"/>
                  <a:gd name="connsiteY9" fmla="*/ 1 h 2677151"/>
                  <a:gd name="connsiteX0" fmla="*/ 754447 w 858285"/>
                  <a:gd name="connsiteY0" fmla="*/ 1 h 2677151"/>
                  <a:gd name="connsiteX1" fmla="*/ 848190 w 858285"/>
                  <a:gd name="connsiteY1" fmla="*/ 1891345 h 2677151"/>
                  <a:gd name="connsiteX2" fmla="*/ 445624 w 858285"/>
                  <a:gd name="connsiteY2" fmla="*/ 2602108 h 2677151"/>
                  <a:gd name="connsiteX3" fmla="*/ 386409 w 858285"/>
                  <a:gd name="connsiteY3" fmla="*/ 2677151 h 2677151"/>
                  <a:gd name="connsiteX4" fmla="*/ 390605 w 858285"/>
                  <a:gd name="connsiteY4" fmla="*/ 2648135 h 2677151"/>
                  <a:gd name="connsiteX5" fmla="*/ 258874 w 858285"/>
                  <a:gd name="connsiteY5" fmla="*/ 2422866 h 2677151"/>
                  <a:gd name="connsiteX6" fmla="*/ 80030 w 858285"/>
                  <a:gd name="connsiteY6" fmla="*/ 2420604 h 2677151"/>
                  <a:gd name="connsiteX7" fmla="*/ 69196 w 858285"/>
                  <a:gd name="connsiteY7" fmla="*/ 2426292 h 2677151"/>
                  <a:gd name="connsiteX8" fmla="*/ 4107 w 858285"/>
                  <a:gd name="connsiteY8" fmla="*/ 1926960 h 2677151"/>
                  <a:gd name="connsiteX9" fmla="*/ 754447 w 858285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390605 w 854924"/>
                  <a:gd name="connsiteY4" fmla="*/ 2648135 h 2677151"/>
                  <a:gd name="connsiteX5" fmla="*/ 258874 w 854924"/>
                  <a:gd name="connsiteY5" fmla="*/ 2422866 h 2677151"/>
                  <a:gd name="connsiteX6" fmla="*/ 80030 w 854924"/>
                  <a:gd name="connsiteY6" fmla="*/ 2420604 h 2677151"/>
                  <a:gd name="connsiteX7" fmla="*/ 69196 w 854924"/>
                  <a:gd name="connsiteY7" fmla="*/ 2426292 h 2677151"/>
                  <a:gd name="connsiteX8" fmla="*/ 4107 w 854924"/>
                  <a:gd name="connsiteY8" fmla="*/ 1926960 h 2677151"/>
                  <a:gd name="connsiteX9" fmla="*/ 754447 w 854924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1092"/>
                  <a:gd name="connsiteY0" fmla="*/ 1 h 2677151"/>
                  <a:gd name="connsiteX1" fmla="*/ 848190 w 851092"/>
                  <a:gd name="connsiteY1" fmla="*/ 1891345 h 2677151"/>
                  <a:gd name="connsiteX2" fmla="*/ 562780 w 851092"/>
                  <a:gd name="connsiteY2" fmla="*/ 2570215 h 2677151"/>
                  <a:gd name="connsiteX3" fmla="*/ 386409 w 851092"/>
                  <a:gd name="connsiteY3" fmla="*/ 2677151 h 2677151"/>
                  <a:gd name="connsiteX4" fmla="*/ 264455 w 851092"/>
                  <a:gd name="connsiteY4" fmla="*/ 2457055 h 2677151"/>
                  <a:gd name="connsiteX5" fmla="*/ 80030 w 851092"/>
                  <a:gd name="connsiteY5" fmla="*/ 2420604 h 2677151"/>
                  <a:gd name="connsiteX6" fmla="*/ 4107 w 851092"/>
                  <a:gd name="connsiteY6" fmla="*/ 1926960 h 2677151"/>
                  <a:gd name="connsiteX7" fmla="*/ 754447 w 851092"/>
                  <a:gd name="connsiteY7" fmla="*/ 1 h 267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1092" h="2677151">
                    <a:moveTo>
                      <a:pt x="754447" y="1"/>
                    </a:moveTo>
                    <a:cubicBezTo>
                      <a:pt x="635403" y="914767"/>
                      <a:pt x="880135" y="1462976"/>
                      <a:pt x="848190" y="1891345"/>
                    </a:cubicBezTo>
                    <a:cubicBezTo>
                      <a:pt x="816246" y="2319714"/>
                      <a:pt x="671710" y="2504935"/>
                      <a:pt x="562780" y="2570215"/>
                    </a:cubicBezTo>
                    <a:cubicBezTo>
                      <a:pt x="453850" y="2635495"/>
                      <a:pt x="428899" y="2649549"/>
                      <a:pt x="386409" y="2677151"/>
                    </a:cubicBezTo>
                    <a:cubicBezTo>
                      <a:pt x="361269" y="2613630"/>
                      <a:pt x="371375" y="2527526"/>
                      <a:pt x="264455" y="2457055"/>
                    </a:cubicBezTo>
                    <a:cubicBezTo>
                      <a:pt x="211085" y="2421879"/>
                      <a:pt x="136623" y="2397436"/>
                      <a:pt x="80030" y="2420604"/>
                    </a:cubicBezTo>
                    <a:lnTo>
                      <a:pt x="4107" y="1926960"/>
                    </a:lnTo>
                    <a:cubicBezTo>
                      <a:pt x="-45283" y="1672196"/>
                      <a:pt x="359199" y="569157"/>
                      <a:pt x="754447" y="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7BF95E6D-6DF4-4EFB-9E1E-A84552E7006B}"/>
                </a:ext>
              </a:extLst>
            </p:cNvPr>
            <p:cNvGrpSpPr/>
            <p:nvPr/>
          </p:nvGrpSpPr>
          <p:grpSpPr>
            <a:xfrm>
              <a:off x="1215742" y="3551202"/>
              <a:ext cx="1890264" cy="576817"/>
              <a:chOff x="1625716" y="1503419"/>
              <a:chExt cx="5065597" cy="1545776"/>
            </a:xfrm>
          </p:grpSpPr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7A55A58B-360A-4291-B215-F1FAF00A3885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FB263756-82C7-4B85-9EDF-C1EB92267878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四角形: 角を丸くする 5">
                <a:extLst>
                  <a:ext uri="{FF2B5EF4-FFF2-40B4-BE49-F238E27FC236}">
                    <a16:creationId xmlns:a16="http://schemas.microsoft.com/office/drawing/2014/main" id="{A8C63392-CD1E-448A-B722-7EFE00F9BC07}"/>
                  </a:ext>
                </a:extLst>
              </p:cNvPr>
              <p:cNvSpPr/>
              <p:nvPr/>
            </p:nvSpPr>
            <p:spPr>
              <a:xfrm rot="699880">
                <a:off x="2851987" y="1503419"/>
                <a:ext cx="681380" cy="425312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981" h="600650">
                    <a:moveTo>
                      <a:pt x="596140" y="4821"/>
                    </a:moveTo>
                    <a:cubicBezTo>
                      <a:pt x="707855" y="-36938"/>
                      <a:pt x="666956" y="202335"/>
                      <a:pt x="670540" y="346260"/>
                    </a:cubicBezTo>
                    <a:cubicBezTo>
                      <a:pt x="571225" y="444926"/>
                      <a:pt x="13159" y="629535"/>
                      <a:pt x="247" y="596816"/>
                    </a:cubicBezTo>
                    <a:cubicBezTo>
                      <a:pt x="-12665" y="564097"/>
                      <a:pt x="484425" y="46580"/>
                      <a:pt x="596140" y="4821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四角形: 角を丸くする 5">
                <a:extLst>
                  <a:ext uri="{FF2B5EF4-FFF2-40B4-BE49-F238E27FC236}">
                    <a16:creationId xmlns:a16="http://schemas.microsoft.com/office/drawing/2014/main" id="{089E8E72-A252-4FA3-913C-CA7AC37C4AC2}"/>
                  </a:ext>
                </a:extLst>
              </p:cNvPr>
              <p:cNvSpPr/>
              <p:nvPr/>
            </p:nvSpPr>
            <p:spPr>
              <a:xfrm rot="814505">
                <a:off x="3743917" y="1774511"/>
                <a:ext cx="1732472" cy="3034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1119100"/>
                  <a:gd name="connsiteY0" fmla="*/ 7576 h 428568"/>
                  <a:gd name="connsiteX1" fmla="*/ 431254 w 1119100"/>
                  <a:gd name="connsiteY1" fmla="*/ 95269 h 428568"/>
                  <a:gd name="connsiteX2" fmla="*/ 1112776 w 1119100"/>
                  <a:gd name="connsiteY2" fmla="*/ 350227 h 428568"/>
                  <a:gd name="connsiteX3" fmla="*/ 0 w 1119100"/>
                  <a:gd name="connsiteY3" fmla="*/ 428568 h 428568"/>
                  <a:gd name="connsiteX4" fmla="*/ 201553 w 1119100"/>
                  <a:gd name="connsiteY4" fmla="*/ 7576 h 428568"/>
                  <a:gd name="connsiteX0" fmla="*/ 201553 w 1126154"/>
                  <a:gd name="connsiteY0" fmla="*/ 7576 h 428568"/>
                  <a:gd name="connsiteX1" fmla="*/ 431254 w 1126154"/>
                  <a:gd name="connsiteY1" fmla="*/ 95269 h 428568"/>
                  <a:gd name="connsiteX2" fmla="*/ 1112776 w 1126154"/>
                  <a:gd name="connsiteY2" fmla="*/ 350227 h 428568"/>
                  <a:gd name="connsiteX3" fmla="*/ 0 w 1126154"/>
                  <a:gd name="connsiteY3" fmla="*/ 428568 h 428568"/>
                  <a:gd name="connsiteX4" fmla="*/ 201553 w 1126154"/>
                  <a:gd name="connsiteY4" fmla="*/ 7576 h 428568"/>
                  <a:gd name="connsiteX0" fmla="*/ 201553 w 1214016"/>
                  <a:gd name="connsiteY0" fmla="*/ 7576 h 428568"/>
                  <a:gd name="connsiteX1" fmla="*/ 431254 w 1214016"/>
                  <a:gd name="connsiteY1" fmla="*/ 95269 h 428568"/>
                  <a:gd name="connsiteX2" fmla="*/ 1203521 w 1214016"/>
                  <a:gd name="connsiteY2" fmla="*/ 328208 h 428568"/>
                  <a:gd name="connsiteX3" fmla="*/ 0 w 1214016"/>
                  <a:gd name="connsiteY3" fmla="*/ 428568 h 428568"/>
                  <a:gd name="connsiteX4" fmla="*/ 201553 w 1214016"/>
                  <a:gd name="connsiteY4" fmla="*/ 7576 h 42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16" h="428568">
                    <a:moveTo>
                      <a:pt x="201553" y="7576"/>
                    </a:moveTo>
                    <a:cubicBezTo>
                      <a:pt x="253189" y="-21413"/>
                      <a:pt x="279384" y="38161"/>
                      <a:pt x="431254" y="95269"/>
                    </a:cubicBezTo>
                    <a:cubicBezTo>
                      <a:pt x="949864" y="95685"/>
                      <a:pt x="1277950" y="257027"/>
                      <a:pt x="1203521" y="328208"/>
                    </a:cubicBezTo>
                    <a:lnTo>
                      <a:pt x="0" y="428568"/>
                    </a:lnTo>
                    <a:cubicBezTo>
                      <a:pt x="0" y="340727"/>
                      <a:pt x="149917" y="36565"/>
                      <a:pt x="201553" y="7576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四角形: 角を丸くする 5">
                <a:extLst>
                  <a:ext uri="{FF2B5EF4-FFF2-40B4-BE49-F238E27FC236}">
                    <a16:creationId xmlns:a16="http://schemas.microsoft.com/office/drawing/2014/main" id="{5152A753-5E62-4E4C-ACA6-2CCFED16551F}"/>
                  </a:ext>
                </a:extLst>
              </p:cNvPr>
              <p:cNvSpPr/>
              <p:nvPr/>
            </p:nvSpPr>
            <p:spPr>
              <a:xfrm rot="21300930" flipV="1">
                <a:off x="2701200" y="2710781"/>
                <a:ext cx="727071" cy="3384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  <a:gd name="connsiteX0" fmla="*/ 596127 w 617043"/>
                  <a:gd name="connsiteY0" fmla="*/ 1828 h 599981"/>
                  <a:gd name="connsiteX1" fmla="*/ 494389 w 617043"/>
                  <a:gd name="connsiteY1" fmla="*/ 424266 h 599981"/>
                  <a:gd name="connsiteX2" fmla="*/ 234 w 617043"/>
                  <a:gd name="connsiteY2" fmla="*/ 593823 h 599981"/>
                  <a:gd name="connsiteX3" fmla="*/ 596127 w 617043"/>
                  <a:gd name="connsiteY3" fmla="*/ 1828 h 599981"/>
                  <a:gd name="connsiteX0" fmla="*/ 680284 w 695830"/>
                  <a:gd name="connsiteY0" fmla="*/ 1711 h 622214"/>
                  <a:gd name="connsiteX1" fmla="*/ 494357 w 695830"/>
                  <a:gd name="connsiteY1" fmla="*/ 446497 h 622214"/>
                  <a:gd name="connsiteX2" fmla="*/ 202 w 695830"/>
                  <a:gd name="connsiteY2" fmla="*/ 616054 h 622214"/>
                  <a:gd name="connsiteX3" fmla="*/ 680284 w 695830"/>
                  <a:gd name="connsiteY3" fmla="*/ 1711 h 622214"/>
                  <a:gd name="connsiteX0" fmla="*/ 680335 w 741246"/>
                  <a:gd name="connsiteY0" fmla="*/ 3245 h 623746"/>
                  <a:gd name="connsiteX1" fmla="*/ 494408 w 741246"/>
                  <a:gd name="connsiteY1" fmla="*/ 448031 h 623746"/>
                  <a:gd name="connsiteX2" fmla="*/ 253 w 741246"/>
                  <a:gd name="connsiteY2" fmla="*/ 617588 h 623746"/>
                  <a:gd name="connsiteX3" fmla="*/ 680335 w 741246"/>
                  <a:gd name="connsiteY3" fmla="*/ 3245 h 623746"/>
                  <a:gd name="connsiteX0" fmla="*/ 680335 w 753401"/>
                  <a:gd name="connsiteY0" fmla="*/ 3027 h 623530"/>
                  <a:gd name="connsiteX1" fmla="*/ 494408 w 753401"/>
                  <a:gd name="connsiteY1" fmla="*/ 447813 h 623530"/>
                  <a:gd name="connsiteX2" fmla="*/ 253 w 753401"/>
                  <a:gd name="connsiteY2" fmla="*/ 617370 h 623530"/>
                  <a:gd name="connsiteX3" fmla="*/ 680335 w 753401"/>
                  <a:gd name="connsiteY3" fmla="*/ 3027 h 623530"/>
                  <a:gd name="connsiteX0" fmla="*/ 680335 w 753401"/>
                  <a:gd name="connsiteY0" fmla="*/ 3027 h 621697"/>
                  <a:gd name="connsiteX1" fmla="*/ 494408 w 753401"/>
                  <a:gd name="connsiteY1" fmla="*/ 447813 h 621697"/>
                  <a:gd name="connsiteX2" fmla="*/ 253 w 753401"/>
                  <a:gd name="connsiteY2" fmla="*/ 617370 h 621697"/>
                  <a:gd name="connsiteX3" fmla="*/ 680335 w 753401"/>
                  <a:gd name="connsiteY3" fmla="*/ 3027 h 621697"/>
                  <a:gd name="connsiteX0" fmla="*/ 680289 w 720242"/>
                  <a:gd name="connsiteY0" fmla="*/ 1916 h 620282"/>
                  <a:gd name="connsiteX1" fmla="*/ 582094 w 720242"/>
                  <a:gd name="connsiteY1" fmla="*/ 432545 h 620282"/>
                  <a:gd name="connsiteX2" fmla="*/ 207 w 720242"/>
                  <a:gd name="connsiteY2" fmla="*/ 616259 h 620282"/>
                  <a:gd name="connsiteX3" fmla="*/ 680289 w 720242"/>
                  <a:gd name="connsiteY3" fmla="*/ 1916 h 62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0242" h="620282">
                    <a:moveTo>
                      <a:pt x="680289" y="1916"/>
                    </a:moveTo>
                    <a:cubicBezTo>
                      <a:pt x="777270" y="-28703"/>
                      <a:pt x="679259" y="316172"/>
                      <a:pt x="582094" y="432545"/>
                    </a:cubicBezTo>
                    <a:cubicBezTo>
                      <a:pt x="465810" y="472611"/>
                      <a:pt x="13119" y="648978"/>
                      <a:pt x="207" y="616259"/>
                    </a:cubicBezTo>
                    <a:cubicBezTo>
                      <a:pt x="-12705" y="583540"/>
                      <a:pt x="583308" y="32535"/>
                      <a:pt x="680289" y="1916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四角形: 角を丸くする 5">
                <a:extLst>
                  <a:ext uri="{FF2B5EF4-FFF2-40B4-BE49-F238E27FC236}">
                    <a16:creationId xmlns:a16="http://schemas.microsoft.com/office/drawing/2014/main" id="{28B0CDD8-C79E-414D-9961-0C56F59A74CD}"/>
                  </a:ext>
                </a:extLst>
              </p:cNvPr>
              <p:cNvSpPr/>
              <p:nvPr/>
            </p:nvSpPr>
            <p:spPr>
              <a:xfrm rot="21174421" flipV="1">
                <a:off x="4108818" y="2483634"/>
                <a:ext cx="1419109" cy="4803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1663459"/>
                  <a:gd name="connsiteY0" fmla="*/ 17331 h 660000"/>
                  <a:gd name="connsiteX1" fmla="*/ 413193 w 1663459"/>
                  <a:gd name="connsiteY1" fmla="*/ 138179 h 660000"/>
                  <a:gd name="connsiteX2" fmla="*/ 1659784 w 1663459"/>
                  <a:gd name="connsiteY2" fmla="*/ 659999 h 660000"/>
                  <a:gd name="connsiteX3" fmla="*/ 0 w 1663459"/>
                  <a:gd name="connsiteY3" fmla="*/ 438323 h 660000"/>
                  <a:gd name="connsiteX4" fmla="*/ 201553 w 1663459"/>
                  <a:gd name="connsiteY4" fmla="*/ 17331 h 660000"/>
                  <a:gd name="connsiteX0" fmla="*/ 201553 w 1664501"/>
                  <a:gd name="connsiteY0" fmla="*/ 17331 h 659999"/>
                  <a:gd name="connsiteX1" fmla="*/ 413193 w 1664501"/>
                  <a:gd name="connsiteY1" fmla="*/ 138179 h 659999"/>
                  <a:gd name="connsiteX2" fmla="*/ 1659784 w 1664501"/>
                  <a:gd name="connsiteY2" fmla="*/ 659999 h 659999"/>
                  <a:gd name="connsiteX3" fmla="*/ 0 w 1664501"/>
                  <a:gd name="connsiteY3" fmla="*/ 438323 h 659999"/>
                  <a:gd name="connsiteX4" fmla="*/ 201553 w 1664501"/>
                  <a:gd name="connsiteY4" fmla="*/ 17331 h 659999"/>
                  <a:gd name="connsiteX0" fmla="*/ 201553 w 1672240"/>
                  <a:gd name="connsiteY0" fmla="*/ 17331 h 648518"/>
                  <a:gd name="connsiteX1" fmla="*/ 413193 w 1672240"/>
                  <a:gd name="connsiteY1" fmla="*/ 138179 h 648518"/>
                  <a:gd name="connsiteX2" fmla="*/ 1667564 w 1672240"/>
                  <a:gd name="connsiteY2" fmla="*/ 648518 h 648518"/>
                  <a:gd name="connsiteX3" fmla="*/ 0 w 1672240"/>
                  <a:gd name="connsiteY3" fmla="*/ 438323 h 648518"/>
                  <a:gd name="connsiteX4" fmla="*/ 201553 w 1672240"/>
                  <a:gd name="connsiteY4" fmla="*/ 17331 h 648518"/>
                  <a:gd name="connsiteX0" fmla="*/ 201553 w 1667623"/>
                  <a:gd name="connsiteY0" fmla="*/ 17331 h 648518"/>
                  <a:gd name="connsiteX1" fmla="*/ 413193 w 1667623"/>
                  <a:gd name="connsiteY1" fmla="*/ 138179 h 648518"/>
                  <a:gd name="connsiteX2" fmla="*/ 1667564 w 1667623"/>
                  <a:gd name="connsiteY2" fmla="*/ 648518 h 648518"/>
                  <a:gd name="connsiteX3" fmla="*/ 0 w 1667623"/>
                  <a:gd name="connsiteY3" fmla="*/ 438323 h 648518"/>
                  <a:gd name="connsiteX4" fmla="*/ 201553 w 1667623"/>
                  <a:gd name="connsiteY4" fmla="*/ 17331 h 6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623" h="648518">
                    <a:moveTo>
                      <a:pt x="201553" y="17331"/>
                    </a:moveTo>
                    <a:cubicBezTo>
                      <a:pt x="270419" y="-32693"/>
                      <a:pt x="170155" y="31068"/>
                      <a:pt x="413193" y="138179"/>
                    </a:cubicBezTo>
                    <a:cubicBezTo>
                      <a:pt x="910606" y="177818"/>
                      <a:pt x="1675410" y="462443"/>
                      <a:pt x="1667564" y="648518"/>
                    </a:cubicBezTo>
                    <a:lnTo>
                      <a:pt x="0" y="438323"/>
                    </a:lnTo>
                    <a:cubicBezTo>
                      <a:pt x="0" y="350482"/>
                      <a:pt x="132687" y="67355"/>
                      <a:pt x="201553" y="17331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CD997040-4687-4A01-B76F-9008DCC0504F}"/>
                  </a:ext>
                </a:extLst>
              </p:cNvPr>
              <p:cNvSpPr/>
              <p:nvPr/>
            </p:nvSpPr>
            <p:spPr>
              <a:xfrm>
                <a:off x="1681559" y="1788796"/>
                <a:ext cx="4362055" cy="1064568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078591 w 4362055"/>
                  <a:gd name="connsiteY18" fmla="*/ 908666 h 1064568"/>
                  <a:gd name="connsiteX19" fmla="*/ 1813918 w 4362055"/>
                  <a:gd name="connsiteY19" fmla="*/ 1064568 h 1064568"/>
                  <a:gd name="connsiteX20" fmla="*/ 0 w 4362055"/>
                  <a:gd name="connsiteY20" fmla="*/ 468784 h 1064568"/>
                  <a:gd name="connsiteX21" fmla="*/ 1813918 w 4362055"/>
                  <a:gd name="connsiteY21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3607518 w 4362055"/>
                  <a:gd name="connsiteY15" fmla="*/ 725242 h 1064568"/>
                  <a:gd name="connsiteX16" fmla="*/ 3200506 w 4362055"/>
                  <a:gd name="connsiteY16" fmla="*/ 870148 h 1064568"/>
                  <a:gd name="connsiteX17" fmla="*/ 3078591 w 4362055"/>
                  <a:gd name="connsiteY17" fmla="*/ 908666 h 1064568"/>
                  <a:gd name="connsiteX18" fmla="*/ 1813918 w 4362055"/>
                  <a:gd name="connsiteY18" fmla="*/ 1064568 h 1064568"/>
                  <a:gd name="connsiteX19" fmla="*/ 0 w 4362055"/>
                  <a:gd name="connsiteY19" fmla="*/ 468784 h 1064568"/>
                  <a:gd name="connsiteX20" fmla="*/ 1813918 w 4362055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2055" h="1064568">
                    <a:moveTo>
                      <a:pt x="1813918" y="0"/>
                    </a:moveTo>
                    <a:cubicBezTo>
                      <a:pt x="2307804" y="0"/>
                      <a:pt x="2754933" y="59578"/>
                      <a:pt x="3078591" y="155903"/>
                    </a:cubicBezTo>
                    <a:lnTo>
                      <a:pt x="3200749" y="199966"/>
                    </a:lnTo>
                    <a:cubicBezTo>
                      <a:pt x="3200668" y="199623"/>
                      <a:pt x="3200586" y="199280"/>
                      <a:pt x="3200505" y="198937"/>
                    </a:cubicBezTo>
                    <a:lnTo>
                      <a:pt x="3228481" y="209969"/>
                    </a:lnTo>
                    <a:lnTo>
                      <a:pt x="3296985" y="234679"/>
                    </a:lnTo>
                    <a:lnTo>
                      <a:pt x="3311958" y="242889"/>
                    </a:lnTo>
                    <a:lnTo>
                      <a:pt x="3398770" y="277124"/>
                    </a:lnTo>
                    <a:cubicBezTo>
                      <a:pt x="3466877" y="301372"/>
                      <a:pt x="3536730" y="323708"/>
                      <a:pt x="3607517" y="343843"/>
                    </a:cubicBezTo>
                    <a:cubicBezTo>
                      <a:pt x="3678304" y="363978"/>
                      <a:pt x="3749455" y="381750"/>
                      <a:pt x="3820127" y="396977"/>
                    </a:cubicBezTo>
                    <a:lnTo>
                      <a:pt x="4004274" y="430223"/>
                    </a:lnTo>
                    <a:lnTo>
                      <a:pt x="4092578" y="438780"/>
                    </a:lnTo>
                    <a:cubicBezTo>
                      <a:pt x="4259074" y="462710"/>
                      <a:pt x="4362055" y="495769"/>
                      <a:pt x="4362055" y="532284"/>
                    </a:cubicBezTo>
                    <a:cubicBezTo>
                      <a:pt x="4362055" y="568800"/>
                      <a:pt x="4259074" y="601858"/>
                      <a:pt x="4092578" y="625788"/>
                    </a:cubicBezTo>
                    <a:lnTo>
                      <a:pt x="4028101" y="632036"/>
                    </a:lnTo>
                    <a:lnTo>
                      <a:pt x="3607518" y="725242"/>
                    </a:lnTo>
                    <a:cubicBezTo>
                      <a:pt x="3465944" y="765512"/>
                      <a:pt x="3328105" y="814586"/>
                      <a:pt x="3200506" y="870148"/>
                    </a:cubicBezTo>
                    <a:lnTo>
                      <a:pt x="3078591" y="908666"/>
                    </a:lnTo>
                    <a:cubicBezTo>
                      <a:pt x="2754933" y="1004990"/>
                      <a:pt x="2307804" y="1064568"/>
                      <a:pt x="1813918" y="1064568"/>
                    </a:cubicBezTo>
                    <a:cubicBezTo>
                      <a:pt x="826147" y="1064568"/>
                      <a:pt x="0" y="648456"/>
                      <a:pt x="0" y="468784"/>
                    </a:cubicBezTo>
                    <a:cubicBezTo>
                      <a:pt x="0" y="289112"/>
                      <a:pt x="826147" y="0"/>
                      <a:pt x="181391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/>
                  </a:gs>
                  <a:gs pos="55000">
                    <a:sysClr val="window" lastClr="FFFFFF">
                      <a:lumMod val="85000"/>
                    </a:sysClr>
                  </a:gs>
                  <a:gs pos="25000">
                    <a:srgbClr val="003366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9CA69237-EDFA-4396-824A-31CFD948EC06}"/>
                  </a:ext>
                </a:extLst>
              </p:cNvPr>
              <p:cNvSpPr/>
              <p:nvPr/>
            </p:nvSpPr>
            <p:spPr>
              <a:xfrm>
                <a:off x="2033588" y="204311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F889F06A-A540-4D3E-A89C-81809C75587F}"/>
                  </a:ext>
                </a:extLst>
              </p:cNvPr>
              <p:cNvSpPr/>
              <p:nvPr/>
            </p:nvSpPr>
            <p:spPr>
              <a:xfrm>
                <a:off x="2066924" y="207645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F5B54B85-6E9B-4769-9CAC-C7B5912D7850}"/>
                  </a:ext>
                </a:extLst>
              </p:cNvPr>
              <p:cNvSpPr/>
              <p:nvPr/>
            </p:nvSpPr>
            <p:spPr>
              <a:xfrm>
                <a:off x="2100262" y="210978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9D01E0CC-B308-4FD1-A214-1FA1893AEEFD}"/>
                  </a:ext>
                </a:extLst>
              </p:cNvPr>
              <p:cNvSpPr/>
              <p:nvPr/>
            </p:nvSpPr>
            <p:spPr>
              <a:xfrm rot="1087845">
                <a:off x="1625716" y="2231690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2882A307-FB87-4196-A8CB-FB7AF02BA9B2}"/>
                  </a:ext>
                </a:extLst>
              </p:cNvPr>
              <p:cNvSpPr/>
              <p:nvPr/>
            </p:nvSpPr>
            <p:spPr>
              <a:xfrm rot="10800000">
                <a:off x="2600323" y="19939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AA0F4F05-775F-4DCC-B2B0-E88E439E2CC7}"/>
                  </a:ext>
                </a:extLst>
              </p:cNvPr>
              <p:cNvSpPr/>
              <p:nvPr/>
            </p:nvSpPr>
            <p:spPr>
              <a:xfrm rot="4271468">
                <a:off x="3243796" y="1718875"/>
                <a:ext cx="328933" cy="1239374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660487 w 765556"/>
                  <a:gd name="connsiteY0" fmla="*/ 3835 h 2652195"/>
                  <a:gd name="connsiteX1" fmla="*/ 746286 w 765556"/>
                  <a:gd name="connsiteY1" fmla="*/ 1914655 h 2652195"/>
                  <a:gd name="connsiteX2" fmla="*/ 441517 w 765556"/>
                  <a:gd name="connsiteY2" fmla="*/ 2577152 h 2652195"/>
                  <a:gd name="connsiteX3" fmla="*/ 382302 w 765556"/>
                  <a:gd name="connsiteY3" fmla="*/ 2652195 h 2652195"/>
                  <a:gd name="connsiteX4" fmla="*/ 386498 w 765556"/>
                  <a:gd name="connsiteY4" fmla="*/ 2623179 h 2652195"/>
                  <a:gd name="connsiteX5" fmla="*/ 254767 w 765556"/>
                  <a:gd name="connsiteY5" fmla="*/ 2397910 h 2652195"/>
                  <a:gd name="connsiteX6" fmla="*/ 75923 w 765556"/>
                  <a:gd name="connsiteY6" fmla="*/ 2395648 h 2652195"/>
                  <a:gd name="connsiteX7" fmla="*/ 65089 w 765556"/>
                  <a:gd name="connsiteY7" fmla="*/ 2401336 h 2652195"/>
                  <a:gd name="connsiteX8" fmla="*/ 0 w 765556"/>
                  <a:gd name="connsiteY8" fmla="*/ 1902004 h 2652195"/>
                  <a:gd name="connsiteX9" fmla="*/ 660487 w 765556"/>
                  <a:gd name="connsiteY9" fmla="*/ 3835 h 2652195"/>
                  <a:gd name="connsiteX0" fmla="*/ 660487 w 856217"/>
                  <a:gd name="connsiteY0" fmla="*/ 37619 h 2685979"/>
                  <a:gd name="connsiteX1" fmla="*/ 746286 w 856217"/>
                  <a:gd name="connsiteY1" fmla="*/ 1948439 h 2685979"/>
                  <a:gd name="connsiteX2" fmla="*/ 441517 w 856217"/>
                  <a:gd name="connsiteY2" fmla="*/ 2610936 h 2685979"/>
                  <a:gd name="connsiteX3" fmla="*/ 382302 w 856217"/>
                  <a:gd name="connsiteY3" fmla="*/ 2685979 h 2685979"/>
                  <a:gd name="connsiteX4" fmla="*/ 386498 w 856217"/>
                  <a:gd name="connsiteY4" fmla="*/ 2656963 h 2685979"/>
                  <a:gd name="connsiteX5" fmla="*/ 254767 w 856217"/>
                  <a:gd name="connsiteY5" fmla="*/ 2431694 h 2685979"/>
                  <a:gd name="connsiteX6" fmla="*/ 75923 w 856217"/>
                  <a:gd name="connsiteY6" fmla="*/ 2429432 h 2685979"/>
                  <a:gd name="connsiteX7" fmla="*/ 65089 w 856217"/>
                  <a:gd name="connsiteY7" fmla="*/ 2435120 h 2685979"/>
                  <a:gd name="connsiteX8" fmla="*/ 0 w 856217"/>
                  <a:gd name="connsiteY8" fmla="*/ 1935788 h 2685979"/>
                  <a:gd name="connsiteX9" fmla="*/ 660487 w 856217"/>
                  <a:gd name="connsiteY9" fmla="*/ 37619 h 2685979"/>
                  <a:gd name="connsiteX0" fmla="*/ 660487 w 752381"/>
                  <a:gd name="connsiteY0" fmla="*/ -1 h 2648359"/>
                  <a:gd name="connsiteX1" fmla="*/ 746286 w 752381"/>
                  <a:gd name="connsiteY1" fmla="*/ 1910819 h 2648359"/>
                  <a:gd name="connsiteX2" fmla="*/ 441517 w 752381"/>
                  <a:gd name="connsiteY2" fmla="*/ 2573316 h 2648359"/>
                  <a:gd name="connsiteX3" fmla="*/ 382302 w 752381"/>
                  <a:gd name="connsiteY3" fmla="*/ 2648359 h 2648359"/>
                  <a:gd name="connsiteX4" fmla="*/ 386498 w 752381"/>
                  <a:gd name="connsiteY4" fmla="*/ 2619343 h 2648359"/>
                  <a:gd name="connsiteX5" fmla="*/ 254767 w 752381"/>
                  <a:gd name="connsiteY5" fmla="*/ 2394074 h 2648359"/>
                  <a:gd name="connsiteX6" fmla="*/ 75923 w 752381"/>
                  <a:gd name="connsiteY6" fmla="*/ 2391812 h 2648359"/>
                  <a:gd name="connsiteX7" fmla="*/ 65089 w 752381"/>
                  <a:gd name="connsiteY7" fmla="*/ 2397500 h 2648359"/>
                  <a:gd name="connsiteX8" fmla="*/ 0 w 752381"/>
                  <a:gd name="connsiteY8" fmla="*/ 1898168 h 2648359"/>
                  <a:gd name="connsiteX9" fmla="*/ 660487 w 752381"/>
                  <a:gd name="connsiteY9" fmla="*/ -1 h 2648359"/>
                  <a:gd name="connsiteX0" fmla="*/ 750340 w 766503"/>
                  <a:gd name="connsiteY0" fmla="*/ 1 h 2677151"/>
                  <a:gd name="connsiteX1" fmla="*/ 746286 w 766503"/>
                  <a:gd name="connsiteY1" fmla="*/ 1939611 h 2677151"/>
                  <a:gd name="connsiteX2" fmla="*/ 441517 w 766503"/>
                  <a:gd name="connsiteY2" fmla="*/ 2602108 h 2677151"/>
                  <a:gd name="connsiteX3" fmla="*/ 382302 w 766503"/>
                  <a:gd name="connsiteY3" fmla="*/ 2677151 h 2677151"/>
                  <a:gd name="connsiteX4" fmla="*/ 386498 w 766503"/>
                  <a:gd name="connsiteY4" fmla="*/ 2648135 h 2677151"/>
                  <a:gd name="connsiteX5" fmla="*/ 254767 w 766503"/>
                  <a:gd name="connsiteY5" fmla="*/ 2422866 h 2677151"/>
                  <a:gd name="connsiteX6" fmla="*/ 75923 w 766503"/>
                  <a:gd name="connsiteY6" fmla="*/ 2420604 h 2677151"/>
                  <a:gd name="connsiteX7" fmla="*/ 65089 w 766503"/>
                  <a:gd name="connsiteY7" fmla="*/ 2426292 h 2677151"/>
                  <a:gd name="connsiteX8" fmla="*/ 0 w 766503"/>
                  <a:gd name="connsiteY8" fmla="*/ 1926960 h 2677151"/>
                  <a:gd name="connsiteX9" fmla="*/ 750340 w 766503"/>
                  <a:gd name="connsiteY9" fmla="*/ 1 h 2677151"/>
                  <a:gd name="connsiteX0" fmla="*/ 754144 w 770307"/>
                  <a:gd name="connsiteY0" fmla="*/ 1 h 2677151"/>
                  <a:gd name="connsiteX1" fmla="*/ 750090 w 770307"/>
                  <a:gd name="connsiteY1" fmla="*/ 1939611 h 2677151"/>
                  <a:gd name="connsiteX2" fmla="*/ 445321 w 770307"/>
                  <a:gd name="connsiteY2" fmla="*/ 2602108 h 2677151"/>
                  <a:gd name="connsiteX3" fmla="*/ 386106 w 770307"/>
                  <a:gd name="connsiteY3" fmla="*/ 2677151 h 2677151"/>
                  <a:gd name="connsiteX4" fmla="*/ 390302 w 770307"/>
                  <a:gd name="connsiteY4" fmla="*/ 2648135 h 2677151"/>
                  <a:gd name="connsiteX5" fmla="*/ 258571 w 770307"/>
                  <a:gd name="connsiteY5" fmla="*/ 2422866 h 2677151"/>
                  <a:gd name="connsiteX6" fmla="*/ 79727 w 770307"/>
                  <a:gd name="connsiteY6" fmla="*/ 2420604 h 2677151"/>
                  <a:gd name="connsiteX7" fmla="*/ 68893 w 770307"/>
                  <a:gd name="connsiteY7" fmla="*/ 2426292 h 2677151"/>
                  <a:gd name="connsiteX8" fmla="*/ 3804 w 770307"/>
                  <a:gd name="connsiteY8" fmla="*/ 1926960 h 2677151"/>
                  <a:gd name="connsiteX9" fmla="*/ 754144 w 770307"/>
                  <a:gd name="connsiteY9" fmla="*/ 1 h 2677151"/>
                  <a:gd name="connsiteX0" fmla="*/ 754447 w 770610"/>
                  <a:gd name="connsiteY0" fmla="*/ 1 h 2677151"/>
                  <a:gd name="connsiteX1" fmla="*/ 750393 w 770610"/>
                  <a:gd name="connsiteY1" fmla="*/ 1939611 h 2677151"/>
                  <a:gd name="connsiteX2" fmla="*/ 445624 w 770610"/>
                  <a:gd name="connsiteY2" fmla="*/ 2602108 h 2677151"/>
                  <a:gd name="connsiteX3" fmla="*/ 386409 w 770610"/>
                  <a:gd name="connsiteY3" fmla="*/ 2677151 h 2677151"/>
                  <a:gd name="connsiteX4" fmla="*/ 390605 w 770610"/>
                  <a:gd name="connsiteY4" fmla="*/ 2648135 h 2677151"/>
                  <a:gd name="connsiteX5" fmla="*/ 258874 w 770610"/>
                  <a:gd name="connsiteY5" fmla="*/ 2422866 h 2677151"/>
                  <a:gd name="connsiteX6" fmla="*/ 80030 w 770610"/>
                  <a:gd name="connsiteY6" fmla="*/ 2420604 h 2677151"/>
                  <a:gd name="connsiteX7" fmla="*/ 69196 w 770610"/>
                  <a:gd name="connsiteY7" fmla="*/ 2426292 h 2677151"/>
                  <a:gd name="connsiteX8" fmla="*/ 4107 w 770610"/>
                  <a:gd name="connsiteY8" fmla="*/ 1926960 h 2677151"/>
                  <a:gd name="connsiteX9" fmla="*/ 754447 w 770610"/>
                  <a:gd name="connsiteY9" fmla="*/ 1 h 2677151"/>
                  <a:gd name="connsiteX0" fmla="*/ 754447 w 858285"/>
                  <a:gd name="connsiteY0" fmla="*/ 1 h 2677151"/>
                  <a:gd name="connsiteX1" fmla="*/ 848190 w 858285"/>
                  <a:gd name="connsiteY1" fmla="*/ 1891345 h 2677151"/>
                  <a:gd name="connsiteX2" fmla="*/ 445624 w 858285"/>
                  <a:gd name="connsiteY2" fmla="*/ 2602108 h 2677151"/>
                  <a:gd name="connsiteX3" fmla="*/ 386409 w 858285"/>
                  <a:gd name="connsiteY3" fmla="*/ 2677151 h 2677151"/>
                  <a:gd name="connsiteX4" fmla="*/ 390605 w 858285"/>
                  <a:gd name="connsiteY4" fmla="*/ 2648135 h 2677151"/>
                  <a:gd name="connsiteX5" fmla="*/ 258874 w 858285"/>
                  <a:gd name="connsiteY5" fmla="*/ 2422866 h 2677151"/>
                  <a:gd name="connsiteX6" fmla="*/ 80030 w 858285"/>
                  <a:gd name="connsiteY6" fmla="*/ 2420604 h 2677151"/>
                  <a:gd name="connsiteX7" fmla="*/ 69196 w 858285"/>
                  <a:gd name="connsiteY7" fmla="*/ 2426292 h 2677151"/>
                  <a:gd name="connsiteX8" fmla="*/ 4107 w 858285"/>
                  <a:gd name="connsiteY8" fmla="*/ 1926960 h 2677151"/>
                  <a:gd name="connsiteX9" fmla="*/ 754447 w 858285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390605 w 854924"/>
                  <a:gd name="connsiteY4" fmla="*/ 2648135 h 2677151"/>
                  <a:gd name="connsiteX5" fmla="*/ 258874 w 854924"/>
                  <a:gd name="connsiteY5" fmla="*/ 2422866 h 2677151"/>
                  <a:gd name="connsiteX6" fmla="*/ 80030 w 854924"/>
                  <a:gd name="connsiteY6" fmla="*/ 2420604 h 2677151"/>
                  <a:gd name="connsiteX7" fmla="*/ 69196 w 854924"/>
                  <a:gd name="connsiteY7" fmla="*/ 2426292 h 2677151"/>
                  <a:gd name="connsiteX8" fmla="*/ 4107 w 854924"/>
                  <a:gd name="connsiteY8" fmla="*/ 1926960 h 2677151"/>
                  <a:gd name="connsiteX9" fmla="*/ 754447 w 854924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1092"/>
                  <a:gd name="connsiteY0" fmla="*/ 1 h 2677151"/>
                  <a:gd name="connsiteX1" fmla="*/ 848190 w 851092"/>
                  <a:gd name="connsiteY1" fmla="*/ 1891345 h 2677151"/>
                  <a:gd name="connsiteX2" fmla="*/ 562780 w 851092"/>
                  <a:gd name="connsiteY2" fmla="*/ 2570215 h 2677151"/>
                  <a:gd name="connsiteX3" fmla="*/ 386409 w 851092"/>
                  <a:gd name="connsiteY3" fmla="*/ 2677151 h 2677151"/>
                  <a:gd name="connsiteX4" fmla="*/ 264455 w 851092"/>
                  <a:gd name="connsiteY4" fmla="*/ 2457055 h 2677151"/>
                  <a:gd name="connsiteX5" fmla="*/ 80030 w 851092"/>
                  <a:gd name="connsiteY5" fmla="*/ 2420604 h 2677151"/>
                  <a:gd name="connsiteX6" fmla="*/ 4107 w 851092"/>
                  <a:gd name="connsiteY6" fmla="*/ 1926960 h 2677151"/>
                  <a:gd name="connsiteX7" fmla="*/ 754447 w 851092"/>
                  <a:gd name="connsiteY7" fmla="*/ 1 h 267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1092" h="2677151">
                    <a:moveTo>
                      <a:pt x="754447" y="1"/>
                    </a:moveTo>
                    <a:cubicBezTo>
                      <a:pt x="635403" y="914767"/>
                      <a:pt x="880135" y="1462976"/>
                      <a:pt x="848190" y="1891345"/>
                    </a:cubicBezTo>
                    <a:cubicBezTo>
                      <a:pt x="816246" y="2319714"/>
                      <a:pt x="671710" y="2504935"/>
                      <a:pt x="562780" y="2570215"/>
                    </a:cubicBezTo>
                    <a:cubicBezTo>
                      <a:pt x="453850" y="2635495"/>
                      <a:pt x="428899" y="2649549"/>
                      <a:pt x="386409" y="2677151"/>
                    </a:cubicBezTo>
                    <a:cubicBezTo>
                      <a:pt x="361269" y="2613630"/>
                      <a:pt x="371375" y="2527526"/>
                      <a:pt x="264455" y="2457055"/>
                    </a:cubicBezTo>
                    <a:cubicBezTo>
                      <a:pt x="211085" y="2421879"/>
                      <a:pt x="136623" y="2397436"/>
                      <a:pt x="80030" y="2420604"/>
                    </a:cubicBezTo>
                    <a:lnTo>
                      <a:pt x="4107" y="1926960"/>
                    </a:lnTo>
                    <a:cubicBezTo>
                      <a:pt x="-45283" y="1672196"/>
                      <a:pt x="359199" y="569157"/>
                      <a:pt x="754447" y="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19" name="グループ化 218">
            <a:extLst>
              <a:ext uri="{FF2B5EF4-FFF2-40B4-BE49-F238E27FC236}">
                <a16:creationId xmlns:a16="http://schemas.microsoft.com/office/drawing/2014/main" id="{38D103BA-1EBB-40D2-92E2-81C20BFC3153}"/>
              </a:ext>
            </a:extLst>
          </p:cNvPr>
          <p:cNvGrpSpPr/>
          <p:nvPr/>
        </p:nvGrpSpPr>
        <p:grpSpPr>
          <a:xfrm>
            <a:off x="6244478" y="984953"/>
            <a:ext cx="2058971" cy="1381917"/>
            <a:chOff x="2651136" y="4879423"/>
            <a:chExt cx="2562286" cy="1719726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48C8BF1B-2EB8-4EC2-BF96-FE0963C312E6}"/>
                </a:ext>
              </a:extLst>
            </p:cNvPr>
            <p:cNvGrpSpPr/>
            <p:nvPr/>
          </p:nvGrpSpPr>
          <p:grpSpPr>
            <a:xfrm>
              <a:off x="2651136" y="4879423"/>
              <a:ext cx="2562286" cy="1719726"/>
              <a:chOff x="1612263" y="3629372"/>
              <a:chExt cx="2562286" cy="1719726"/>
            </a:xfrm>
          </p:grpSpPr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9D7AAB68-BE6B-4D73-9B40-C81C1F7D6435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467EC7C6-5F02-43CA-93CE-EC61BB7C0112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C0F3336D-62BB-4F41-9235-C2A6246E43F2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993B7544-E211-4235-88C5-163EC73CCFD3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E395E227-8CE2-4752-A4B0-4B85D232F2CE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66CC59B3-70D2-4123-8FD5-EB68A8D680EC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7F8024B0-8945-4C91-B0F1-B252EE2F3111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7EA9BB30-B5B2-4D05-8C60-BD4355469C1A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フリーフォーム: 図形 271">
                <a:extLst>
                  <a:ext uri="{FF2B5EF4-FFF2-40B4-BE49-F238E27FC236}">
                    <a16:creationId xmlns:a16="http://schemas.microsoft.com/office/drawing/2014/main" id="{D2AFC71E-3D70-48CD-AC1C-5CD5133BC95C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D6296A3C-AD35-4436-AF61-ABCD5C368A7E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0B9C0FE8-3488-42D1-A220-397F8FDC16F3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67C21E90-A38E-4FFE-8689-B66DD97F3203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92BBD5A2-9933-4D45-BBCA-F97AD7697F23}"/>
                </a:ext>
              </a:extLst>
            </p:cNvPr>
            <p:cNvGrpSpPr/>
            <p:nvPr/>
          </p:nvGrpSpPr>
          <p:grpSpPr>
            <a:xfrm>
              <a:off x="2842544" y="5152477"/>
              <a:ext cx="1899838" cy="627584"/>
              <a:chOff x="1732873" y="3418208"/>
              <a:chExt cx="5091254" cy="1681823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D126DC8D-AE3B-4EC8-BF37-C47A3CA2E06A}"/>
                  </a:ext>
                </a:extLst>
              </p:cNvPr>
              <p:cNvSpPr/>
              <p:nvPr/>
            </p:nvSpPr>
            <p:spPr>
              <a:xfrm rot="9780185">
                <a:off x="5328479" y="3929153"/>
                <a:ext cx="753892" cy="643181"/>
              </a:xfrm>
              <a:custGeom>
                <a:avLst/>
                <a:gdLst>
                  <a:gd name="connsiteX0" fmla="*/ 625934 w 753892"/>
                  <a:gd name="connsiteY0" fmla="*/ 123175 h 643181"/>
                  <a:gd name="connsiteX1" fmla="*/ 617845 w 753892"/>
                  <a:gd name="connsiteY1" fmla="*/ 118378 h 643181"/>
                  <a:gd name="connsiteX2" fmla="*/ 695866 w 753892"/>
                  <a:gd name="connsiteY2" fmla="*/ 30654 h 643181"/>
                  <a:gd name="connsiteX3" fmla="*/ 753892 w 753892"/>
                  <a:gd name="connsiteY3" fmla="*/ 118378 h 643181"/>
                  <a:gd name="connsiteX4" fmla="*/ 641354 w 753892"/>
                  <a:gd name="connsiteY4" fmla="*/ 126602 h 643181"/>
                  <a:gd name="connsiteX5" fmla="*/ 625934 w 753892"/>
                  <a:gd name="connsiteY5" fmla="*/ 123175 h 643181"/>
                  <a:gd name="connsiteX6" fmla="*/ 437401 w 753892"/>
                  <a:gd name="connsiteY6" fmla="*/ 125227 h 643181"/>
                  <a:gd name="connsiteX7" fmla="*/ 429589 w 753892"/>
                  <a:gd name="connsiteY7" fmla="*/ 119990 h 643181"/>
                  <a:gd name="connsiteX8" fmla="*/ 512340 w 753892"/>
                  <a:gd name="connsiteY8" fmla="*/ 36713 h 643181"/>
                  <a:gd name="connsiteX9" fmla="*/ 565428 w 753892"/>
                  <a:gd name="connsiteY9" fmla="*/ 127511 h 643181"/>
                  <a:gd name="connsiteX10" fmla="*/ 452607 w 753892"/>
                  <a:gd name="connsiteY10" fmla="*/ 129501 h 643181"/>
                  <a:gd name="connsiteX11" fmla="*/ 437401 w 753892"/>
                  <a:gd name="connsiteY11" fmla="*/ 125227 h 643181"/>
                  <a:gd name="connsiteX12" fmla="*/ 264504 w 753892"/>
                  <a:gd name="connsiteY12" fmla="*/ 109228 h 643181"/>
                  <a:gd name="connsiteX13" fmla="*/ 256656 w 753892"/>
                  <a:gd name="connsiteY13" fmla="*/ 104045 h 643181"/>
                  <a:gd name="connsiteX14" fmla="*/ 338827 w 753892"/>
                  <a:gd name="connsiteY14" fmla="*/ 20196 h 643181"/>
                  <a:gd name="connsiteX15" fmla="*/ 392544 w 753892"/>
                  <a:gd name="connsiteY15" fmla="*/ 110623 h 643181"/>
                  <a:gd name="connsiteX16" fmla="*/ 279740 w 753892"/>
                  <a:gd name="connsiteY16" fmla="*/ 113396 h 643181"/>
                  <a:gd name="connsiteX17" fmla="*/ 264504 w 753892"/>
                  <a:gd name="connsiteY17" fmla="*/ 109228 h 643181"/>
                  <a:gd name="connsiteX18" fmla="*/ 45676 w 753892"/>
                  <a:gd name="connsiteY18" fmla="*/ 90873 h 643181"/>
                  <a:gd name="connsiteX19" fmla="*/ 37701 w 753892"/>
                  <a:gd name="connsiteY19" fmla="*/ 85888 h 643181"/>
                  <a:gd name="connsiteX20" fmla="*/ 117747 w 753892"/>
                  <a:gd name="connsiteY20" fmla="*/ 8 h 643181"/>
                  <a:gd name="connsiteX21" fmla="*/ 173711 w 753892"/>
                  <a:gd name="connsiteY21" fmla="*/ 89061 h 643181"/>
                  <a:gd name="connsiteX22" fmla="*/ 61012 w 753892"/>
                  <a:gd name="connsiteY22" fmla="*/ 94659 h 643181"/>
                  <a:gd name="connsiteX23" fmla="*/ 45676 w 753892"/>
                  <a:gd name="connsiteY23" fmla="*/ 90873 h 643181"/>
                  <a:gd name="connsiteX24" fmla="*/ 27919 w 753892"/>
                  <a:gd name="connsiteY24" fmla="*/ 329588 h 643181"/>
                  <a:gd name="connsiteX25" fmla="*/ 6545 w 753892"/>
                  <a:gd name="connsiteY25" fmla="*/ 226604 h 643181"/>
                  <a:gd name="connsiteX26" fmla="*/ 132900 w 753892"/>
                  <a:gd name="connsiteY26" fmla="*/ 277035 h 643181"/>
                  <a:gd name="connsiteX27" fmla="*/ 27919 w 753892"/>
                  <a:gd name="connsiteY27" fmla="*/ 329588 h 643181"/>
                  <a:gd name="connsiteX28" fmla="*/ 191080 w 753892"/>
                  <a:gd name="connsiteY28" fmla="*/ 420927 h 643181"/>
                  <a:gd name="connsiteX29" fmla="*/ 198299 w 753892"/>
                  <a:gd name="connsiteY29" fmla="*/ 315997 h 643181"/>
                  <a:gd name="connsiteX30" fmla="*/ 306350 w 753892"/>
                  <a:gd name="connsiteY30" fmla="*/ 398664 h 643181"/>
                  <a:gd name="connsiteX31" fmla="*/ 191080 w 753892"/>
                  <a:gd name="connsiteY31" fmla="*/ 420927 h 643181"/>
                  <a:gd name="connsiteX32" fmla="*/ 349025 w 753892"/>
                  <a:gd name="connsiteY32" fmla="*/ 531456 h 643181"/>
                  <a:gd name="connsiteX33" fmla="*/ 356244 w 753892"/>
                  <a:gd name="connsiteY33" fmla="*/ 426525 h 643181"/>
                  <a:gd name="connsiteX34" fmla="*/ 464295 w 753892"/>
                  <a:gd name="connsiteY34" fmla="*/ 509192 h 643181"/>
                  <a:gd name="connsiteX35" fmla="*/ 349025 w 753892"/>
                  <a:gd name="connsiteY35" fmla="*/ 531456 h 643181"/>
                  <a:gd name="connsiteX36" fmla="*/ 509060 w 753892"/>
                  <a:gd name="connsiteY36" fmla="*/ 635153 h 643181"/>
                  <a:gd name="connsiteX37" fmla="*/ 516279 w 753892"/>
                  <a:gd name="connsiteY37" fmla="*/ 530223 h 643181"/>
                  <a:gd name="connsiteX38" fmla="*/ 624330 w 753892"/>
                  <a:gd name="connsiteY38" fmla="*/ 612890 h 643181"/>
                  <a:gd name="connsiteX39" fmla="*/ 509060 w 753892"/>
                  <a:gd name="connsiteY39" fmla="*/ 635153 h 6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53892" h="643181">
                    <a:moveTo>
                      <a:pt x="625934" y="123175"/>
                    </a:moveTo>
                    <a:cubicBezTo>
                      <a:pt x="621883" y="121805"/>
                      <a:pt x="619054" y="120205"/>
                      <a:pt x="617845" y="118378"/>
                    </a:cubicBezTo>
                    <a:cubicBezTo>
                      <a:pt x="619187" y="100550"/>
                      <a:pt x="658298" y="30654"/>
                      <a:pt x="695866" y="30654"/>
                    </a:cubicBezTo>
                    <a:cubicBezTo>
                      <a:pt x="733434" y="30654"/>
                      <a:pt x="753892" y="93283"/>
                      <a:pt x="753892" y="118378"/>
                    </a:cubicBezTo>
                    <a:cubicBezTo>
                      <a:pt x="744139" y="129344"/>
                      <a:pt x="677929" y="132085"/>
                      <a:pt x="641354" y="126602"/>
                    </a:cubicBezTo>
                    <a:cubicBezTo>
                      <a:pt x="635258" y="125688"/>
                      <a:pt x="629985" y="124546"/>
                      <a:pt x="625934" y="123175"/>
                    </a:cubicBezTo>
                    <a:close/>
                    <a:moveTo>
                      <a:pt x="437401" y="125227"/>
                    </a:moveTo>
                    <a:cubicBezTo>
                      <a:pt x="433431" y="123635"/>
                      <a:pt x="430695" y="121882"/>
                      <a:pt x="429589" y="119990"/>
                    </a:cubicBezTo>
                    <a:cubicBezTo>
                      <a:pt x="431915" y="102264"/>
                      <a:pt x="474829" y="34637"/>
                      <a:pt x="512340" y="36713"/>
                    </a:cubicBezTo>
                    <a:cubicBezTo>
                      <a:pt x="549850" y="38790"/>
                      <a:pt x="566815" y="102454"/>
                      <a:pt x="565428" y="127511"/>
                    </a:cubicBezTo>
                    <a:cubicBezTo>
                      <a:pt x="555084" y="137920"/>
                      <a:pt x="488824" y="136998"/>
                      <a:pt x="452607" y="129501"/>
                    </a:cubicBezTo>
                    <a:cubicBezTo>
                      <a:pt x="446571" y="128252"/>
                      <a:pt x="441369" y="126820"/>
                      <a:pt x="437401" y="125227"/>
                    </a:cubicBezTo>
                    <a:close/>
                    <a:moveTo>
                      <a:pt x="264504" y="109228"/>
                    </a:moveTo>
                    <a:cubicBezTo>
                      <a:pt x="260524" y="107663"/>
                      <a:pt x="257775" y="105929"/>
                      <a:pt x="256656" y="104045"/>
                    </a:cubicBezTo>
                    <a:cubicBezTo>
                      <a:pt x="258859" y="86303"/>
                      <a:pt x="301303" y="18379"/>
                      <a:pt x="338827" y="20196"/>
                    </a:cubicBezTo>
                    <a:cubicBezTo>
                      <a:pt x="376352" y="22013"/>
                      <a:pt x="393757" y="85558"/>
                      <a:pt x="392544" y="110623"/>
                    </a:cubicBezTo>
                    <a:cubicBezTo>
                      <a:pt x="382272" y="121105"/>
                      <a:pt x="316007" y="120641"/>
                      <a:pt x="279740" y="113396"/>
                    </a:cubicBezTo>
                    <a:cubicBezTo>
                      <a:pt x="273695" y="112188"/>
                      <a:pt x="268483" y="110793"/>
                      <a:pt x="264504" y="109228"/>
                    </a:cubicBezTo>
                    <a:close/>
                    <a:moveTo>
                      <a:pt x="45676" y="90873"/>
                    </a:moveTo>
                    <a:cubicBezTo>
                      <a:pt x="41658" y="89408"/>
                      <a:pt x="38867" y="87744"/>
                      <a:pt x="37701" y="85888"/>
                    </a:cubicBezTo>
                    <a:cubicBezTo>
                      <a:pt x="39459" y="68096"/>
                      <a:pt x="80189" y="-869"/>
                      <a:pt x="117747" y="8"/>
                    </a:cubicBezTo>
                    <a:cubicBezTo>
                      <a:pt x="155305" y="884"/>
                      <a:pt x="174296" y="63973"/>
                      <a:pt x="173711" y="89061"/>
                    </a:cubicBezTo>
                    <a:cubicBezTo>
                      <a:pt x="163705" y="99796"/>
                      <a:pt x="97449" y="100993"/>
                      <a:pt x="61012" y="94659"/>
                    </a:cubicBezTo>
                    <a:cubicBezTo>
                      <a:pt x="54938" y="93603"/>
                      <a:pt x="49694" y="92338"/>
                      <a:pt x="45676" y="90873"/>
                    </a:cubicBezTo>
                    <a:close/>
                    <a:moveTo>
                      <a:pt x="27919" y="329588"/>
                    </a:moveTo>
                    <a:cubicBezTo>
                      <a:pt x="-6973" y="315662"/>
                      <a:pt x="-2757" y="249911"/>
                      <a:pt x="6545" y="226604"/>
                    </a:cubicBezTo>
                    <a:cubicBezTo>
                      <a:pt x="24042" y="217845"/>
                      <a:pt x="129338" y="259871"/>
                      <a:pt x="132900" y="277035"/>
                    </a:cubicBezTo>
                    <a:cubicBezTo>
                      <a:pt x="125044" y="293095"/>
                      <a:pt x="62811" y="343514"/>
                      <a:pt x="27919" y="329588"/>
                    </a:cubicBezTo>
                    <a:close/>
                    <a:moveTo>
                      <a:pt x="191080" y="420927"/>
                    </a:moveTo>
                    <a:cubicBezTo>
                      <a:pt x="161243" y="398100"/>
                      <a:pt x="183050" y="335928"/>
                      <a:pt x="198299" y="315997"/>
                    </a:cubicBezTo>
                    <a:cubicBezTo>
                      <a:pt x="217511" y="312286"/>
                      <a:pt x="307553" y="381175"/>
                      <a:pt x="306350" y="398664"/>
                    </a:cubicBezTo>
                    <a:cubicBezTo>
                      <a:pt x="294451" y="412007"/>
                      <a:pt x="220917" y="443755"/>
                      <a:pt x="191080" y="420927"/>
                    </a:cubicBezTo>
                    <a:close/>
                    <a:moveTo>
                      <a:pt x="349025" y="531456"/>
                    </a:moveTo>
                    <a:cubicBezTo>
                      <a:pt x="319188" y="508628"/>
                      <a:pt x="340996" y="446456"/>
                      <a:pt x="356244" y="426525"/>
                    </a:cubicBezTo>
                    <a:cubicBezTo>
                      <a:pt x="375456" y="422815"/>
                      <a:pt x="465499" y="491704"/>
                      <a:pt x="464295" y="509192"/>
                    </a:cubicBezTo>
                    <a:cubicBezTo>
                      <a:pt x="452396" y="522536"/>
                      <a:pt x="378863" y="554283"/>
                      <a:pt x="349025" y="531456"/>
                    </a:cubicBezTo>
                    <a:close/>
                    <a:moveTo>
                      <a:pt x="509060" y="635153"/>
                    </a:moveTo>
                    <a:cubicBezTo>
                      <a:pt x="479223" y="612326"/>
                      <a:pt x="501030" y="550154"/>
                      <a:pt x="516279" y="530223"/>
                    </a:cubicBezTo>
                    <a:cubicBezTo>
                      <a:pt x="535491" y="526512"/>
                      <a:pt x="625533" y="595401"/>
                      <a:pt x="624330" y="612890"/>
                    </a:cubicBezTo>
                    <a:cubicBezTo>
                      <a:pt x="612430" y="626233"/>
                      <a:pt x="538897" y="657981"/>
                      <a:pt x="509060" y="63515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B7A5B950-B716-468B-AED8-B5F274AD79F8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フリーフォーム: 図形 255">
                <a:extLst>
                  <a:ext uri="{FF2B5EF4-FFF2-40B4-BE49-F238E27FC236}">
                    <a16:creationId xmlns:a16="http://schemas.microsoft.com/office/drawing/2014/main" id="{A0E45319-B05C-4290-8A74-D0A82F8A900F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四角形: 角を丸くする 5">
                <a:extLst>
                  <a:ext uri="{FF2B5EF4-FFF2-40B4-BE49-F238E27FC236}">
                    <a16:creationId xmlns:a16="http://schemas.microsoft.com/office/drawing/2014/main" id="{55313295-94F2-4A9C-B21D-9B4E98393160}"/>
                  </a:ext>
                </a:extLst>
              </p:cNvPr>
              <p:cNvSpPr/>
              <p:nvPr/>
            </p:nvSpPr>
            <p:spPr>
              <a:xfrm rot="21174421" flipV="1">
                <a:off x="4690281" y="4624584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四角形: 角を丸くする 5">
                <a:extLst>
                  <a:ext uri="{FF2B5EF4-FFF2-40B4-BE49-F238E27FC236}">
                    <a16:creationId xmlns:a16="http://schemas.microsoft.com/office/drawing/2014/main" id="{60CF18BD-D90B-4B6C-840E-FBA897D3E452}"/>
                  </a:ext>
                </a:extLst>
              </p:cNvPr>
              <p:cNvSpPr/>
              <p:nvPr/>
            </p:nvSpPr>
            <p:spPr>
              <a:xfrm>
                <a:off x="3200073" y="3418208"/>
                <a:ext cx="847885" cy="4085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四角形: 角を丸くする 5">
                <a:extLst>
                  <a:ext uri="{FF2B5EF4-FFF2-40B4-BE49-F238E27FC236}">
                    <a16:creationId xmlns:a16="http://schemas.microsoft.com/office/drawing/2014/main" id="{9816ED3C-2F63-4C10-BF95-D50E305E1101}"/>
                  </a:ext>
                </a:extLst>
              </p:cNvPr>
              <p:cNvSpPr/>
              <p:nvPr/>
            </p:nvSpPr>
            <p:spPr>
              <a:xfrm>
                <a:off x="4251635" y="3538313"/>
                <a:ext cx="668750" cy="40270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682955"/>
                  <a:gd name="connsiteY0" fmla="*/ 11879 h 432871"/>
                  <a:gd name="connsiteX1" fmla="*/ 521785 w 682955"/>
                  <a:gd name="connsiteY1" fmla="*/ 157177 h 432871"/>
                  <a:gd name="connsiteX2" fmla="*/ 639214 w 682955"/>
                  <a:gd name="connsiteY2" fmla="*/ 396113 h 432871"/>
                  <a:gd name="connsiteX3" fmla="*/ 0 w 682955"/>
                  <a:gd name="connsiteY3" fmla="*/ 432871 h 432871"/>
                  <a:gd name="connsiteX4" fmla="*/ 201553 w 682955"/>
                  <a:gd name="connsiteY4" fmla="*/ 11879 h 432871"/>
                  <a:gd name="connsiteX0" fmla="*/ 201553 w 695459"/>
                  <a:gd name="connsiteY0" fmla="*/ 9733 h 430725"/>
                  <a:gd name="connsiteX1" fmla="*/ 521785 w 695459"/>
                  <a:gd name="connsiteY1" fmla="*/ 155031 h 430725"/>
                  <a:gd name="connsiteX2" fmla="*/ 639214 w 695459"/>
                  <a:gd name="connsiteY2" fmla="*/ 393967 h 430725"/>
                  <a:gd name="connsiteX3" fmla="*/ 0 w 695459"/>
                  <a:gd name="connsiteY3" fmla="*/ 430725 h 430725"/>
                  <a:gd name="connsiteX4" fmla="*/ 201553 w 695459"/>
                  <a:gd name="connsiteY4" fmla="*/ 9733 h 430725"/>
                  <a:gd name="connsiteX0" fmla="*/ 201553 w 674487"/>
                  <a:gd name="connsiteY0" fmla="*/ 9733 h 430725"/>
                  <a:gd name="connsiteX1" fmla="*/ 521785 w 674487"/>
                  <a:gd name="connsiteY1" fmla="*/ 155031 h 430725"/>
                  <a:gd name="connsiteX2" fmla="*/ 639214 w 674487"/>
                  <a:gd name="connsiteY2" fmla="*/ 393967 h 430725"/>
                  <a:gd name="connsiteX3" fmla="*/ 0 w 674487"/>
                  <a:gd name="connsiteY3" fmla="*/ 430725 h 430725"/>
                  <a:gd name="connsiteX4" fmla="*/ 201553 w 674487"/>
                  <a:gd name="connsiteY4" fmla="*/ 9733 h 430725"/>
                  <a:gd name="connsiteX0" fmla="*/ 201553 w 635354"/>
                  <a:gd name="connsiteY0" fmla="*/ 9733 h 430725"/>
                  <a:gd name="connsiteX1" fmla="*/ 521785 w 635354"/>
                  <a:gd name="connsiteY1" fmla="*/ 155031 h 430725"/>
                  <a:gd name="connsiteX2" fmla="*/ 581298 w 635354"/>
                  <a:gd name="connsiteY2" fmla="*/ 385817 h 430725"/>
                  <a:gd name="connsiteX3" fmla="*/ 0 w 635354"/>
                  <a:gd name="connsiteY3" fmla="*/ 430725 h 430725"/>
                  <a:gd name="connsiteX4" fmla="*/ 201553 w 635354"/>
                  <a:gd name="connsiteY4" fmla="*/ 9733 h 4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354" h="430725">
                    <a:moveTo>
                      <a:pt x="201553" y="9733"/>
                    </a:moveTo>
                    <a:cubicBezTo>
                      <a:pt x="288517" y="-36216"/>
                      <a:pt x="295609" y="92013"/>
                      <a:pt x="521785" y="155031"/>
                    </a:cubicBezTo>
                    <a:cubicBezTo>
                      <a:pt x="668327" y="185448"/>
                      <a:pt x="655727" y="314636"/>
                      <a:pt x="581298" y="385817"/>
                    </a:cubicBezTo>
                    <a:lnTo>
                      <a:pt x="0" y="430725"/>
                    </a:lnTo>
                    <a:cubicBezTo>
                      <a:pt x="0" y="342884"/>
                      <a:pt x="114589" y="55682"/>
                      <a:pt x="201553" y="9733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四角形: 角を丸くする 5">
                <a:extLst>
                  <a:ext uri="{FF2B5EF4-FFF2-40B4-BE49-F238E27FC236}">
                    <a16:creationId xmlns:a16="http://schemas.microsoft.com/office/drawing/2014/main" id="{212D3875-D721-4087-B9A5-32DA660D743E}"/>
                  </a:ext>
                </a:extLst>
              </p:cNvPr>
              <p:cNvSpPr/>
              <p:nvPr/>
            </p:nvSpPr>
            <p:spPr>
              <a:xfrm rot="21174421" flipV="1">
                <a:off x="3184339" y="4776423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E11EA29A-2929-4DD1-A552-41D8FE6E477E}"/>
                  </a:ext>
                </a:extLst>
              </p:cNvPr>
              <p:cNvSpPr/>
              <p:nvPr/>
            </p:nvSpPr>
            <p:spPr>
              <a:xfrm>
                <a:off x="1790700" y="3731895"/>
                <a:ext cx="4614863" cy="1149667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796022 w 4344159"/>
                  <a:gd name="connsiteY0" fmla="*/ 0 h 1064568"/>
                  <a:gd name="connsiteX1" fmla="*/ 3060695 w 4344159"/>
                  <a:gd name="connsiteY1" fmla="*/ 155903 h 1064568"/>
                  <a:gd name="connsiteX2" fmla="*/ 3182853 w 4344159"/>
                  <a:gd name="connsiteY2" fmla="*/ 199966 h 1064568"/>
                  <a:gd name="connsiteX3" fmla="*/ 3182609 w 4344159"/>
                  <a:gd name="connsiteY3" fmla="*/ 198937 h 1064568"/>
                  <a:gd name="connsiteX4" fmla="*/ 3210585 w 4344159"/>
                  <a:gd name="connsiteY4" fmla="*/ 209969 h 1064568"/>
                  <a:gd name="connsiteX5" fmla="*/ 3279089 w 4344159"/>
                  <a:gd name="connsiteY5" fmla="*/ 234679 h 1064568"/>
                  <a:gd name="connsiteX6" fmla="*/ 3294062 w 4344159"/>
                  <a:gd name="connsiteY6" fmla="*/ 242889 h 1064568"/>
                  <a:gd name="connsiteX7" fmla="*/ 3380874 w 4344159"/>
                  <a:gd name="connsiteY7" fmla="*/ 277124 h 1064568"/>
                  <a:gd name="connsiteX8" fmla="*/ 3589621 w 4344159"/>
                  <a:gd name="connsiteY8" fmla="*/ 343843 h 1064568"/>
                  <a:gd name="connsiteX9" fmla="*/ 3802231 w 4344159"/>
                  <a:gd name="connsiteY9" fmla="*/ 396977 h 1064568"/>
                  <a:gd name="connsiteX10" fmla="*/ 3986378 w 4344159"/>
                  <a:gd name="connsiteY10" fmla="*/ 430223 h 1064568"/>
                  <a:gd name="connsiteX11" fmla="*/ 4074682 w 4344159"/>
                  <a:gd name="connsiteY11" fmla="*/ 438780 h 1064568"/>
                  <a:gd name="connsiteX12" fmla="*/ 4344159 w 4344159"/>
                  <a:gd name="connsiteY12" fmla="*/ 532284 h 1064568"/>
                  <a:gd name="connsiteX13" fmla="*/ 4074682 w 4344159"/>
                  <a:gd name="connsiteY13" fmla="*/ 625788 h 1064568"/>
                  <a:gd name="connsiteX14" fmla="*/ 4010205 w 4344159"/>
                  <a:gd name="connsiteY14" fmla="*/ 632036 h 1064568"/>
                  <a:gd name="connsiteX15" fmla="*/ 4011967 w 4344159"/>
                  <a:gd name="connsiteY15" fmla="*/ 634241 h 1064568"/>
                  <a:gd name="connsiteX16" fmla="*/ 3589622 w 4344159"/>
                  <a:gd name="connsiteY16" fmla="*/ 725242 h 1064568"/>
                  <a:gd name="connsiteX17" fmla="*/ 3182610 w 4344159"/>
                  <a:gd name="connsiteY17" fmla="*/ 870148 h 1064568"/>
                  <a:gd name="connsiteX18" fmla="*/ 3184027 w 4344159"/>
                  <a:gd name="connsiteY18" fmla="*/ 864179 h 1064568"/>
                  <a:gd name="connsiteX19" fmla="*/ 3060695 w 4344159"/>
                  <a:gd name="connsiteY19" fmla="*/ 908666 h 1064568"/>
                  <a:gd name="connsiteX20" fmla="*/ 1796022 w 4344159"/>
                  <a:gd name="connsiteY20" fmla="*/ 1064568 h 1064568"/>
                  <a:gd name="connsiteX21" fmla="*/ 0 w 4344159"/>
                  <a:gd name="connsiteY21" fmla="*/ 354124 h 1064568"/>
                  <a:gd name="connsiteX22" fmla="*/ 1796022 w 4344159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175079 w 4335211"/>
                  <a:gd name="connsiteY18" fmla="*/ 864179 h 1064568"/>
                  <a:gd name="connsiteX19" fmla="*/ 3051747 w 4335211"/>
                  <a:gd name="connsiteY19" fmla="*/ 908666 h 1064568"/>
                  <a:gd name="connsiteX20" fmla="*/ 1787074 w 4335211"/>
                  <a:gd name="connsiteY20" fmla="*/ 1064568 h 1064568"/>
                  <a:gd name="connsiteX21" fmla="*/ 0 w 4335211"/>
                  <a:gd name="connsiteY21" fmla="*/ 340895 h 1064568"/>
                  <a:gd name="connsiteX22" fmla="*/ 1787074 w 4335211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051747 w 4335211"/>
                  <a:gd name="connsiteY18" fmla="*/ 908666 h 1064568"/>
                  <a:gd name="connsiteX19" fmla="*/ 1787074 w 4335211"/>
                  <a:gd name="connsiteY19" fmla="*/ 1064568 h 1064568"/>
                  <a:gd name="connsiteX20" fmla="*/ 0 w 4335211"/>
                  <a:gd name="connsiteY20" fmla="*/ 340895 h 1064568"/>
                  <a:gd name="connsiteX21" fmla="*/ 1787074 w 4335211"/>
                  <a:gd name="connsiteY21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3580674 w 4335211"/>
                  <a:gd name="connsiteY15" fmla="*/ 725242 h 1064568"/>
                  <a:gd name="connsiteX16" fmla="*/ 3173662 w 4335211"/>
                  <a:gd name="connsiteY16" fmla="*/ 870148 h 1064568"/>
                  <a:gd name="connsiteX17" fmla="*/ 3051747 w 4335211"/>
                  <a:gd name="connsiteY17" fmla="*/ 908666 h 1064568"/>
                  <a:gd name="connsiteX18" fmla="*/ 1787074 w 4335211"/>
                  <a:gd name="connsiteY18" fmla="*/ 1064568 h 1064568"/>
                  <a:gd name="connsiteX19" fmla="*/ 0 w 4335211"/>
                  <a:gd name="connsiteY19" fmla="*/ 340895 h 1064568"/>
                  <a:gd name="connsiteX20" fmla="*/ 1787074 w 4335211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5211" h="1064568">
                    <a:moveTo>
                      <a:pt x="1787074" y="0"/>
                    </a:moveTo>
                    <a:cubicBezTo>
                      <a:pt x="2280960" y="0"/>
                      <a:pt x="2728089" y="59578"/>
                      <a:pt x="3051747" y="155903"/>
                    </a:cubicBezTo>
                    <a:lnTo>
                      <a:pt x="3173905" y="199966"/>
                    </a:lnTo>
                    <a:cubicBezTo>
                      <a:pt x="3173824" y="199623"/>
                      <a:pt x="3173742" y="199280"/>
                      <a:pt x="3173661" y="198937"/>
                    </a:cubicBezTo>
                    <a:lnTo>
                      <a:pt x="3201637" y="209969"/>
                    </a:lnTo>
                    <a:lnTo>
                      <a:pt x="3270141" y="234679"/>
                    </a:lnTo>
                    <a:lnTo>
                      <a:pt x="3285114" y="242889"/>
                    </a:lnTo>
                    <a:lnTo>
                      <a:pt x="3371926" y="277124"/>
                    </a:lnTo>
                    <a:cubicBezTo>
                      <a:pt x="3440033" y="301372"/>
                      <a:pt x="3509886" y="323708"/>
                      <a:pt x="3580673" y="343843"/>
                    </a:cubicBezTo>
                    <a:cubicBezTo>
                      <a:pt x="3651460" y="363978"/>
                      <a:pt x="3722611" y="381750"/>
                      <a:pt x="3793283" y="396977"/>
                    </a:cubicBezTo>
                    <a:lnTo>
                      <a:pt x="3977430" y="430223"/>
                    </a:lnTo>
                    <a:lnTo>
                      <a:pt x="4065734" y="438780"/>
                    </a:lnTo>
                    <a:cubicBezTo>
                      <a:pt x="4232230" y="462710"/>
                      <a:pt x="4335211" y="495769"/>
                      <a:pt x="4335211" y="532284"/>
                    </a:cubicBezTo>
                    <a:cubicBezTo>
                      <a:pt x="4335211" y="568800"/>
                      <a:pt x="4232230" y="601858"/>
                      <a:pt x="4065734" y="625788"/>
                    </a:cubicBezTo>
                    <a:lnTo>
                      <a:pt x="4001257" y="632036"/>
                    </a:lnTo>
                    <a:lnTo>
                      <a:pt x="3580674" y="725242"/>
                    </a:lnTo>
                    <a:cubicBezTo>
                      <a:pt x="3439100" y="765512"/>
                      <a:pt x="3301261" y="814586"/>
                      <a:pt x="3173662" y="870148"/>
                    </a:cubicBezTo>
                    <a:lnTo>
                      <a:pt x="3051747" y="908666"/>
                    </a:lnTo>
                    <a:cubicBezTo>
                      <a:pt x="2728089" y="1004990"/>
                      <a:pt x="2280960" y="1064568"/>
                      <a:pt x="1787074" y="1064568"/>
                    </a:cubicBezTo>
                    <a:cubicBezTo>
                      <a:pt x="799303" y="1064568"/>
                      <a:pt x="0" y="520567"/>
                      <a:pt x="0" y="340895"/>
                    </a:cubicBezTo>
                    <a:cubicBezTo>
                      <a:pt x="0" y="161223"/>
                      <a:pt x="799303" y="0"/>
                      <a:pt x="17870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2" name="楕円 261">
                <a:extLst>
                  <a:ext uri="{FF2B5EF4-FFF2-40B4-BE49-F238E27FC236}">
                    <a16:creationId xmlns:a16="http://schemas.microsoft.com/office/drawing/2014/main" id="{48C7474F-B995-4449-8300-978AE2DAB84B}"/>
                  </a:ext>
                </a:extLst>
              </p:cNvPr>
              <p:cNvSpPr/>
              <p:nvPr/>
            </p:nvSpPr>
            <p:spPr>
              <a:xfrm>
                <a:off x="2107407" y="394176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楕円 262">
                <a:extLst>
                  <a:ext uri="{FF2B5EF4-FFF2-40B4-BE49-F238E27FC236}">
                    <a16:creationId xmlns:a16="http://schemas.microsoft.com/office/drawing/2014/main" id="{C7008983-2471-4477-BD3F-5F4D748AC335}"/>
                  </a:ext>
                </a:extLst>
              </p:cNvPr>
              <p:cNvSpPr/>
              <p:nvPr/>
            </p:nvSpPr>
            <p:spPr>
              <a:xfrm>
                <a:off x="2140743" y="397510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楕円 263">
                <a:extLst>
                  <a:ext uri="{FF2B5EF4-FFF2-40B4-BE49-F238E27FC236}">
                    <a16:creationId xmlns:a16="http://schemas.microsoft.com/office/drawing/2014/main" id="{6BC20181-77C7-4ACC-982D-451FB2278A34}"/>
                  </a:ext>
                </a:extLst>
              </p:cNvPr>
              <p:cNvSpPr/>
              <p:nvPr/>
            </p:nvSpPr>
            <p:spPr>
              <a:xfrm>
                <a:off x="2174081" y="400843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7953A465-9478-4936-8D1F-A43E7F93017F}"/>
                  </a:ext>
                </a:extLst>
              </p:cNvPr>
              <p:cNvSpPr/>
              <p:nvPr/>
            </p:nvSpPr>
            <p:spPr>
              <a:xfrm rot="1923210">
                <a:off x="1732873" y="4097796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月 265">
                <a:extLst>
                  <a:ext uri="{FF2B5EF4-FFF2-40B4-BE49-F238E27FC236}">
                    <a16:creationId xmlns:a16="http://schemas.microsoft.com/office/drawing/2014/main" id="{3074A953-68F7-4C5A-A2B7-B9A906F3EB21}"/>
                  </a:ext>
                </a:extLst>
              </p:cNvPr>
              <p:cNvSpPr/>
              <p:nvPr/>
            </p:nvSpPr>
            <p:spPr>
              <a:xfrm rot="10800000">
                <a:off x="2771773" y="39751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6B8DCD8F-BE3E-4D27-B385-F07CD487FB17}"/>
                  </a:ext>
                </a:extLst>
              </p:cNvPr>
              <p:cNvSpPr/>
              <p:nvPr/>
            </p:nvSpPr>
            <p:spPr>
              <a:xfrm rot="17328532" flipV="1">
                <a:off x="3051467" y="3986354"/>
                <a:ext cx="317134" cy="521255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347546 w 940811"/>
                  <a:gd name="connsiteY0" fmla="*/ 70556 h 1568978"/>
                  <a:gd name="connsiteX1" fmla="*/ 940335 w 940811"/>
                  <a:gd name="connsiteY1" fmla="*/ 178991 h 1568978"/>
                  <a:gd name="connsiteX2" fmla="*/ 441517 w 940811"/>
                  <a:gd name="connsiteY2" fmla="*/ 1493935 h 1568978"/>
                  <a:gd name="connsiteX3" fmla="*/ 382302 w 940811"/>
                  <a:gd name="connsiteY3" fmla="*/ 1568978 h 1568978"/>
                  <a:gd name="connsiteX4" fmla="*/ 386498 w 940811"/>
                  <a:gd name="connsiteY4" fmla="*/ 1539962 h 1568978"/>
                  <a:gd name="connsiteX5" fmla="*/ 254767 w 940811"/>
                  <a:gd name="connsiteY5" fmla="*/ 1314693 h 1568978"/>
                  <a:gd name="connsiteX6" fmla="*/ 75923 w 940811"/>
                  <a:gd name="connsiteY6" fmla="*/ 1312431 h 1568978"/>
                  <a:gd name="connsiteX7" fmla="*/ 65089 w 940811"/>
                  <a:gd name="connsiteY7" fmla="*/ 1318119 h 1568978"/>
                  <a:gd name="connsiteX8" fmla="*/ 0 w 940811"/>
                  <a:gd name="connsiteY8" fmla="*/ 818787 h 1568978"/>
                  <a:gd name="connsiteX9" fmla="*/ 347546 w 940811"/>
                  <a:gd name="connsiteY9" fmla="*/ 70556 h 1568978"/>
                  <a:gd name="connsiteX0" fmla="*/ 205495 w 943062"/>
                  <a:gd name="connsiteY0" fmla="*/ 190061 h 1472927"/>
                  <a:gd name="connsiteX1" fmla="*/ 940335 w 943062"/>
                  <a:gd name="connsiteY1" fmla="*/ 82940 h 1472927"/>
                  <a:gd name="connsiteX2" fmla="*/ 441517 w 943062"/>
                  <a:gd name="connsiteY2" fmla="*/ 1397884 h 1472927"/>
                  <a:gd name="connsiteX3" fmla="*/ 382302 w 943062"/>
                  <a:gd name="connsiteY3" fmla="*/ 1472927 h 1472927"/>
                  <a:gd name="connsiteX4" fmla="*/ 386498 w 943062"/>
                  <a:gd name="connsiteY4" fmla="*/ 1443911 h 1472927"/>
                  <a:gd name="connsiteX5" fmla="*/ 254767 w 943062"/>
                  <a:gd name="connsiteY5" fmla="*/ 1218642 h 1472927"/>
                  <a:gd name="connsiteX6" fmla="*/ 75923 w 943062"/>
                  <a:gd name="connsiteY6" fmla="*/ 1216380 h 1472927"/>
                  <a:gd name="connsiteX7" fmla="*/ 65089 w 943062"/>
                  <a:gd name="connsiteY7" fmla="*/ 1222068 h 1472927"/>
                  <a:gd name="connsiteX8" fmla="*/ 0 w 943062"/>
                  <a:gd name="connsiteY8" fmla="*/ 722736 h 1472927"/>
                  <a:gd name="connsiteX9" fmla="*/ 205495 w 943062"/>
                  <a:gd name="connsiteY9" fmla="*/ 190061 h 1472927"/>
                  <a:gd name="connsiteX0" fmla="*/ 249528 w 987095"/>
                  <a:gd name="connsiteY0" fmla="*/ 190061 h 1472927"/>
                  <a:gd name="connsiteX1" fmla="*/ 984368 w 987095"/>
                  <a:gd name="connsiteY1" fmla="*/ 82940 h 1472927"/>
                  <a:gd name="connsiteX2" fmla="*/ 485550 w 987095"/>
                  <a:gd name="connsiteY2" fmla="*/ 1397884 h 1472927"/>
                  <a:gd name="connsiteX3" fmla="*/ 426335 w 987095"/>
                  <a:gd name="connsiteY3" fmla="*/ 1472927 h 1472927"/>
                  <a:gd name="connsiteX4" fmla="*/ 430531 w 987095"/>
                  <a:gd name="connsiteY4" fmla="*/ 1443911 h 1472927"/>
                  <a:gd name="connsiteX5" fmla="*/ 298800 w 987095"/>
                  <a:gd name="connsiteY5" fmla="*/ 1218642 h 1472927"/>
                  <a:gd name="connsiteX6" fmla="*/ 119956 w 987095"/>
                  <a:gd name="connsiteY6" fmla="*/ 1216380 h 1472927"/>
                  <a:gd name="connsiteX7" fmla="*/ 109122 w 987095"/>
                  <a:gd name="connsiteY7" fmla="*/ 1222068 h 1472927"/>
                  <a:gd name="connsiteX8" fmla="*/ -1 w 987095"/>
                  <a:gd name="connsiteY8" fmla="*/ 830661 h 1472927"/>
                  <a:gd name="connsiteX9" fmla="*/ 249528 w 987095"/>
                  <a:gd name="connsiteY9" fmla="*/ 190061 h 1472927"/>
                  <a:gd name="connsiteX0" fmla="*/ 275989 w 986557"/>
                  <a:gd name="connsiteY0" fmla="*/ 240585 h 1455702"/>
                  <a:gd name="connsiteX1" fmla="*/ 984368 w 986557"/>
                  <a:gd name="connsiteY1" fmla="*/ 65715 h 1455702"/>
                  <a:gd name="connsiteX2" fmla="*/ 485550 w 986557"/>
                  <a:gd name="connsiteY2" fmla="*/ 1380659 h 1455702"/>
                  <a:gd name="connsiteX3" fmla="*/ 426335 w 986557"/>
                  <a:gd name="connsiteY3" fmla="*/ 1455702 h 1455702"/>
                  <a:gd name="connsiteX4" fmla="*/ 430531 w 986557"/>
                  <a:gd name="connsiteY4" fmla="*/ 1426686 h 1455702"/>
                  <a:gd name="connsiteX5" fmla="*/ 298800 w 986557"/>
                  <a:gd name="connsiteY5" fmla="*/ 1201417 h 1455702"/>
                  <a:gd name="connsiteX6" fmla="*/ 119956 w 986557"/>
                  <a:gd name="connsiteY6" fmla="*/ 1199155 h 1455702"/>
                  <a:gd name="connsiteX7" fmla="*/ 109122 w 986557"/>
                  <a:gd name="connsiteY7" fmla="*/ 1204843 h 1455702"/>
                  <a:gd name="connsiteX8" fmla="*/ -1 w 986557"/>
                  <a:gd name="connsiteY8" fmla="*/ 813436 h 1455702"/>
                  <a:gd name="connsiteX9" fmla="*/ 275989 w 986557"/>
                  <a:gd name="connsiteY9" fmla="*/ 240585 h 1455702"/>
                  <a:gd name="connsiteX0" fmla="*/ 275989 w 1094778"/>
                  <a:gd name="connsiteY0" fmla="*/ 318675 h 1533792"/>
                  <a:gd name="connsiteX1" fmla="*/ 1093041 w 1094778"/>
                  <a:gd name="connsiteY1" fmla="*/ 54260 h 1533792"/>
                  <a:gd name="connsiteX2" fmla="*/ 485550 w 1094778"/>
                  <a:gd name="connsiteY2" fmla="*/ 1458749 h 1533792"/>
                  <a:gd name="connsiteX3" fmla="*/ 426335 w 1094778"/>
                  <a:gd name="connsiteY3" fmla="*/ 1533792 h 1533792"/>
                  <a:gd name="connsiteX4" fmla="*/ 430531 w 1094778"/>
                  <a:gd name="connsiteY4" fmla="*/ 1504776 h 1533792"/>
                  <a:gd name="connsiteX5" fmla="*/ 298800 w 1094778"/>
                  <a:gd name="connsiteY5" fmla="*/ 1279507 h 1533792"/>
                  <a:gd name="connsiteX6" fmla="*/ 119956 w 1094778"/>
                  <a:gd name="connsiteY6" fmla="*/ 1277245 h 1533792"/>
                  <a:gd name="connsiteX7" fmla="*/ 109122 w 1094778"/>
                  <a:gd name="connsiteY7" fmla="*/ 1282933 h 1533792"/>
                  <a:gd name="connsiteX8" fmla="*/ -1 w 1094778"/>
                  <a:gd name="connsiteY8" fmla="*/ 891526 h 1533792"/>
                  <a:gd name="connsiteX9" fmla="*/ 275989 w 1094778"/>
                  <a:gd name="connsiteY9" fmla="*/ 318675 h 1533792"/>
                  <a:gd name="connsiteX0" fmla="*/ 275989 w 1106951"/>
                  <a:gd name="connsiteY0" fmla="*/ 332985 h 1548102"/>
                  <a:gd name="connsiteX1" fmla="*/ 1093041 w 1106951"/>
                  <a:gd name="connsiteY1" fmla="*/ 68570 h 1548102"/>
                  <a:gd name="connsiteX2" fmla="*/ 485550 w 1106951"/>
                  <a:gd name="connsiteY2" fmla="*/ 1473059 h 1548102"/>
                  <a:gd name="connsiteX3" fmla="*/ 426335 w 1106951"/>
                  <a:gd name="connsiteY3" fmla="*/ 1548102 h 1548102"/>
                  <a:gd name="connsiteX4" fmla="*/ 430531 w 1106951"/>
                  <a:gd name="connsiteY4" fmla="*/ 1519086 h 1548102"/>
                  <a:gd name="connsiteX5" fmla="*/ 298800 w 1106951"/>
                  <a:gd name="connsiteY5" fmla="*/ 1293817 h 1548102"/>
                  <a:gd name="connsiteX6" fmla="*/ 119956 w 1106951"/>
                  <a:gd name="connsiteY6" fmla="*/ 1291555 h 1548102"/>
                  <a:gd name="connsiteX7" fmla="*/ 109122 w 1106951"/>
                  <a:gd name="connsiteY7" fmla="*/ 1297243 h 1548102"/>
                  <a:gd name="connsiteX8" fmla="*/ -1 w 1106951"/>
                  <a:gd name="connsiteY8" fmla="*/ 905836 h 1548102"/>
                  <a:gd name="connsiteX9" fmla="*/ 275989 w 1106951"/>
                  <a:gd name="connsiteY9" fmla="*/ 332985 h 1548102"/>
                  <a:gd name="connsiteX0" fmla="*/ 275989 w 1106951"/>
                  <a:gd name="connsiteY0" fmla="*/ 332985 h 1519086"/>
                  <a:gd name="connsiteX1" fmla="*/ 1093041 w 1106951"/>
                  <a:gd name="connsiteY1" fmla="*/ 68570 h 1519086"/>
                  <a:gd name="connsiteX2" fmla="*/ 485550 w 1106951"/>
                  <a:gd name="connsiteY2" fmla="*/ 1473059 h 1519086"/>
                  <a:gd name="connsiteX3" fmla="*/ 430531 w 1106951"/>
                  <a:gd name="connsiteY3" fmla="*/ 1519086 h 1519086"/>
                  <a:gd name="connsiteX4" fmla="*/ 298800 w 1106951"/>
                  <a:gd name="connsiteY4" fmla="*/ 1293817 h 1519086"/>
                  <a:gd name="connsiteX5" fmla="*/ 119956 w 1106951"/>
                  <a:gd name="connsiteY5" fmla="*/ 1291555 h 1519086"/>
                  <a:gd name="connsiteX6" fmla="*/ 109122 w 1106951"/>
                  <a:gd name="connsiteY6" fmla="*/ 1297243 h 1519086"/>
                  <a:gd name="connsiteX7" fmla="*/ -1 w 1106951"/>
                  <a:gd name="connsiteY7" fmla="*/ 905836 h 1519086"/>
                  <a:gd name="connsiteX8" fmla="*/ 275989 w 1106951"/>
                  <a:gd name="connsiteY8" fmla="*/ 332985 h 1519086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0 w 1106951"/>
                  <a:gd name="connsiteY3" fmla="*/ 1293817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36785"/>
                  <a:gd name="connsiteY0" fmla="*/ 419795 h 1559868"/>
                  <a:gd name="connsiteX1" fmla="*/ 1123488 w 1136785"/>
                  <a:gd name="connsiteY1" fmla="*/ 58649 h 1559868"/>
                  <a:gd name="connsiteX2" fmla="*/ 485550 w 1136785"/>
                  <a:gd name="connsiteY2" fmla="*/ 1559869 h 1559868"/>
                  <a:gd name="connsiteX3" fmla="*/ 285224 w 1136785"/>
                  <a:gd name="connsiteY3" fmla="*/ 1391814 h 1559868"/>
                  <a:gd name="connsiteX4" fmla="*/ 17318 w 1136785"/>
                  <a:gd name="connsiteY4" fmla="*/ 1386819 h 1559868"/>
                  <a:gd name="connsiteX5" fmla="*/ -1 w 1136785"/>
                  <a:gd name="connsiteY5" fmla="*/ 992646 h 1559868"/>
                  <a:gd name="connsiteX6" fmla="*/ 275989 w 1136785"/>
                  <a:gd name="connsiteY6" fmla="*/ 419795 h 1559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785" h="1559868">
                    <a:moveTo>
                      <a:pt x="275989" y="419795"/>
                    </a:moveTo>
                    <a:cubicBezTo>
                      <a:pt x="389817" y="328250"/>
                      <a:pt x="1013270" y="-167825"/>
                      <a:pt x="1123488" y="58649"/>
                    </a:cubicBezTo>
                    <a:cubicBezTo>
                      <a:pt x="1233706" y="285123"/>
                      <a:pt x="626643" y="1367890"/>
                      <a:pt x="485550" y="1559869"/>
                    </a:cubicBezTo>
                    <a:cubicBezTo>
                      <a:pt x="436826" y="1496438"/>
                      <a:pt x="430658" y="1432292"/>
                      <a:pt x="285224" y="1391814"/>
                    </a:cubicBezTo>
                    <a:cubicBezTo>
                      <a:pt x="139790" y="1351336"/>
                      <a:pt x="73911" y="1363651"/>
                      <a:pt x="17318" y="1386819"/>
                    </a:cubicBezTo>
                    <a:lnTo>
                      <a:pt x="-1" y="992646"/>
                    </a:lnTo>
                    <a:cubicBezTo>
                      <a:pt x="15861" y="865113"/>
                      <a:pt x="169750" y="408199"/>
                      <a:pt x="275989" y="419795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E1006049-12FF-44B0-9760-DC227FA7B5C2}"/>
                  </a:ext>
                </a:extLst>
              </p:cNvPr>
              <p:cNvSpPr/>
              <p:nvPr/>
            </p:nvSpPr>
            <p:spPr>
              <a:xfrm rot="236294">
                <a:off x="2934496" y="3781212"/>
                <a:ext cx="3088765" cy="430199"/>
              </a:xfrm>
              <a:custGeom>
                <a:avLst/>
                <a:gdLst>
                  <a:gd name="connsiteX0" fmla="*/ 3081308 w 3088765"/>
                  <a:gd name="connsiteY0" fmla="*/ 315861 h 430199"/>
                  <a:gd name="connsiteX1" fmla="*/ 3087827 w 3088765"/>
                  <a:gd name="connsiteY1" fmla="*/ 316597 h 430199"/>
                  <a:gd name="connsiteX2" fmla="*/ 3088765 w 3088765"/>
                  <a:gd name="connsiteY2" fmla="*/ 343158 h 430199"/>
                  <a:gd name="connsiteX3" fmla="*/ 3074951 w 3088765"/>
                  <a:gd name="connsiteY3" fmla="*/ 389563 h 430199"/>
                  <a:gd name="connsiteX4" fmla="*/ 3039564 w 3088765"/>
                  <a:gd name="connsiteY4" fmla="*/ 423560 h 430199"/>
                  <a:gd name="connsiteX5" fmla="*/ 3059749 w 3088765"/>
                  <a:gd name="connsiteY5" fmla="*/ 376080 h 430199"/>
                  <a:gd name="connsiteX6" fmla="*/ 3076988 w 3088765"/>
                  <a:gd name="connsiteY6" fmla="*/ 321454 h 430199"/>
                  <a:gd name="connsiteX7" fmla="*/ 3031180 w 3088765"/>
                  <a:gd name="connsiteY7" fmla="*/ 310202 h 430199"/>
                  <a:gd name="connsiteX8" fmla="*/ 3059630 w 3088765"/>
                  <a:gd name="connsiteY8" fmla="*/ 313414 h 430199"/>
                  <a:gd name="connsiteX9" fmla="*/ 3056458 w 3088765"/>
                  <a:gd name="connsiteY9" fmla="*/ 318163 h 430199"/>
                  <a:gd name="connsiteX10" fmla="*/ 3020730 w 3088765"/>
                  <a:gd name="connsiteY10" fmla="*/ 359538 h 430199"/>
                  <a:gd name="connsiteX11" fmla="*/ 3029558 w 3088765"/>
                  <a:gd name="connsiteY11" fmla="*/ 314257 h 430199"/>
                  <a:gd name="connsiteX12" fmla="*/ 2822439 w 3088765"/>
                  <a:gd name="connsiteY12" fmla="*/ 312815 h 430199"/>
                  <a:gd name="connsiteX13" fmla="*/ 2826535 w 3088765"/>
                  <a:gd name="connsiteY13" fmla="*/ 314635 h 430199"/>
                  <a:gd name="connsiteX14" fmla="*/ 2813729 w 3088765"/>
                  <a:gd name="connsiteY14" fmla="*/ 389563 h 430199"/>
                  <a:gd name="connsiteX15" fmla="*/ 2778340 w 3088765"/>
                  <a:gd name="connsiteY15" fmla="*/ 423560 h 430199"/>
                  <a:gd name="connsiteX16" fmla="*/ 2798526 w 3088765"/>
                  <a:gd name="connsiteY16" fmla="*/ 376080 h 430199"/>
                  <a:gd name="connsiteX17" fmla="*/ 2822439 w 3088765"/>
                  <a:gd name="connsiteY17" fmla="*/ 312815 h 430199"/>
                  <a:gd name="connsiteX18" fmla="*/ 2927440 w 3088765"/>
                  <a:gd name="connsiteY18" fmla="*/ 298491 h 430199"/>
                  <a:gd name="connsiteX19" fmla="*/ 2948893 w 3088765"/>
                  <a:gd name="connsiteY19" fmla="*/ 300913 h 430199"/>
                  <a:gd name="connsiteX20" fmla="*/ 2937942 w 3088765"/>
                  <a:gd name="connsiteY20" fmla="*/ 327196 h 430199"/>
                  <a:gd name="connsiteX21" fmla="*/ 2895510 w 3088765"/>
                  <a:gd name="connsiteY21" fmla="*/ 356321 h 430199"/>
                  <a:gd name="connsiteX22" fmla="*/ 2919713 w 3088765"/>
                  <a:gd name="connsiteY22" fmla="*/ 315645 h 430199"/>
                  <a:gd name="connsiteX23" fmla="*/ 2926179 w 3088765"/>
                  <a:gd name="connsiteY23" fmla="*/ 301718 h 430199"/>
                  <a:gd name="connsiteX24" fmla="*/ 2567085 w 3088765"/>
                  <a:gd name="connsiteY24" fmla="*/ 312814 h 430199"/>
                  <a:gd name="connsiteX25" fmla="*/ 2571182 w 3088765"/>
                  <a:gd name="connsiteY25" fmla="*/ 314635 h 430199"/>
                  <a:gd name="connsiteX26" fmla="*/ 2558375 w 3088765"/>
                  <a:gd name="connsiteY26" fmla="*/ 389563 h 430199"/>
                  <a:gd name="connsiteX27" fmla="*/ 2522987 w 3088765"/>
                  <a:gd name="connsiteY27" fmla="*/ 423560 h 430199"/>
                  <a:gd name="connsiteX28" fmla="*/ 2543173 w 3088765"/>
                  <a:gd name="connsiteY28" fmla="*/ 376080 h 430199"/>
                  <a:gd name="connsiteX29" fmla="*/ 2567085 w 3088765"/>
                  <a:gd name="connsiteY29" fmla="*/ 312814 h 430199"/>
                  <a:gd name="connsiteX30" fmla="*/ 2872565 w 3088765"/>
                  <a:gd name="connsiteY30" fmla="*/ 290212 h 430199"/>
                  <a:gd name="connsiteX31" fmla="*/ 2891305 w 3088765"/>
                  <a:gd name="connsiteY31" fmla="*/ 293614 h 430199"/>
                  <a:gd name="connsiteX32" fmla="*/ 2884706 w 3088765"/>
                  <a:gd name="connsiteY32" fmla="*/ 300046 h 430199"/>
                  <a:gd name="connsiteX33" fmla="*/ 2872928 w 3088765"/>
                  <a:gd name="connsiteY33" fmla="*/ 301474 h 430199"/>
                  <a:gd name="connsiteX34" fmla="*/ 2311733 w 3088765"/>
                  <a:gd name="connsiteY34" fmla="*/ 312814 h 430199"/>
                  <a:gd name="connsiteX35" fmla="*/ 2315829 w 3088765"/>
                  <a:gd name="connsiteY35" fmla="*/ 314635 h 430199"/>
                  <a:gd name="connsiteX36" fmla="*/ 2303023 w 3088765"/>
                  <a:gd name="connsiteY36" fmla="*/ 389563 h 430199"/>
                  <a:gd name="connsiteX37" fmla="*/ 2267634 w 3088765"/>
                  <a:gd name="connsiteY37" fmla="*/ 423560 h 430199"/>
                  <a:gd name="connsiteX38" fmla="*/ 2287820 w 3088765"/>
                  <a:gd name="connsiteY38" fmla="*/ 376080 h 430199"/>
                  <a:gd name="connsiteX39" fmla="*/ 2311733 w 3088765"/>
                  <a:gd name="connsiteY39" fmla="*/ 312814 h 430199"/>
                  <a:gd name="connsiteX40" fmla="*/ 2783811 w 3088765"/>
                  <a:gd name="connsiteY40" fmla="*/ 274102 h 430199"/>
                  <a:gd name="connsiteX41" fmla="*/ 2840668 w 3088765"/>
                  <a:gd name="connsiteY41" fmla="*/ 284423 h 430199"/>
                  <a:gd name="connsiteX42" fmla="*/ 2838919 w 3088765"/>
                  <a:gd name="connsiteY42" fmla="*/ 286894 h 430199"/>
                  <a:gd name="connsiteX43" fmla="*/ 2825338 w 3088765"/>
                  <a:gd name="connsiteY43" fmla="*/ 290127 h 430199"/>
                  <a:gd name="connsiteX44" fmla="*/ 2805699 w 3088765"/>
                  <a:gd name="connsiteY44" fmla="*/ 302496 h 430199"/>
                  <a:gd name="connsiteX45" fmla="*/ 2759507 w 3088765"/>
                  <a:gd name="connsiteY45" fmla="*/ 359538 h 430199"/>
                  <a:gd name="connsiteX46" fmla="*/ 2780734 w 3088765"/>
                  <a:gd name="connsiteY46" fmla="*/ 283267 h 430199"/>
                  <a:gd name="connsiteX47" fmla="*/ 2050510 w 3088765"/>
                  <a:gd name="connsiteY47" fmla="*/ 312814 h 430199"/>
                  <a:gd name="connsiteX48" fmla="*/ 2054606 w 3088765"/>
                  <a:gd name="connsiteY48" fmla="*/ 314635 h 430199"/>
                  <a:gd name="connsiteX49" fmla="*/ 2041800 w 3088765"/>
                  <a:gd name="connsiteY49" fmla="*/ 389563 h 430199"/>
                  <a:gd name="connsiteX50" fmla="*/ 2006412 w 3088765"/>
                  <a:gd name="connsiteY50" fmla="*/ 423560 h 430199"/>
                  <a:gd name="connsiteX51" fmla="*/ 2026597 w 3088765"/>
                  <a:gd name="connsiteY51" fmla="*/ 376080 h 430199"/>
                  <a:gd name="connsiteX52" fmla="*/ 2050510 w 3088765"/>
                  <a:gd name="connsiteY52" fmla="*/ 312814 h 430199"/>
                  <a:gd name="connsiteX53" fmla="*/ 2687163 w 3088765"/>
                  <a:gd name="connsiteY53" fmla="*/ 261447 h 430199"/>
                  <a:gd name="connsiteX54" fmla="*/ 2692075 w 3088765"/>
                  <a:gd name="connsiteY54" fmla="*/ 263005 h 430199"/>
                  <a:gd name="connsiteX55" fmla="*/ 2676719 w 3088765"/>
                  <a:gd name="connsiteY55" fmla="*/ 327196 h 430199"/>
                  <a:gd name="connsiteX56" fmla="*/ 2634287 w 3088765"/>
                  <a:gd name="connsiteY56" fmla="*/ 356321 h 430199"/>
                  <a:gd name="connsiteX57" fmla="*/ 2658490 w 3088765"/>
                  <a:gd name="connsiteY57" fmla="*/ 315645 h 430199"/>
                  <a:gd name="connsiteX58" fmla="*/ 2687163 w 3088765"/>
                  <a:gd name="connsiteY58" fmla="*/ 261447 h 430199"/>
                  <a:gd name="connsiteX59" fmla="*/ 1795157 w 3088765"/>
                  <a:gd name="connsiteY59" fmla="*/ 312814 h 430199"/>
                  <a:gd name="connsiteX60" fmla="*/ 1799253 w 3088765"/>
                  <a:gd name="connsiteY60" fmla="*/ 314635 h 430199"/>
                  <a:gd name="connsiteX61" fmla="*/ 1786446 w 3088765"/>
                  <a:gd name="connsiteY61" fmla="*/ 389563 h 430199"/>
                  <a:gd name="connsiteX62" fmla="*/ 1751058 w 3088765"/>
                  <a:gd name="connsiteY62" fmla="*/ 423560 h 430199"/>
                  <a:gd name="connsiteX63" fmla="*/ 1771244 w 3088765"/>
                  <a:gd name="connsiteY63" fmla="*/ 376080 h 430199"/>
                  <a:gd name="connsiteX64" fmla="*/ 1795157 w 3088765"/>
                  <a:gd name="connsiteY64" fmla="*/ 312814 h 430199"/>
                  <a:gd name="connsiteX65" fmla="*/ 2431809 w 3088765"/>
                  <a:gd name="connsiteY65" fmla="*/ 261447 h 430199"/>
                  <a:gd name="connsiteX66" fmla="*/ 2436722 w 3088765"/>
                  <a:gd name="connsiteY66" fmla="*/ 263006 h 430199"/>
                  <a:gd name="connsiteX67" fmla="*/ 2421366 w 3088765"/>
                  <a:gd name="connsiteY67" fmla="*/ 327196 h 430199"/>
                  <a:gd name="connsiteX68" fmla="*/ 2378934 w 3088765"/>
                  <a:gd name="connsiteY68" fmla="*/ 356321 h 430199"/>
                  <a:gd name="connsiteX69" fmla="*/ 2403137 w 3088765"/>
                  <a:gd name="connsiteY69" fmla="*/ 315645 h 430199"/>
                  <a:gd name="connsiteX70" fmla="*/ 2431809 w 3088765"/>
                  <a:gd name="connsiteY70" fmla="*/ 261447 h 430199"/>
                  <a:gd name="connsiteX71" fmla="*/ 2632791 w 3088765"/>
                  <a:gd name="connsiteY71" fmla="*/ 243928 h 430199"/>
                  <a:gd name="connsiteX72" fmla="*/ 2667195 w 3088765"/>
                  <a:gd name="connsiteY72" fmla="*/ 252523 h 430199"/>
                  <a:gd name="connsiteX73" fmla="*/ 2667091 w 3088765"/>
                  <a:gd name="connsiteY73" fmla="*/ 252607 h 430199"/>
                  <a:gd name="connsiteX74" fmla="*/ 2611705 w 3088765"/>
                  <a:gd name="connsiteY74" fmla="*/ 301473 h 430199"/>
                  <a:gd name="connsiteX75" fmla="*/ 2622290 w 3088765"/>
                  <a:gd name="connsiteY75" fmla="*/ 262683 h 430199"/>
                  <a:gd name="connsiteX76" fmla="*/ 1539803 w 3088765"/>
                  <a:gd name="connsiteY76" fmla="*/ 312814 h 430199"/>
                  <a:gd name="connsiteX77" fmla="*/ 1543900 w 3088765"/>
                  <a:gd name="connsiteY77" fmla="*/ 314635 h 430199"/>
                  <a:gd name="connsiteX78" fmla="*/ 1531093 w 3088765"/>
                  <a:gd name="connsiteY78" fmla="*/ 389563 h 430199"/>
                  <a:gd name="connsiteX79" fmla="*/ 1495705 w 3088765"/>
                  <a:gd name="connsiteY79" fmla="*/ 423559 h 430199"/>
                  <a:gd name="connsiteX80" fmla="*/ 1515890 w 3088765"/>
                  <a:gd name="connsiteY80" fmla="*/ 376080 h 430199"/>
                  <a:gd name="connsiteX81" fmla="*/ 1539803 w 3088765"/>
                  <a:gd name="connsiteY81" fmla="*/ 312814 h 430199"/>
                  <a:gd name="connsiteX82" fmla="*/ 2176457 w 3088765"/>
                  <a:gd name="connsiteY82" fmla="*/ 261446 h 430199"/>
                  <a:gd name="connsiteX83" fmla="*/ 2181369 w 3088765"/>
                  <a:gd name="connsiteY83" fmla="*/ 263006 h 430199"/>
                  <a:gd name="connsiteX84" fmla="*/ 2166013 w 3088765"/>
                  <a:gd name="connsiteY84" fmla="*/ 327196 h 430199"/>
                  <a:gd name="connsiteX85" fmla="*/ 2123581 w 3088765"/>
                  <a:gd name="connsiteY85" fmla="*/ 356321 h 430199"/>
                  <a:gd name="connsiteX86" fmla="*/ 2147784 w 3088765"/>
                  <a:gd name="connsiteY86" fmla="*/ 315645 h 430199"/>
                  <a:gd name="connsiteX87" fmla="*/ 2176457 w 3088765"/>
                  <a:gd name="connsiteY87" fmla="*/ 261446 h 430199"/>
                  <a:gd name="connsiteX88" fmla="*/ 2571823 w 3088765"/>
                  <a:gd name="connsiteY88" fmla="*/ 228696 h 430199"/>
                  <a:gd name="connsiteX89" fmla="*/ 2587331 w 3088765"/>
                  <a:gd name="connsiteY89" fmla="*/ 232571 h 430199"/>
                  <a:gd name="connsiteX90" fmla="*/ 2586732 w 3088765"/>
                  <a:gd name="connsiteY90" fmla="*/ 236972 h 430199"/>
                  <a:gd name="connsiteX91" fmla="*/ 2579682 w 3088765"/>
                  <a:gd name="connsiteY91" fmla="*/ 245861 h 430199"/>
                  <a:gd name="connsiteX92" fmla="*/ 2572748 w 3088765"/>
                  <a:gd name="connsiteY92" fmla="*/ 234480 h 430199"/>
                  <a:gd name="connsiteX93" fmla="*/ 1278580 w 3088765"/>
                  <a:gd name="connsiteY93" fmla="*/ 312814 h 430199"/>
                  <a:gd name="connsiteX94" fmla="*/ 1282677 w 3088765"/>
                  <a:gd name="connsiteY94" fmla="*/ 314635 h 430199"/>
                  <a:gd name="connsiteX95" fmla="*/ 1269870 w 3088765"/>
                  <a:gd name="connsiteY95" fmla="*/ 389563 h 430199"/>
                  <a:gd name="connsiteX96" fmla="*/ 1234482 w 3088765"/>
                  <a:gd name="connsiteY96" fmla="*/ 423560 h 430199"/>
                  <a:gd name="connsiteX97" fmla="*/ 1254668 w 3088765"/>
                  <a:gd name="connsiteY97" fmla="*/ 376080 h 430199"/>
                  <a:gd name="connsiteX98" fmla="*/ 1278580 w 3088765"/>
                  <a:gd name="connsiteY98" fmla="*/ 312814 h 430199"/>
                  <a:gd name="connsiteX99" fmla="*/ 2538083 w 3088765"/>
                  <a:gd name="connsiteY99" fmla="*/ 220267 h 430199"/>
                  <a:gd name="connsiteX100" fmla="*/ 2556815 w 3088765"/>
                  <a:gd name="connsiteY100" fmla="*/ 224947 h 430199"/>
                  <a:gd name="connsiteX101" fmla="*/ 2556932 w 3088765"/>
                  <a:gd name="connsiteY101" fmla="*/ 226282 h 430199"/>
                  <a:gd name="connsiteX102" fmla="*/ 2559534 w 3088765"/>
                  <a:gd name="connsiteY102" fmla="*/ 242557 h 430199"/>
                  <a:gd name="connsiteX103" fmla="*/ 2574158 w 3088765"/>
                  <a:gd name="connsiteY103" fmla="*/ 258382 h 430199"/>
                  <a:gd name="connsiteX104" fmla="*/ 2589622 w 3088765"/>
                  <a:gd name="connsiteY104" fmla="*/ 278333 h 430199"/>
                  <a:gd name="connsiteX105" fmla="*/ 2569985 w 3088765"/>
                  <a:gd name="connsiteY105" fmla="*/ 290127 h 430199"/>
                  <a:gd name="connsiteX106" fmla="*/ 2550346 w 3088765"/>
                  <a:gd name="connsiteY106" fmla="*/ 302496 h 430199"/>
                  <a:gd name="connsiteX107" fmla="*/ 2504154 w 3088765"/>
                  <a:gd name="connsiteY107" fmla="*/ 359538 h 430199"/>
                  <a:gd name="connsiteX108" fmla="*/ 2534482 w 3088765"/>
                  <a:gd name="connsiteY108" fmla="*/ 256154 h 430199"/>
                  <a:gd name="connsiteX109" fmla="*/ 1915234 w 3088765"/>
                  <a:gd name="connsiteY109" fmla="*/ 261447 h 430199"/>
                  <a:gd name="connsiteX110" fmla="*/ 1920146 w 3088765"/>
                  <a:gd name="connsiteY110" fmla="*/ 263006 h 430199"/>
                  <a:gd name="connsiteX111" fmla="*/ 1904790 w 3088765"/>
                  <a:gd name="connsiteY111" fmla="*/ 327196 h 430199"/>
                  <a:gd name="connsiteX112" fmla="*/ 1862358 w 3088765"/>
                  <a:gd name="connsiteY112" fmla="*/ 356321 h 430199"/>
                  <a:gd name="connsiteX113" fmla="*/ 1886561 w 3088765"/>
                  <a:gd name="connsiteY113" fmla="*/ 315645 h 430199"/>
                  <a:gd name="connsiteX114" fmla="*/ 1915234 w 3088765"/>
                  <a:gd name="connsiteY114" fmla="*/ 261447 h 430199"/>
                  <a:gd name="connsiteX115" fmla="*/ 1023227 w 3088765"/>
                  <a:gd name="connsiteY115" fmla="*/ 312814 h 430199"/>
                  <a:gd name="connsiteX116" fmla="*/ 1027324 w 3088765"/>
                  <a:gd name="connsiteY116" fmla="*/ 314635 h 430199"/>
                  <a:gd name="connsiteX117" fmla="*/ 1014517 w 3088765"/>
                  <a:gd name="connsiteY117" fmla="*/ 389563 h 430199"/>
                  <a:gd name="connsiteX118" fmla="*/ 979129 w 3088765"/>
                  <a:gd name="connsiteY118" fmla="*/ 423559 h 430199"/>
                  <a:gd name="connsiteX119" fmla="*/ 999314 w 3088765"/>
                  <a:gd name="connsiteY119" fmla="*/ 376080 h 430199"/>
                  <a:gd name="connsiteX120" fmla="*/ 1023227 w 3088765"/>
                  <a:gd name="connsiteY120" fmla="*/ 312814 h 430199"/>
                  <a:gd name="connsiteX121" fmla="*/ 1659880 w 3088765"/>
                  <a:gd name="connsiteY121" fmla="*/ 261446 h 430199"/>
                  <a:gd name="connsiteX122" fmla="*/ 1664793 w 3088765"/>
                  <a:gd name="connsiteY122" fmla="*/ 263006 h 430199"/>
                  <a:gd name="connsiteX123" fmla="*/ 1649437 w 3088765"/>
                  <a:gd name="connsiteY123" fmla="*/ 327196 h 430199"/>
                  <a:gd name="connsiteX124" fmla="*/ 1607005 w 3088765"/>
                  <a:gd name="connsiteY124" fmla="*/ 356321 h 430199"/>
                  <a:gd name="connsiteX125" fmla="*/ 1631208 w 3088765"/>
                  <a:gd name="connsiteY125" fmla="*/ 315645 h 430199"/>
                  <a:gd name="connsiteX126" fmla="*/ 1659880 w 3088765"/>
                  <a:gd name="connsiteY126" fmla="*/ 261446 h 430199"/>
                  <a:gd name="connsiteX127" fmla="*/ 767874 w 3088765"/>
                  <a:gd name="connsiteY127" fmla="*/ 312815 h 430199"/>
                  <a:gd name="connsiteX128" fmla="*/ 771971 w 3088765"/>
                  <a:gd name="connsiteY128" fmla="*/ 314635 h 430199"/>
                  <a:gd name="connsiteX129" fmla="*/ 759164 w 3088765"/>
                  <a:gd name="connsiteY129" fmla="*/ 389563 h 430199"/>
                  <a:gd name="connsiteX130" fmla="*/ 723776 w 3088765"/>
                  <a:gd name="connsiteY130" fmla="*/ 423560 h 430199"/>
                  <a:gd name="connsiteX131" fmla="*/ 743962 w 3088765"/>
                  <a:gd name="connsiteY131" fmla="*/ 376080 h 430199"/>
                  <a:gd name="connsiteX132" fmla="*/ 767874 w 3088765"/>
                  <a:gd name="connsiteY132" fmla="*/ 312815 h 430199"/>
                  <a:gd name="connsiteX133" fmla="*/ 2439187 w 3088765"/>
                  <a:gd name="connsiteY133" fmla="*/ 195026 h 430199"/>
                  <a:gd name="connsiteX134" fmla="*/ 2446558 w 3088765"/>
                  <a:gd name="connsiteY134" fmla="*/ 197401 h 430199"/>
                  <a:gd name="connsiteX135" fmla="*/ 2452647 w 3088765"/>
                  <a:gd name="connsiteY135" fmla="*/ 198923 h 430199"/>
                  <a:gd name="connsiteX136" fmla="*/ 2446914 w 3088765"/>
                  <a:gd name="connsiteY136" fmla="*/ 204088 h 430199"/>
                  <a:gd name="connsiteX137" fmla="*/ 1404527 w 3088765"/>
                  <a:gd name="connsiteY137" fmla="*/ 261446 h 430199"/>
                  <a:gd name="connsiteX138" fmla="*/ 1409439 w 3088765"/>
                  <a:gd name="connsiteY138" fmla="*/ 263006 h 430199"/>
                  <a:gd name="connsiteX139" fmla="*/ 1394083 w 3088765"/>
                  <a:gd name="connsiteY139" fmla="*/ 327196 h 430199"/>
                  <a:gd name="connsiteX140" fmla="*/ 1351652 w 3088765"/>
                  <a:gd name="connsiteY140" fmla="*/ 356321 h 430199"/>
                  <a:gd name="connsiteX141" fmla="*/ 1375855 w 3088765"/>
                  <a:gd name="connsiteY141" fmla="*/ 315645 h 430199"/>
                  <a:gd name="connsiteX142" fmla="*/ 1404527 w 3088765"/>
                  <a:gd name="connsiteY142" fmla="*/ 261446 h 430199"/>
                  <a:gd name="connsiteX143" fmla="*/ 506651 w 3088765"/>
                  <a:gd name="connsiteY143" fmla="*/ 312814 h 430199"/>
                  <a:gd name="connsiteX144" fmla="*/ 510748 w 3088765"/>
                  <a:gd name="connsiteY144" fmla="*/ 314635 h 430199"/>
                  <a:gd name="connsiteX145" fmla="*/ 497941 w 3088765"/>
                  <a:gd name="connsiteY145" fmla="*/ 389563 h 430199"/>
                  <a:gd name="connsiteX146" fmla="*/ 462553 w 3088765"/>
                  <a:gd name="connsiteY146" fmla="*/ 423560 h 430199"/>
                  <a:gd name="connsiteX147" fmla="*/ 482739 w 3088765"/>
                  <a:gd name="connsiteY147" fmla="*/ 376080 h 430199"/>
                  <a:gd name="connsiteX148" fmla="*/ 506651 w 3088765"/>
                  <a:gd name="connsiteY148" fmla="*/ 312814 h 430199"/>
                  <a:gd name="connsiteX149" fmla="*/ 2397131 w 3088765"/>
                  <a:gd name="connsiteY149" fmla="*/ 181469 h 430199"/>
                  <a:gd name="connsiteX150" fmla="*/ 2419975 w 3088765"/>
                  <a:gd name="connsiteY150" fmla="*/ 188832 h 430199"/>
                  <a:gd name="connsiteX151" fmla="*/ 2422755 w 3088765"/>
                  <a:gd name="connsiteY151" fmla="*/ 201257 h 430199"/>
                  <a:gd name="connsiteX152" fmla="*/ 2440289 w 3088765"/>
                  <a:gd name="connsiteY152" fmla="*/ 214814 h 430199"/>
                  <a:gd name="connsiteX153" fmla="*/ 2458832 w 3088765"/>
                  <a:gd name="connsiteY153" fmla="*/ 231906 h 430199"/>
                  <a:gd name="connsiteX154" fmla="*/ 2435285 w 3088765"/>
                  <a:gd name="connsiteY154" fmla="*/ 242010 h 430199"/>
                  <a:gd name="connsiteX155" fmla="*/ 2411738 w 3088765"/>
                  <a:gd name="connsiteY155" fmla="*/ 252607 h 430199"/>
                  <a:gd name="connsiteX156" fmla="*/ 2356352 w 3088765"/>
                  <a:gd name="connsiteY156" fmla="*/ 301474 h 430199"/>
                  <a:gd name="connsiteX157" fmla="*/ 2392716 w 3088765"/>
                  <a:gd name="connsiteY157" fmla="*/ 212906 h 430199"/>
                  <a:gd name="connsiteX158" fmla="*/ 2322475 w 3088765"/>
                  <a:gd name="connsiteY158" fmla="*/ 185159 h 430199"/>
                  <a:gd name="connsiteX159" fmla="*/ 2334300 w 3088765"/>
                  <a:gd name="connsiteY159" fmla="*/ 215510 h 430199"/>
                  <a:gd name="connsiteX160" fmla="*/ 2324330 w 3088765"/>
                  <a:gd name="connsiteY160" fmla="*/ 245861 h 430199"/>
                  <a:gd name="connsiteX161" fmla="*/ 2314360 w 3088765"/>
                  <a:gd name="connsiteY161" fmla="*/ 215510 h 430199"/>
                  <a:gd name="connsiteX162" fmla="*/ 2322475 w 3088765"/>
                  <a:gd name="connsiteY162" fmla="*/ 185159 h 430199"/>
                  <a:gd name="connsiteX163" fmla="*/ 1143304 w 3088765"/>
                  <a:gd name="connsiteY163" fmla="*/ 261446 h 430199"/>
                  <a:gd name="connsiteX164" fmla="*/ 1148217 w 3088765"/>
                  <a:gd name="connsiteY164" fmla="*/ 263006 h 430199"/>
                  <a:gd name="connsiteX165" fmla="*/ 1132861 w 3088765"/>
                  <a:gd name="connsiteY165" fmla="*/ 327196 h 430199"/>
                  <a:gd name="connsiteX166" fmla="*/ 1090429 w 3088765"/>
                  <a:gd name="connsiteY166" fmla="*/ 356321 h 430199"/>
                  <a:gd name="connsiteX167" fmla="*/ 1114632 w 3088765"/>
                  <a:gd name="connsiteY167" fmla="*/ 315645 h 430199"/>
                  <a:gd name="connsiteX168" fmla="*/ 1143304 w 3088765"/>
                  <a:gd name="connsiteY168" fmla="*/ 261446 h 430199"/>
                  <a:gd name="connsiteX169" fmla="*/ 2291192 w 3088765"/>
                  <a:gd name="connsiteY169" fmla="*/ 177040 h 430199"/>
                  <a:gd name="connsiteX170" fmla="*/ 2304181 w 3088765"/>
                  <a:gd name="connsiteY170" fmla="*/ 242557 h 430199"/>
                  <a:gd name="connsiteX171" fmla="*/ 2318805 w 3088765"/>
                  <a:gd name="connsiteY171" fmla="*/ 258382 h 430199"/>
                  <a:gd name="connsiteX172" fmla="*/ 2334269 w 3088765"/>
                  <a:gd name="connsiteY172" fmla="*/ 278333 h 430199"/>
                  <a:gd name="connsiteX173" fmla="*/ 2314632 w 3088765"/>
                  <a:gd name="connsiteY173" fmla="*/ 290128 h 430199"/>
                  <a:gd name="connsiteX174" fmla="*/ 2294993 w 3088765"/>
                  <a:gd name="connsiteY174" fmla="*/ 302496 h 430199"/>
                  <a:gd name="connsiteX175" fmla="*/ 2248801 w 3088765"/>
                  <a:gd name="connsiteY175" fmla="*/ 359537 h 430199"/>
                  <a:gd name="connsiteX176" fmla="*/ 2279130 w 3088765"/>
                  <a:gd name="connsiteY176" fmla="*/ 256154 h 430199"/>
                  <a:gd name="connsiteX177" fmla="*/ 2291192 w 3088765"/>
                  <a:gd name="connsiteY177" fmla="*/ 177040 h 430199"/>
                  <a:gd name="connsiteX178" fmla="*/ 251298 w 3088765"/>
                  <a:gd name="connsiteY178" fmla="*/ 312815 h 430199"/>
                  <a:gd name="connsiteX179" fmla="*/ 255395 w 3088765"/>
                  <a:gd name="connsiteY179" fmla="*/ 314635 h 430199"/>
                  <a:gd name="connsiteX180" fmla="*/ 242588 w 3088765"/>
                  <a:gd name="connsiteY180" fmla="*/ 389563 h 430199"/>
                  <a:gd name="connsiteX181" fmla="*/ 207201 w 3088765"/>
                  <a:gd name="connsiteY181" fmla="*/ 423560 h 430199"/>
                  <a:gd name="connsiteX182" fmla="*/ 227385 w 3088765"/>
                  <a:gd name="connsiteY182" fmla="*/ 376080 h 430199"/>
                  <a:gd name="connsiteX183" fmla="*/ 251298 w 3088765"/>
                  <a:gd name="connsiteY183" fmla="*/ 312815 h 430199"/>
                  <a:gd name="connsiteX184" fmla="*/ 2061252 w 3088765"/>
                  <a:gd name="connsiteY184" fmla="*/ 185159 h 430199"/>
                  <a:gd name="connsiteX185" fmla="*/ 2073077 w 3088765"/>
                  <a:gd name="connsiteY185" fmla="*/ 215510 h 430199"/>
                  <a:gd name="connsiteX186" fmla="*/ 2063107 w 3088765"/>
                  <a:gd name="connsiteY186" fmla="*/ 245861 h 430199"/>
                  <a:gd name="connsiteX187" fmla="*/ 2053137 w 3088765"/>
                  <a:gd name="connsiteY187" fmla="*/ 215510 h 430199"/>
                  <a:gd name="connsiteX188" fmla="*/ 2061252 w 3088765"/>
                  <a:gd name="connsiteY188" fmla="*/ 185159 h 430199"/>
                  <a:gd name="connsiteX189" fmla="*/ 887951 w 3088765"/>
                  <a:gd name="connsiteY189" fmla="*/ 261446 h 430199"/>
                  <a:gd name="connsiteX190" fmla="*/ 892863 w 3088765"/>
                  <a:gd name="connsiteY190" fmla="*/ 263006 h 430199"/>
                  <a:gd name="connsiteX191" fmla="*/ 877507 w 3088765"/>
                  <a:gd name="connsiteY191" fmla="*/ 327196 h 430199"/>
                  <a:gd name="connsiteX192" fmla="*/ 835075 w 3088765"/>
                  <a:gd name="connsiteY192" fmla="*/ 356321 h 430199"/>
                  <a:gd name="connsiteX193" fmla="*/ 859278 w 3088765"/>
                  <a:gd name="connsiteY193" fmla="*/ 315645 h 430199"/>
                  <a:gd name="connsiteX194" fmla="*/ 887951 w 3088765"/>
                  <a:gd name="connsiteY194" fmla="*/ 261446 h 430199"/>
                  <a:gd name="connsiteX195" fmla="*/ 2029969 w 3088765"/>
                  <a:gd name="connsiteY195" fmla="*/ 177040 h 430199"/>
                  <a:gd name="connsiteX196" fmla="*/ 2042958 w 3088765"/>
                  <a:gd name="connsiteY196" fmla="*/ 242557 h 430199"/>
                  <a:gd name="connsiteX197" fmla="*/ 2057582 w 3088765"/>
                  <a:gd name="connsiteY197" fmla="*/ 258382 h 430199"/>
                  <a:gd name="connsiteX198" fmla="*/ 2073046 w 3088765"/>
                  <a:gd name="connsiteY198" fmla="*/ 278333 h 430199"/>
                  <a:gd name="connsiteX199" fmla="*/ 2053409 w 3088765"/>
                  <a:gd name="connsiteY199" fmla="*/ 290127 h 430199"/>
                  <a:gd name="connsiteX200" fmla="*/ 2033770 w 3088765"/>
                  <a:gd name="connsiteY200" fmla="*/ 302496 h 430199"/>
                  <a:gd name="connsiteX201" fmla="*/ 1987579 w 3088765"/>
                  <a:gd name="connsiteY201" fmla="*/ 359537 h 430199"/>
                  <a:gd name="connsiteX202" fmla="*/ 2017907 w 3088765"/>
                  <a:gd name="connsiteY202" fmla="*/ 256154 h 430199"/>
                  <a:gd name="connsiteX203" fmla="*/ 2029969 w 3088765"/>
                  <a:gd name="connsiteY203" fmla="*/ 177040 h 430199"/>
                  <a:gd name="connsiteX204" fmla="*/ 1805899 w 3088765"/>
                  <a:gd name="connsiteY204" fmla="*/ 185159 h 430199"/>
                  <a:gd name="connsiteX205" fmla="*/ 1817724 w 3088765"/>
                  <a:gd name="connsiteY205" fmla="*/ 215510 h 430199"/>
                  <a:gd name="connsiteX206" fmla="*/ 1807754 w 3088765"/>
                  <a:gd name="connsiteY206" fmla="*/ 245861 h 430199"/>
                  <a:gd name="connsiteX207" fmla="*/ 1797783 w 3088765"/>
                  <a:gd name="connsiteY207" fmla="*/ 215510 h 430199"/>
                  <a:gd name="connsiteX208" fmla="*/ 1805899 w 3088765"/>
                  <a:gd name="connsiteY208" fmla="*/ 185159 h 430199"/>
                  <a:gd name="connsiteX209" fmla="*/ 632598 w 3088765"/>
                  <a:gd name="connsiteY209" fmla="*/ 261446 h 430199"/>
                  <a:gd name="connsiteX210" fmla="*/ 637510 w 3088765"/>
                  <a:gd name="connsiteY210" fmla="*/ 263006 h 430199"/>
                  <a:gd name="connsiteX211" fmla="*/ 622155 w 3088765"/>
                  <a:gd name="connsiteY211" fmla="*/ 327196 h 430199"/>
                  <a:gd name="connsiteX212" fmla="*/ 579723 w 3088765"/>
                  <a:gd name="connsiteY212" fmla="*/ 356321 h 430199"/>
                  <a:gd name="connsiteX213" fmla="*/ 603926 w 3088765"/>
                  <a:gd name="connsiteY213" fmla="*/ 315645 h 430199"/>
                  <a:gd name="connsiteX214" fmla="*/ 632598 w 3088765"/>
                  <a:gd name="connsiteY214" fmla="*/ 261446 h 430199"/>
                  <a:gd name="connsiteX215" fmla="*/ 2189337 w 3088765"/>
                  <a:gd name="connsiteY215" fmla="*/ 152086 h 430199"/>
                  <a:gd name="connsiteX216" fmla="*/ 2203516 w 3088765"/>
                  <a:gd name="connsiteY216" fmla="*/ 178087 h 430199"/>
                  <a:gd name="connsiteX217" fmla="*/ 2191561 w 3088765"/>
                  <a:gd name="connsiteY217" fmla="*/ 204088 h 430199"/>
                  <a:gd name="connsiteX218" fmla="*/ 2179606 w 3088765"/>
                  <a:gd name="connsiteY218" fmla="*/ 178087 h 430199"/>
                  <a:gd name="connsiteX219" fmla="*/ 2189337 w 3088765"/>
                  <a:gd name="connsiteY219" fmla="*/ 152086 h 430199"/>
                  <a:gd name="connsiteX220" fmla="*/ 1774615 w 3088765"/>
                  <a:gd name="connsiteY220" fmla="*/ 177040 h 430199"/>
                  <a:gd name="connsiteX221" fmla="*/ 1787605 w 3088765"/>
                  <a:gd name="connsiteY221" fmla="*/ 242557 h 430199"/>
                  <a:gd name="connsiteX222" fmla="*/ 1802228 w 3088765"/>
                  <a:gd name="connsiteY222" fmla="*/ 258382 h 430199"/>
                  <a:gd name="connsiteX223" fmla="*/ 1817693 w 3088765"/>
                  <a:gd name="connsiteY223" fmla="*/ 278333 h 430199"/>
                  <a:gd name="connsiteX224" fmla="*/ 1798056 w 3088765"/>
                  <a:gd name="connsiteY224" fmla="*/ 290128 h 430199"/>
                  <a:gd name="connsiteX225" fmla="*/ 1778417 w 3088765"/>
                  <a:gd name="connsiteY225" fmla="*/ 302496 h 430199"/>
                  <a:gd name="connsiteX226" fmla="*/ 1732225 w 3088765"/>
                  <a:gd name="connsiteY226" fmla="*/ 359537 h 430199"/>
                  <a:gd name="connsiteX227" fmla="*/ 1762554 w 3088765"/>
                  <a:gd name="connsiteY227" fmla="*/ 256154 h 430199"/>
                  <a:gd name="connsiteX228" fmla="*/ 1774615 w 3088765"/>
                  <a:gd name="connsiteY228" fmla="*/ 177040 h 430199"/>
                  <a:gd name="connsiteX229" fmla="*/ 2151827 w 3088765"/>
                  <a:gd name="connsiteY229" fmla="*/ 145129 h 430199"/>
                  <a:gd name="connsiteX230" fmla="*/ 2167402 w 3088765"/>
                  <a:gd name="connsiteY230" fmla="*/ 201258 h 430199"/>
                  <a:gd name="connsiteX231" fmla="*/ 2184936 w 3088765"/>
                  <a:gd name="connsiteY231" fmla="*/ 214814 h 430199"/>
                  <a:gd name="connsiteX232" fmla="*/ 2203479 w 3088765"/>
                  <a:gd name="connsiteY232" fmla="*/ 231906 h 430199"/>
                  <a:gd name="connsiteX233" fmla="*/ 2179932 w 3088765"/>
                  <a:gd name="connsiteY233" fmla="*/ 242010 h 430199"/>
                  <a:gd name="connsiteX234" fmla="*/ 2156385 w 3088765"/>
                  <a:gd name="connsiteY234" fmla="*/ 252607 h 430199"/>
                  <a:gd name="connsiteX235" fmla="*/ 2100999 w 3088765"/>
                  <a:gd name="connsiteY235" fmla="*/ 301474 h 430199"/>
                  <a:gd name="connsiteX236" fmla="*/ 2137364 w 3088765"/>
                  <a:gd name="connsiteY236" fmla="*/ 212906 h 430199"/>
                  <a:gd name="connsiteX237" fmla="*/ 2151827 w 3088765"/>
                  <a:gd name="connsiteY237" fmla="*/ 145129 h 430199"/>
                  <a:gd name="connsiteX238" fmla="*/ 1550545 w 3088765"/>
                  <a:gd name="connsiteY238" fmla="*/ 185159 h 430199"/>
                  <a:gd name="connsiteX239" fmla="*/ 1562371 w 3088765"/>
                  <a:gd name="connsiteY239" fmla="*/ 215510 h 430199"/>
                  <a:gd name="connsiteX240" fmla="*/ 1552400 w 3088765"/>
                  <a:gd name="connsiteY240" fmla="*/ 245861 h 430199"/>
                  <a:gd name="connsiteX241" fmla="*/ 1542430 w 3088765"/>
                  <a:gd name="connsiteY241" fmla="*/ 215510 h 430199"/>
                  <a:gd name="connsiteX242" fmla="*/ 1550545 w 3088765"/>
                  <a:gd name="connsiteY242" fmla="*/ 185159 h 430199"/>
                  <a:gd name="connsiteX243" fmla="*/ 2249596 w 3088765"/>
                  <a:gd name="connsiteY243" fmla="*/ 133911 h 430199"/>
                  <a:gd name="connsiteX244" fmla="*/ 2260731 w 3088765"/>
                  <a:gd name="connsiteY244" fmla="*/ 137500 h 430199"/>
                  <a:gd name="connsiteX245" fmla="*/ 2270293 w 3088765"/>
                  <a:gd name="connsiteY245" fmla="*/ 140271 h 430199"/>
                  <a:gd name="connsiteX246" fmla="*/ 2268181 w 3088765"/>
                  <a:gd name="connsiteY246" fmla="*/ 146966 h 430199"/>
                  <a:gd name="connsiteX247" fmla="*/ 2227341 w 3088765"/>
                  <a:gd name="connsiteY247" fmla="*/ 184006 h 430199"/>
                  <a:gd name="connsiteX248" fmla="*/ 2233594 w 3088765"/>
                  <a:gd name="connsiteY248" fmla="*/ 159072 h 430199"/>
                  <a:gd name="connsiteX249" fmla="*/ 371376 w 3088765"/>
                  <a:gd name="connsiteY249" fmla="*/ 261446 h 430199"/>
                  <a:gd name="connsiteX250" fmla="*/ 376288 w 3088765"/>
                  <a:gd name="connsiteY250" fmla="*/ 263006 h 430199"/>
                  <a:gd name="connsiteX251" fmla="*/ 360932 w 3088765"/>
                  <a:gd name="connsiteY251" fmla="*/ 327196 h 430199"/>
                  <a:gd name="connsiteX252" fmla="*/ 318500 w 3088765"/>
                  <a:gd name="connsiteY252" fmla="*/ 356321 h 430199"/>
                  <a:gd name="connsiteX253" fmla="*/ 342703 w 3088765"/>
                  <a:gd name="connsiteY253" fmla="*/ 315645 h 430199"/>
                  <a:gd name="connsiteX254" fmla="*/ 371376 w 3088765"/>
                  <a:gd name="connsiteY254" fmla="*/ 261446 h 430199"/>
                  <a:gd name="connsiteX255" fmla="*/ 1928114 w 3088765"/>
                  <a:gd name="connsiteY255" fmla="*/ 152085 h 430199"/>
                  <a:gd name="connsiteX256" fmla="*/ 1942292 w 3088765"/>
                  <a:gd name="connsiteY256" fmla="*/ 178087 h 430199"/>
                  <a:gd name="connsiteX257" fmla="*/ 1930338 w 3088765"/>
                  <a:gd name="connsiteY257" fmla="*/ 204088 h 430199"/>
                  <a:gd name="connsiteX258" fmla="*/ 1918383 w 3088765"/>
                  <a:gd name="connsiteY258" fmla="*/ 178087 h 430199"/>
                  <a:gd name="connsiteX259" fmla="*/ 1928114 w 3088765"/>
                  <a:gd name="connsiteY259" fmla="*/ 152085 h 430199"/>
                  <a:gd name="connsiteX260" fmla="*/ 1519262 w 3088765"/>
                  <a:gd name="connsiteY260" fmla="*/ 177040 h 430199"/>
                  <a:gd name="connsiteX261" fmla="*/ 1532251 w 3088765"/>
                  <a:gd name="connsiteY261" fmla="*/ 242557 h 430199"/>
                  <a:gd name="connsiteX262" fmla="*/ 1546875 w 3088765"/>
                  <a:gd name="connsiteY262" fmla="*/ 258382 h 430199"/>
                  <a:gd name="connsiteX263" fmla="*/ 1562340 w 3088765"/>
                  <a:gd name="connsiteY263" fmla="*/ 278333 h 430199"/>
                  <a:gd name="connsiteX264" fmla="*/ 1542702 w 3088765"/>
                  <a:gd name="connsiteY264" fmla="*/ 290128 h 430199"/>
                  <a:gd name="connsiteX265" fmla="*/ 1523064 w 3088765"/>
                  <a:gd name="connsiteY265" fmla="*/ 302497 h 430199"/>
                  <a:gd name="connsiteX266" fmla="*/ 1476872 w 3088765"/>
                  <a:gd name="connsiteY266" fmla="*/ 359537 h 430199"/>
                  <a:gd name="connsiteX267" fmla="*/ 1507200 w 3088765"/>
                  <a:gd name="connsiteY267" fmla="*/ 256154 h 430199"/>
                  <a:gd name="connsiteX268" fmla="*/ 1519262 w 3088765"/>
                  <a:gd name="connsiteY268" fmla="*/ 177040 h 430199"/>
                  <a:gd name="connsiteX269" fmla="*/ 1890604 w 3088765"/>
                  <a:gd name="connsiteY269" fmla="*/ 145129 h 430199"/>
                  <a:gd name="connsiteX270" fmla="*/ 1906179 w 3088765"/>
                  <a:gd name="connsiteY270" fmla="*/ 201257 h 430199"/>
                  <a:gd name="connsiteX271" fmla="*/ 1923713 w 3088765"/>
                  <a:gd name="connsiteY271" fmla="*/ 214814 h 430199"/>
                  <a:gd name="connsiteX272" fmla="*/ 1942256 w 3088765"/>
                  <a:gd name="connsiteY272" fmla="*/ 231906 h 430199"/>
                  <a:gd name="connsiteX273" fmla="*/ 1918710 w 3088765"/>
                  <a:gd name="connsiteY273" fmla="*/ 242010 h 430199"/>
                  <a:gd name="connsiteX274" fmla="*/ 1895162 w 3088765"/>
                  <a:gd name="connsiteY274" fmla="*/ 252607 h 430199"/>
                  <a:gd name="connsiteX275" fmla="*/ 1839776 w 3088765"/>
                  <a:gd name="connsiteY275" fmla="*/ 301474 h 430199"/>
                  <a:gd name="connsiteX276" fmla="*/ 1876141 w 3088765"/>
                  <a:gd name="connsiteY276" fmla="*/ 212906 h 430199"/>
                  <a:gd name="connsiteX277" fmla="*/ 1890604 w 3088765"/>
                  <a:gd name="connsiteY277" fmla="*/ 145129 h 430199"/>
                  <a:gd name="connsiteX278" fmla="*/ 1289322 w 3088765"/>
                  <a:gd name="connsiteY278" fmla="*/ 185159 h 430199"/>
                  <a:gd name="connsiteX279" fmla="*/ 1301148 w 3088765"/>
                  <a:gd name="connsiteY279" fmla="*/ 215510 h 430199"/>
                  <a:gd name="connsiteX280" fmla="*/ 1291177 w 3088765"/>
                  <a:gd name="connsiteY280" fmla="*/ 245861 h 430199"/>
                  <a:gd name="connsiteX281" fmla="*/ 1281207 w 3088765"/>
                  <a:gd name="connsiteY281" fmla="*/ 215510 h 430199"/>
                  <a:gd name="connsiteX282" fmla="*/ 1289322 w 3088765"/>
                  <a:gd name="connsiteY282" fmla="*/ 185159 h 430199"/>
                  <a:gd name="connsiteX283" fmla="*/ 116023 w 3088765"/>
                  <a:gd name="connsiteY283" fmla="*/ 261446 h 430199"/>
                  <a:gd name="connsiteX284" fmla="*/ 120935 w 3088765"/>
                  <a:gd name="connsiteY284" fmla="*/ 263005 h 430199"/>
                  <a:gd name="connsiteX285" fmla="*/ 105579 w 3088765"/>
                  <a:gd name="connsiteY285" fmla="*/ 327196 h 430199"/>
                  <a:gd name="connsiteX286" fmla="*/ 63147 w 3088765"/>
                  <a:gd name="connsiteY286" fmla="*/ 356321 h 430199"/>
                  <a:gd name="connsiteX287" fmla="*/ 87350 w 3088765"/>
                  <a:gd name="connsiteY287" fmla="*/ 315645 h 430199"/>
                  <a:gd name="connsiteX288" fmla="*/ 116023 w 3088765"/>
                  <a:gd name="connsiteY288" fmla="*/ 261446 h 430199"/>
                  <a:gd name="connsiteX289" fmla="*/ 1672761 w 3088765"/>
                  <a:gd name="connsiteY289" fmla="*/ 152086 h 430199"/>
                  <a:gd name="connsiteX290" fmla="*/ 1686939 w 3088765"/>
                  <a:gd name="connsiteY290" fmla="*/ 178087 h 430199"/>
                  <a:gd name="connsiteX291" fmla="*/ 1674985 w 3088765"/>
                  <a:gd name="connsiteY291" fmla="*/ 204088 h 430199"/>
                  <a:gd name="connsiteX292" fmla="*/ 1663030 w 3088765"/>
                  <a:gd name="connsiteY292" fmla="*/ 178087 h 430199"/>
                  <a:gd name="connsiteX293" fmla="*/ 1672761 w 3088765"/>
                  <a:gd name="connsiteY293" fmla="*/ 152086 h 430199"/>
                  <a:gd name="connsiteX294" fmla="*/ 1258039 w 3088765"/>
                  <a:gd name="connsiteY294" fmla="*/ 177040 h 430199"/>
                  <a:gd name="connsiteX295" fmla="*/ 1271028 w 3088765"/>
                  <a:gd name="connsiteY295" fmla="*/ 242557 h 430199"/>
                  <a:gd name="connsiteX296" fmla="*/ 1285653 w 3088765"/>
                  <a:gd name="connsiteY296" fmla="*/ 258382 h 430199"/>
                  <a:gd name="connsiteX297" fmla="*/ 1301117 w 3088765"/>
                  <a:gd name="connsiteY297" fmla="*/ 278333 h 430199"/>
                  <a:gd name="connsiteX298" fmla="*/ 1281480 w 3088765"/>
                  <a:gd name="connsiteY298" fmla="*/ 290128 h 430199"/>
                  <a:gd name="connsiteX299" fmla="*/ 1261841 w 3088765"/>
                  <a:gd name="connsiteY299" fmla="*/ 302497 h 430199"/>
                  <a:gd name="connsiteX300" fmla="*/ 1215649 w 3088765"/>
                  <a:gd name="connsiteY300" fmla="*/ 359537 h 430199"/>
                  <a:gd name="connsiteX301" fmla="*/ 1245977 w 3088765"/>
                  <a:gd name="connsiteY301" fmla="*/ 256154 h 430199"/>
                  <a:gd name="connsiteX302" fmla="*/ 1258039 w 3088765"/>
                  <a:gd name="connsiteY302" fmla="*/ 177040 h 430199"/>
                  <a:gd name="connsiteX303" fmla="*/ 1635251 w 3088765"/>
                  <a:gd name="connsiteY303" fmla="*/ 145129 h 430199"/>
                  <a:gd name="connsiteX304" fmla="*/ 1650826 w 3088765"/>
                  <a:gd name="connsiteY304" fmla="*/ 201258 h 430199"/>
                  <a:gd name="connsiteX305" fmla="*/ 1668360 w 3088765"/>
                  <a:gd name="connsiteY305" fmla="*/ 214814 h 430199"/>
                  <a:gd name="connsiteX306" fmla="*/ 1686903 w 3088765"/>
                  <a:gd name="connsiteY306" fmla="*/ 231906 h 430199"/>
                  <a:gd name="connsiteX307" fmla="*/ 1663356 w 3088765"/>
                  <a:gd name="connsiteY307" fmla="*/ 242010 h 430199"/>
                  <a:gd name="connsiteX308" fmla="*/ 1639809 w 3088765"/>
                  <a:gd name="connsiteY308" fmla="*/ 252607 h 430199"/>
                  <a:gd name="connsiteX309" fmla="*/ 1584423 w 3088765"/>
                  <a:gd name="connsiteY309" fmla="*/ 301473 h 430199"/>
                  <a:gd name="connsiteX310" fmla="*/ 1620788 w 3088765"/>
                  <a:gd name="connsiteY310" fmla="*/ 212906 h 430199"/>
                  <a:gd name="connsiteX311" fmla="*/ 1635251 w 3088765"/>
                  <a:gd name="connsiteY311" fmla="*/ 145129 h 430199"/>
                  <a:gd name="connsiteX312" fmla="*/ 1033969 w 3088765"/>
                  <a:gd name="connsiteY312" fmla="*/ 185160 h 430199"/>
                  <a:gd name="connsiteX313" fmla="*/ 1045794 w 3088765"/>
                  <a:gd name="connsiteY313" fmla="*/ 215510 h 430199"/>
                  <a:gd name="connsiteX314" fmla="*/ 1035824 w 3088765"/>
                  <a:gd name="connsiteY314" fmla="*/ 245861 h 430199"/>
                  <a:gd name="connsiteX315" fmla="*/ 1025854 w 3088765"/>
                  <a:gd name="connsiteY315" fmla="*/ 215510 h 430199"/>
                  <a:gd name="connsiteX316" fmla="*/ 1033969 w 3088765"/>
                  <a:gd name="connsiteY316" fmla="*/ 185160 h 430199"/>
                  <a:gd name="connsiteX317" fmla="*/ 1417408 w 3088765"/>
                  <a:gd name="connsiteY317" fmla="*/ 152086 h 430199"/>
                  <a:gd name="connsiteX318" fmla="*/ 1431586 w 3088765"/>
                  <a:gd name="connsiteY318" fmla="*/ 178087 h 430199"/>
                  <a:gd name="connsiteX319" fmla="*/ 1419632 w 3088765"/>
                  <a:gd name="connsiteY319" fmla="*/ 204088 h 430199"/>
                  <a:gd name="connsiteX320" fmla="*/ 1407677 w 3088765"/>
                  <a:gd name="connsiteY320" fmla="*/ 178087 h 430199"/>
                  <a:gd name="connsiteX321" fmla="*/ 1417408 w 3088765"/>
                  <a:gd name="connsiteY321" fmla="*/ 152086 h 430199"/>
                  <a:gd name="connsiteX322" fmla="*/ 1002685 w 3088765"/>
                  <a:gd name="connsiteY322" fmla="*/ 177039 h 430199"/>
                  <a:gd name="connsiteX323" fmla="*/ 1015675 w 3088765"/>
                  <a:gd name="connsiteY323" fmla="*/ 242557 h 430199"/>
                  <a:gd name="connsiteX324" fmla="*/ 1030299 w 3088765"/>
                  <a:gd name="connsiteY324" fmla="*/ 258382 h 430199"/>
                  <a:gd name="connsiteX325" fmla="*/ 1045764 w 3088765"/>
                  <a:gd name="connsiteY325" fmla="*/ 278333 h 430199"/>
                  <a:gd name="connsiteX326" fmla="*/ 1026126 w 3088765"/>
                  <a:gd name="connsiteY326" fmla="*/ 290128 h 430199"/>
                  <a:gd name="connsiteX327" fmla="*/ 1006487 w 3088765"/>
                  <a:gd name="connsiteY327" fmla="*/ 302497 h 430199"/>
                  <a:gd name="connsiteX328" fmla="*/ 960296 w 3088765"/>
                  <a:gd name="connsiteY328" fmla="*/ 359537 h 430199"/>
                  <a:gd name="connsiteX329" fmla="*/ 990624 w 3088765"/>
                  <a:gd name="connsiteY329" fmla="*/ 256154 h 430199"/>
                  <a:gd name="connsiteX330" fmla="*/ 1002685 w 3088765"/>
                  <a:gd name="connsiteY330" fmla="*/ 177039 h 430199"/>
                  <a:gd name="connsiteX331" fmla="*/ 2125922 w 3088765"/>
                  <a:gd name="connsiteY331" fmla="*/ 98433 h 430199"/>
                  <a:gd name="connsiteX332" fmla="*/ 2148553 w 3088765"/>
                  <a:gd name="connsiteY332" fmla="*/ 104991 h 430199"/>
                  <a:gd name="connsiteX333" fmla="*/ 2135825 w 3088765"/>
                  <a:gd name="connsiteY333" fmla="*/ 129273 h 430199"/>
                  <a:gd name="connsiteX334" fmla="*/ 2086856 w 3088765"/>
                  <a:gd name="connsiteY334" fmla="*/ 155988 h 430199"/>
                  <a:gd name="connsiteX335" fmla="*/ 2114787 w 3088765"/>
                  <a:gd name="connsiteY335" fmla="*/ 118677 h 430199"/>
                  <a:gd name="connsiteX336" fmla="*/ 2122250 w 3088765"/>
                  <a:gd name="connsiteY336" fmla="*/ 105902 h 430199"/>
                  <a:gd name="connsiteX337" fmla="*/ 1379898 w 3088765"/>
                  <a:gd name="connsiteY337" fmla="*/ 145129 h 430199"/>
                  <a:gd name="connsiteX338" fmla="*/ 1395473 w 3088765"/>
                  <a:gd name="connsiteY338" fmla="*/ 201258 h 430199"/>
                  <a:gd name="connsiteX339" fmla="*/ 1413007 w 3088765"/>
                  <a:gd name="connsiteY339" fmla="*/ 214814 h 430199"/>
                  <a:gd name="connsiteX340" fmla="*/ 1431550 w 3088765"/>
                  <a:gd name="connsiteY340" fmla="*/ 231906 h 430199"/>
                  <a:gd name="connsiteX341" fmla="*/ 1408003 w 3088765"/>
                  <a:gd name="connsiteY341" fmla="*/ 242010 h 430199"/>
                  <a:gd name="connsiteX342" fmla="*/ 1384456 w 3088765"/>
                  <a:gd name="connsiteY342" fmla="*/ 252607 h 430199"/>
                  <a:gd name="connsiteX343" fmla="*/ 1329070 w 3088765"/>
                  <a:gd name="connsiteY343" fmla="*/ 301473 h 430199"/>
                  <a:gd name="connsiteX344" fmla="*/ 1365435 w 3088765"/>
                  <a:gd name="connsiteY344" fmla="*/ 212906 h 430199"/>
                  <a:gd name="connsiteX345" fmla="*/ 1379898 w 3088765"/>
                  <a:gd name="connsiteY345" fmla="*/ 145129 h 430199"/>
                  <a:gd name="connsiteX346" fmla="*/ 778616 w 3088765"/>
                  <a:gd name="connsiteY346" fmla="*/ 185159 h 430199"/>
                  <a:gd name="connsiteX347" fmla="*/ 790442 w 3088765"/>
                  <a:gd name="connsiteY347" fmla="*/ 215510 h 430199"/>
                  <a:gd name="connsiteX348" fmla="*/ 780471 w 3088765"/>
                  <a:gd name="connsiteY348" fmla="*/ 245861 h 430199"/>
                  <a:gd name="connsiteX349" fmla="*/ 770501 w 3088765"/>
                  <a:gd name="connsiteY349" fmla="*/ 215510 h 430199"/>
                  <a:gd name="connsiteX350" fmla="*/ 778616 w 3088765"/>
                  <a:gd name="connsiteY350" fmla="*/ 185159 h 430199"/>
                  <a:gd name="connsiteX351" fmla="*/ 1156185 w 3088765"/>
                  <a:gd name="connsiteY351" fmla="*/ 152086 h 430199"/>
                  <a:gd name="connsiteX352" fmla="*/ 1170363 w 3088765"/>
                  <a:gd name="connsiteY352" fmla="*/ 178087 h 430199"/>
                  <a:gd name="connsiteX353" fmla="*/ 1158409 w 3088765"/>
                  <a:gd name="connsiteY353" fmla="*/ 204088 h 430199"/>
                  <a:gd name="connsiteX354" fmla="*/ 1146454 w 3088765"/>
                  <a:gd name="connsiteY354" fmla="*/ 178087 h 430199"/>
                  <a:gd name="connsiteX355" fmla="*/ 1156185 w 3088765"/>
                  <a:gd name="connsiteY355" fmla="*/ 152086 h 430199"/>
                  <a:gd name="connsiteX356" fmla="*/ 747333 w 3088765"/>
                  <a:gd name="connsiteY356" fmla="*/ 177040 h 430199"/>
                  <a:gd name="connsiteX357" fmla="*/ 760322 w 3088765"/>
                  <a:gd name="connsiteY357" fmla="*/ 242557 h 430199"/>
                  <a:gd name="connsiteX358" fmla="*/ 774946 w 3088765"/>
                  <a:gd name="connsiteY358" fmla="*/ 258381 h 430199"/>
                  <a:gd name="connsiteX359" fmla="*/ 790411 w 3088765"/>
                  <a:gd name="connsiteY359" fmla="*/ 278333 h 430199"/>
                  <a:gd name="connsiteX360" fmla="*/ 770773 w 3088765"/>
                  <a:gd name="connsiteY360" fmla="*/ 290127 h 430199"/>
                  <a:gd name="connsiteX361" fmla="*/ 751135 w 3088765"/>
                  <a:gd name="connsiteY361" fmla="*/ 302497 h 430199"/>
                  <a:gd name="connsiteX362" fmla="*/ 704943 w 3088765"/>
                  <a:gd name="connsiteY362" fmla="*/ 359537 h 430199"/>
                  <a:gd name="connsiteX363" fmla="*/ 735271 w 3088765"/>
                  <a:gd name="connsiteY363" fmla="*/ 256155 h 430199"/>
                  <a:gd name="connsiteX364" fmla="*/ 747333 w 3088765"/>
                  <a:gd name="connsiteY364" fmla="*/ 177040 h 430199"/>
                  <a:gd name="connsiteX365" fmla="*/ 2064654 w 3088765"/>
                  <a:gd name="connsiteY365" fmla="*/ 84380 h 430199"/>
                  <a:gd name="connsiteX366" fmla="*/ 2093341 w 3088765"/>
                  <a:gd name="connsiteY366" fmla="*/ 89464 h 430199"/>
                  <a:gd name="connsiteX367" fmla="*/ 2092163 w 3088765"/>
                  <a:gd name="connsiteY367" fmla="*/ 90601 h 430199"/>
                  <a:gd name="connsiteX368" fmla="*/ 2060795 w 3088765"/>
                  <a:gd name="connsiteY368" fmla="*/ 105678 h 430199"/>
                  <a:gd name="connsiteX369" fmla="*/ 2060237 w 3088765"/>
                  <a:gd name="connsiteY369" fmla="*/ 91931 h 430199"/>
                  <a:gd name="connsiteX370" fmla="*/ 1118675 w 3088765"/>
                  <a:gd name="connsiteY370" fmla="*/ 145129 h 430199"/>
                  <a:gd name="connsiteX371" fmla="*/ 1134250 w 3088765"/>
                  <a:gd name="connsiteY371" fmla="*/ 201258 h 430199"/>
                  <a:gd name="connsiteX372" fmla="*/ 1151784 w 3088765"/>
                  <a:gd name="connsiteY372" fmla="*/ 214814 h 430199"/>
                  <a:gd name="connsiteX373" fmla="*/ 1170327 w 3088765"/>
                  <a:gd name="connsiteY373" fmla="*/ 231906 h 430199"/>
                  <a:gd name="connsiteX374" fmla="*/ 1146780 w 3088765"/>
                  <a:gd name="connsiteY374" fmla="*/ 242010 h 430199"/>
                  <a:gd name="connsiteX375" fmla="*/ 1123233 w 3088765"/>
                  <a:gd name="connsiteY375" fmla="*/ 252607 h 430199"/>
                  <a:gd name="connsiteX376" fmla="*/ 1067847 w 3088765"/>
                  <a:gd name="connsiteY376" fmla="*/ 301473 h 430199"/>
                  <a:gd name="connsiteX377" fmla="*/ 1104212 w 3088765"/>
                  <a:gd name="connsiteY377" fmla="*/ 212906 h 430199"/>
                  <a:gd name="connsiteX378" fmla="*/ 1118675 w 3088765"/>
                  <a:gd name="connsiteY378" fmla="*/ 145129 h 430199"/>
                  <a:gd name="connsiteX379" fmla="*/ 517394 w 3088765"/>
                  <a:gd name="connsiteY379" fmla="*/ 185160 h 430199"/>
                  <a:gd name="connsiteX380" fmla="*/ 529218 w 3088765"/>
                  <a:gd name="connsiteY380" fmla="*/ 215510 h 430199"/>
                  <a:gd name="connsiteX381" fmla="*/ 519248 w 3088765"/>
                  <a:gd name="connsiteY381" fmla="*/ 245861 h 430199"/>
                  <a:gd name="connsiteX382" fmla="*/ 509278 w 3088765"/>
                  <a:gd name="connsiteY382" fmla="*/ 215510 h 430199"/>
                  <a:gd name="connsiteX383" fmla="*/ 517394 w 3088765"/>
                  <a:gd name="connsiteY383" fmla="*/ 185160 h 430199"/>
                  <a:gd name="connsiteX384" fmla="*/ 900831 w 3088765"/>
                  <a:gd name="connsiteY384" fmla="*/ 152085 h 430199"/>
                  <a:gd name="connsiteX385" fmla="*/ 915010 w 3088765"/>
                  <a:gd name="connsiteY385" fmla="*/ 178087 h 430199"/>
                  <a:gd name="connsiteX386" fmla="*/ 903056 w 3088765"/>
                  <a:gd name="connsiteY386" fmla="*/ 204088 h 430199"/>
                  <a:gd name="connsiteX387" fmla="*/ 891101 w 3088765"/>
                  <a:gd name="connsiteY387" fmla="*/ 178087 h 430199"/>
                  <a:gd name="connsiteX388" fmla="*/ 900831 w 3088765"/>
                  <a:gd name="connsiteY388" fmla="*/ 152085 h 430199"/>
                  <a:gd name="connsiteX389" fmla="*/ 2008692 w 3088765"/>
                  <a:gd name="connsiteY389" fmla="*/ 74462 h 430199"/>
                  <a:gd name="connsiteX390" fmla="*/ 2022169 w 3088765"/>
                  <a:gd name="connsiteY390" fmla="*/ 76851 h 430199"/>
                  <a:gd name="connsiteX391" fmla="*/ 2022900 w 3088765"/>
                  <a:gd name="connsiteY391" fmla="*/ 96408 h 430199"/>
                  <a:gd name="connsiteX392" fmla="*/ 2006958 w 3088765"/>
                  <a:gd name="connsiteY392" fmla="*/ 146966 h 430199"/>
                  <a:gd name="connsiteX393" fmla="*/ 1966118 w 3088765"/>
                  <a:gd name="connsiteY393" fmla="*/ 184005 h 430199"/>
                  <a:gd name="connsiteX394" fmla="*/ 1989413 w 3088765"/>
                  <a:gd name="connsiteY394" fmla="*/ 132276 h 430199"/>
                  <a:gd name="connsiteX395" fmla="*/ 2002226 w 3088765"/>
                  <a:gd name="connsiteY395" fmla="*/ 92280 h 430199"/>
                  <a:gd name="connsiteX396" fmla="*/ 486110 w 3088765"/>
                  <a:gd name="connsiteY396" fmla="*/ 177040 h 430199"/>
                  <a:gd name="connsiteX397" fmla="*/ 499100 w 3088765"/>
                  <a:gd name="connsiteY397" fmla="*/ 242557 h 430199"/>
                  <a:gd name="connsiteX398" fmla="*/ 513724 w 3088765"/>
                  <a:gd name="connsiteY398" fmla="*/ 258381 h 430199"/>
                  <a:gd name="connsiteX399" fmla="*/ 529188 w 3088765"/>
                  <a:gd name="connsiteY399" fmla="*/ 278333 h 430199"/>
                  <a:gd name="connsiteX400" fmla="*/ 509550 w 3088765"/>
                  <a:gd name="connsiteY400" fmla="*/ 290128 h 430199"/>
                  <a:gd name="connsiteX401" fmla="*/ 489912 w 3088765"/>
                  <a:gd name="connsiteY401" fmla="*/ 302497 h 430199"/>
                  <a:gd name="connsiteX402" fmla="*/ 443720 w 3088765"/>
                  <a:gd name="connsiteY402" fmla="*/ 359537 h 430199"/>
                  <a:gd name="connsiteX403" fmla="*/ 474048 w 3088765"/>
                  <a:gd name="connsiteY403" fmla="*/ 256154 h 430199"/>
                  <a:gd name="connsiteX404" fmla="*/ 486110 w 3088765"/>
                  <a:gd name="connsiteY404" fmla="*/ 177040 h 430199"/>
                  <a:gd name="connsiteX405" fmla="*/ 863321 w 3088765"/>
                  <a:gd name="connsiteY405" fmla="*/ 145129 h 430199"/>
                  <a:gd name="connsiteX406" fmla="*/ 878896 w 3088765"/>
                  <a:gd name="connsiteY406" fmla="*/ 201258 h 430199"/>
                  <a:gd name="connsiteX407" fmla="*/ 896430 w 3088765"/>
                  <a:gd name="connsiteY407" fmla="*/ 214814 h 430199"/>
                  <a:gd name="connsiteX408" fmla="*/ 914973 w 3088765"/>
                  <a:gd name="connsiteY408" fmla="*/ 231906 h 430199"/>
                  <a:gd name="connsiteX409" fmla="*/ 891427 w 3088765"/>
                  <a:gd name="connsiteY409" fmla="*/ 242010 h 430199"/>
                  <a:gd name="connsiteX410" fmla="*/ 867879 w 3088765"/>
                  <a:gd name="connsiteY410" fmla="*/ 252607 h 430199"/>
                  <a:gd name="connsiteX411" fmla="*/ 812493 w 3088765"/>
                  <a:gd name="connsiteY411" fmla="*/ 301473 h 430199"/>
                  <a:gd name="connsiteX412" fmla="*/ 848858 w 3088765"/>
                  <a:gd name="connsiteY412" fmla="*/ 212906 h 430199"/>
                  <a:gd name="connsiteX413" fmla="*/ 863321 w 3088765"/>
                  <a:gd name="connsiteY413" fmla="*/ 145129 h 430199"/>
                  <a:gd name="connsiteX414" fmla="*/ 262041 w 3088765"/>
                  <a:gd name="connsiteY414" fmla="*/ 185159 h 430199"/>
                  <a:gd name="connsiteX415" fmla="*/ 273865 w 3088765"/>
                  <a:gd name="connsiteY415" fmla="*/ 215510 h 430199"/>
                  <a:gd name="connsiteX416" fmla="*/ 263896 w 3088765"/>
                  <a:gd name="connsiteY416" fmla="*/ 245861 h 430199"/>
                  <a:gd name="connsiteX417" fmla="*/ 253925 w 3088765"/>
                  <a:gd name="connsiteY417" fmla="*/ 215510 h 430199"/>
                  <a:gd name="connsiteX418" fmla="*/ 262041 w 3088765"/>
                  <a:gd name="connsiteY418" fmla="*/ 185159 h 430199"/>
                  <a:gd name="connsiteX419" fmla="*/ 1954590 w 3088765"/>
                  <a:gd name="connsiteY419" fmla="*/ 64874 h 430199"/>
                  <a:gd name="connsiteX420" fmla="*/ 1984944 w 3088765"/>
                  <a:gd name="connsiteY420" fmla="*/ 70253 h 430199"/>
                  <a:gd name="connsiteX421" fmla="*/ 1970544 w 3088765"/>
                  <a:gd name="connsiteY421" fmla="*/ 93349 h 430199"/>
                  <a:gd name="connsiteX422" fmla="*/ 1944383 w 3088765"/>
                  <a:gd name="connsiteY422" fmla="*/ 114254 h 430199"/>
                  <a:gd name="connsiteX423" fmla="*/ 1954570 w 3088765"/>
                  <a:gd name="connsiteY423" fmla="*/ 64922 h 430199"/>
                  <a:gd name="connsiteX424" fmla="*/ 1886655 w 3088765"/>
                  <a:gd name="connsiteY424" fmla="*/ 68963 h 430199"/>
                  <a:gd name="connsiteX425" fmla="*/ 1892323 w 3088765"/>
                  <a:gd name="connsiteY425" fmla="*/ 70393 h 430199"/>
                  <a:gd name="connsiteX426" fmla="*/ 1874602 w 3088765"/>
                  <a:gd name="connsiteY426" fmla="*/ 129273 h 430199"/>
                  <a:gd name="connsiteX427" fmla="*/ 1825633 w 3088765"/>
                  <a:gd name="connsiteY427" fmla="*/ 155988 h 430199"/>
                  <a:gd name="connsiteX428" fmla="*/ 1853565 w 3088765"/>
                  <a:gd name="connsiteY428" fmla="*/ 118677 h 430199"/>
                  <a:gd name="connsiteX429" fmla="*/ 1886655 w 3088765"/>
                  <a:gd name="connsiteY429" fmla="*/ 68963 h 430199"/>
                  <a:gd name="connsiteX430" fmla="*/ 645479 w 3088765"/>
                  <a:gd name="connsiteY430" fmla="*/ 152085 h 430199"/>
                  <a:gd name="connsiteX431" fmla="*/ 659657 w 3088765"/>
                  <a:gd name="connsiteY431" fmla="*/ 178087 h 430199"/>
                  <a:gd name="connsiteX432" fmla="*/ 647703 w 3088765"/>
                  <a:gd name="connsiteY432" fmla="*/ 204087 h 430199"/>
                  <a:gd name="connsiteX433" fmla="*/ 635748 w 3088765"/>
                  <a:gd name="connsiteY433" fmla="*/ 178087 h 430199"/>
                  <a:gd name="connsiteX434" fmla="*/ 645479 w 3088765"/>
                  <a:gd name="connsiteY434" fmla="*/ 152085 h 430199"/>
                  <a:gd name="connsiteX435" fmla="*/ 230757 w 3088765"/>
                  <a:gd name="connsiteY435" fmla="*/ 177040 h 430199"/>
                  <a:gd name="connsiteX436" fmla="*/ 243747 w 3088765"/>
                  <a:gd name="connsiteY436" fmla="*/ 242557 h 430199"/>
                  <a:gd name="connsiteX437" fmla="*/ 258370 w 3088765"/>
                  <a:gd name="connsiteY437" fmla="*/ 258381 h 430199"/>
                  <a:gd name="connsiteX438" fmla="*/ 273835 w 3088765"/>
                  <a:gd name="connsiteY438" fmla="*/ 278333 h 430199"/>
                  <a:gd name="connsiteX439" fmla="*/ 254197 w 3088765"/>
                  <a:gd name="connsiteY439" fmla="*/ 290127 h 430199"/>
                  <a:gd name="connsiteX440" fmla="*/ 234558 w 3088765"/>
                  <a:gd name="connsiteY440" fmla="*/ 302496 h 430199"/>
                  <a:gd name="connsiteX441" fmla="*/ 188367 w 3088765"/>
                  <a:gd name="connsiteY441" fmla="*/ 359537 h 430199"/>
                  <a:gd name="connsiteX442" fmla="*/ 218695 w 3088765"/>
                  <a:gd name="connsiteY442" fmla="*/ 256155 h 430199"/>
                  <a:gd name="connsiteX443" fmla="*/ 230757 w 3088765"/>
                  <a:gd name="connsiteY443" fmla="*/ 177040 h 430199"/>
                  <a:gd name="connsiteX444" fmla="*/ 607969 w 3088765"/>
                  <a:gd name="connsiteY444" fmla="*/ 145129 h 430199"/>
                  <a:gd name="connsiteX445" fmla="*/ 623544 w 3088765"/>
                  <a:gd name="connsiteY445" fmla="*/ 201258 h 430199"/>
                  <a:gd name="connsiteX446" fmla="*/ 641078 w 3088765"/>
                  <a:gd name="connsiteY446" fmla="*/ 214814 h 430199"/>
                  <a:gd name="connsiteX447" fmla="*/ 659621 w 3088765"/>
                  <a:gd name="connsiteY447" fmla="*/ 231906 h 430199"/>
                  <a:gd name="connsiteX448" fmla="*/ 636074 w 3088765"/>
                  <a:gd name="connsiteY448" fmla="*/ 242011 h 430199"/>
                  <a:gd name="connsiteX449" fmla="*/ 612527 w 3088765"/>
                  <a:gd name="connsiteY449" fmla="*/ 252607 h 430199"/>
                  <a:gd name="connsiteX450" fmla="*/ 557141 w 3088765"/>
                  <a:gd name="connsiteY450" fmla="*/ 301473 h 430199"/>
                  <a:gd name="connsiteX451" fmla="*/ 593506 w 3088765"/>
                  <a:gd name="connsiteY451" fmla="*/ 212906 h 430199"/>
                  <a:gd name="connsiteX452" fmla="*/ 607969 w 3088765"/>
                  <a:gd name="connsiteY452" fmla="*/ 145129 h 430199"/>
                  <a:gd name="connsiteX453" fmla="*/ 1761657 w 3088765"/>
                  <a:gd name="connsiteY453" fmla="*/ 63350 h 430199"/>
                  <a:gd name="connsiteX454" fmla="*/ 1766384 w 3088765"/>
                  <a:gd name="connsiteY454" fmla="*/ 65333 h 430199"/>
                  <a:gd name="connsiteX455" fmla="*/ 1751605 w 3088765"/>
                  <a:gd name="connsiteY455" fmla="*/ 146966 h 430199"/>
                  <a:gd name="connsiteX456" fmla="*/ 1710765 w 3088765"/>
                  <a:gd name="connsiteY456" fmla="*/ 184006 h 430199"/>
                  <a:gd name="connsiteX457" fmla="*/ 1734060 w 3088765"/>
                  <a:gd name="connsiteY457" fmla="*/ 132277 h 430199"/>
                  <a:gd name="connsiteX458" fmla="*/ 1761657 w 3088765"/>
                  <a:gd name="connsiteY458" fmla="*/ 63350 h 430199"/>
                  <a:gd name="connsiteX459" fmla="*/ 1631302 w 3088765"/>
                  <a:gd name="connsiteY459" fmla="*/ 68964 h 430199"/>
                  <a:gd name="connsiteX460" fmla="*/ 1636970 w 3088765"/>
                  <a:gd name="connsiteY460" fmla="*/ 70393 h 430199"/>
                  <a:gd name="connsiteX461" fmla="*/ 1619249 w 3088765"/>
                  <a:gd name="connsiteY461" fmla="*/ 129272 h 430199"/>
                  <a:gd name="connsiteX462" fmla="*/ 1570280 w 3088765"/>
                  <a:gd name="connsiteY462" fmla="*/ 155988 h 430199"/>
                  <a:gd name="connsiteX463" fmla="*/ 1598211 w 3088765"/>
                  <a:gd name="connsiteY463" fmla="*/ 118677 h 430199"/>
                  <a:gd name="connsiteX464" fmla="*/ 1631302 w 3088765"/>
                  <a:gd name="connsiteY464" fmla="*/ 68964 h 430199"/>
                  <a:gd name="connsiteX465" fmla="*/ 384256 w 3088765"/>
                  <a:gd name="connsiteY465" fmla="*/ 152085 h 430199"/>
                  <a:gd name="connsiteX466" fmla="*/ 398435 w 3088765"/>
                  <a:gd name="connsiteY466" fmla="*/ 178087 h 430199"/>
                  <a:gd name="connsiteX467" fmla="*/ 386480 w 3088765"/>
                  <a:gd name="connsiteY467" fmla="*/ 204087 h 430199"/>
                  <a:gd name="connsiteX468" fmla="*/ 374526 w 3088765"/>
                  <a:gd name="connsiteY468" fmla="*/ 178087 h 430199"/>
                  <a:gd name="connsiteX469" fmla="*/ 384256 w 3088765"/>
                  <a:gd name="connsiteY469" fmla="*/ 152085 h 430199"/>
                  <a:gd name="connsiteX470" fmla="*/ 346746 w 3088765"/>
                  <a:gd name="connsiteY470" fmla="*/ 145129 h 430199"/>
                  <a:gd name="connsiteX471" fmla="*/ 362321 w 3088765"/>
                  <a:gd name="connsiteY471" fmla="*/ 201258 h 430199"/>
                  <a:gd name="connsiteX472" fmla="*/ 379855 w 3088765"/>
                  <a:gd name="connsiteY472" fmla="*/ 214814 h 430199"/>
                  <a:gd name="connsiteX473" fmla="*/ 398398 w 3088765"/>
                  <a:gd name="connsiteY473" fmla="*/ 231906 h 430199"/>
                  <a:gd name="connsiteX474" fmla="*/ 374852 w 3088765"/>
                  <a:gd name="connsiteY474" fmla="*/ 242011 h 430199"/>
                  <a:gd name="connsiteX475" fmla="*/ 351304 w 3088765"/>
                  <a:gd name="connsiteY475" fmla="*/ 252607 h 430199"/>
                  <a:gd name="connsiteX476" fmla="*/ 295918 w 3088765"/>
                  <a:gd name="connsiteY476" fmla="*/ 301473 h 430199"/>
                  <a:gd name="connsiteX477" fmla="*/ 332283 w 3088765"/>
                  <a:gd name="connsiteY477" fmla="*/ 212906 h 430199"/>
                  <a:gd name="connsiteX478" fmla="*/ 346746 w 3088765"/>
                  <a:gd name="connsiteY478" fmla="*/ 145129 h 430199"/>
                  <a:gd name="connsiteX479" fmla="*/ 1830624 w 3088765"/>
                  <a:gd name="connsiteY479" fmla="*/ 42903 h 430199"/>
                  <a:gd name="connsiteX480" fmla="*/ 1880849 w 3088765"/>
                  <a:gd name="connsiteY480" fmla="*/ 51805 h 430199"/>
                  <a:gd name="connsiteX481" fmla="*/ 1877205 w 3088765"/>
                  <a:gd name="connsiteY481" fmla="*/ 52053 h 430199"/>
                  <a:gd name="connsiteX482" fmla="*/ 1863491 w 3088765"/>
                  <a:gd name="connsiteY482" fmla="*/ 60856 h 430199"/>
                  <a:gd name="connsiteX483" fmla="*/ 1799572 w 3088765"/>
                  <a:gd name="connsiteY483" fmla="*/ 105678 h 430199"/>
                  <a:gd name="connsiteX484" fmla="*/ 1828944 w 3088765"/>
                  <a:gd name="connsiteY484" fmla="*/ 45745 h 430199"/>
                  <a:gd name="connsiteX485" fmla="*/ 1506304 w 3088765"/>
                  <a:gd name="connsiteY485" fmla="*/ 63350 h 430199"/>
                  <a:gd name="connsiteX486" fmla="*/ 1511031 w 3088765"/>
                  <a:gd name="connsiteY486" fmla="*/ 65333 h 430199"/>
                  <a:gd name="connsiteX487" fmla="*/ 1496252 w 3088765"/>
                  <a:gd name="connsiteY487" fmla="*/ 146966 h 430199"/>
                  <a:gd name="connsiteX488" fmla="*/ 1455411 w 3088765"/>
                  <a:gd name="connsiteY488" fmla="*/ 184006 h 430199"/>
                  <a:gd name="connsiteX489" fmla="*/ 1478706 w 3088765"/>
                  <a:gd name="connsiteY489" fmla="*/ 132277 h 430199"/>
                  <a:gd name="connsiteX490" fmla="*/ 1506304 w 3088765"/>
                  <a:gd name="connsiteY490" fmla="*/ 63350 h 430199"/>
                  <a:gd name="connsiteX491" fmla="*/ 1375948 w 3088765"/>
                  <a:gd name="connsiteY491" fmla="*/ 68964 h 430199"/>
                  <a:gd name="connsiteX492" fmla="*/ 1381617 w 3088765"/>
                  <a:gd name="connsiteY492" fmla="*/ 70393 h 430199"/>
                  <a:gd name="connsiteX493" fmla="*/ 1363896 w 3088765"/>
                  <a:gd name="connsiteY493" fmla="*/ 129273 h 430199"/>
                  <a:gd name="connsiteX494" fmla="*/ 1314926 w 3088765"/>
                  <a:gd name="connsiteY494" fmla="*/ 155988 h 430199"/>
                  <a:gd name="connsiteX495" fmla="*/ 1342858 w 3088765"/>
                  <a:gd name="connsiteY495" fmla="*/ 118677 h 430199"/>
                  <a:gd name="connsiteX496" fmla="*/ 1375948 w 3088765"/>
                  <a:gd name="connsiteY496" fmla="*/ 68964 h 430199"/>
                  <a:gd name="connsiteX497" fmla="*/ 128903 w 3088765"/>
                  <a:gd name="connsiteY497" fmla="*/ 152085 h 430199"/>
                  <a:gd name="connsiteX498" fmla="*/ 143082 w 3088765"/>
                  <a:gd name="connsiteY498" fmla="*/ 178087 h 430199"/>
                  <a:gd name="connsiteX499" fmla="*/ 131127 w 3088765"/>
                  <a:gd name="connsiteY499" fmla="*/ 204087 h 430199"/>
                  <a:gd name="connsiteX500" fmla="*/ 119172 w 3088765"/>
                  <a:gd name="connsiteY500" fmla="*/ 178087 h 430199"/>
                  <a:gd name="connsiteX501" fmla="*/ 128903 w 3088765"/>
                  <a:gd name="connsiteY501" fmla="*/ 152085 h 430199"/>
                  <a:gd name="connsiteX502" fmla="*/ 91393 w 3088765"/>
                  <a:gd name="connsiteY502" fmla="*/ 145129 h 430199"/>
                  <a:gd name="connsiteX503" fmla="*/ 106968 w 3088765"/>
                  <a:gd name="connsiteY503" fmla="*/ 201257 h 430199"/>
                  <a:gd name="connsiteX504" fmla="*/ 124502 w 3088765"/>
                  <a:gd name="connsiteY504" fmla="*/ 214814 h 430199"/>
                  <a:gd name="connsiteX505" fmla="*/ 143045 w 3088765"/>
                  <a:gd name="connsiteY505" fmla="*/ 231907 h 430199"/>
                  <a:gd name="connsiteX506" fmla="*/ 119499 w 3088765"/>
                  <a:gd name="connsiteY506" fmla="*/ 242011 h 430199"/>
                  <a:gd name="connsiteX507" fmla="*/ 95951 w 3088765"/>
                  <a:gd name="connsiteY507" fmla="*/ 252607 h 430199"/>
                  <a:gd name="connsiteX508" fmla="*/ 40565 w 3088765"/>
                  <a:gd name="connsiteY508" fmla="*/ 301473 h 430199"/>
                  <a:gd name="connsiteX509" fmla="*/ 76930 w 3088765"/>
                  <a:gd name="connsiteY509" fmla="*/ 212906 h 430199"/>
                  <a:gd name="connsiteX510" fmla="*/ 91393 w 3088765"/>
                  <a:gd name="connsiteY510" fmla="*/ 145129 h 430199"/>
                  <a:gd name="connsiteX511" fmla="*/ 1245081 w 3088765"/>
                  <a:gd name="connsiteY511" fmla="*/ 63350 h 430199"/>
                  <a:gd name="connsiteX512" fmla="*/ 1249808 w 3088765"/>
                  <a:gd name="connsiteY512" fmla="*/ 65333 h 430199"/>
                  <a:gd name="connsiteX513" fmla="*/ 1235029 w 3088765"/>
                  <a:gd name="connsiteY513" fmla="*/ 146966 h 430199"/>
                  <a:gd name="connsiteX514" fmla="*/ 1194188 w 3088765"/>
                  <a:gd name="connsiteY514" fmla="*/ 184006 h 430199"/>
                  <a:gd name="connsiteX515" fmla="*/ 1217484 w 3088765"/>
                  <a:gd name="connsiteY515" fmla="*/ 132277 h 430199"/>
                  <a:gd name="connsiteX516" fmla="*/ 1245081 w 3088765"/>
                  <a:gd name="connsiteY516" fmla="*/ 63350 h 430199"/>
                  <a:gd name="connsiteX517" fmla="*/ 1713815 w 3088765"/>
                  <a:gd name="connsiteY517" fmla="*/ 30343 h 430199"/>
                  <a:gd name="connsiteX518" fmla="*/ 1775917 w 3088765"/>
                  <a:gd name="connsiteY518" fmla="*/ 36179 h 430199"/>
                  <a:gd name="connsiteX519" fmla="*/ 1765002 w 3088765"/>
                  <a:gd name="connsiteY519" fmla="*/ 38632 h 430199"/>
                  <a:gd name="connsiteX520" fmla="*/ 1742338 w 3088765"/>
                  <a:gd name="connsiteY520" fmla="*/ 52108 h 430199"/>
                  <a:gd name="connsiteX521" fmla="*/ 1689029 w 3088765"/>
                  <a:gd name="connsiteY521" fmla="*/ 114254 h 430199"/>
                  <a:gd name="connsiteX522" fmla="*/ 1713525 w 3088765"/>
                  <a:gd name="connsiteY522" fmla="*/ 31158 h 430199"/>
                  <a:gd name="connsiteX523" fmla="*/ 1114726 w 3088765"/>
                  <a:gd name="connsiteY523" fmla="*/ 68964 h 430199"/>
                  <a:gd name="connsiteX524" fmla="*/ 1120394 w 3088765"/>
                  <a:gd name="connsiteY524" fmla="*/ 70393 h 430199"/>
                  <a:gd name="connsiteX525" fmla="*/ 1102673 w 3088765"/>
                  <a:gd name="connsiteY525" fmla="*/ 129272 h 430199"/>
                  <a:gd name="connsiteX526" fmla="*/ 1053703 w 3088765"/>
                  <a:gd name="connsiteY526" fmla="*/ 155988 h 430199"/>
                  <a:gd name="connsiteX527" fmla="*/ 1081635 w 3088765"/>
                  <a:gd name="connsiteY527" fmla="*/ 118677 h 430199"/>
                  <a:gd name="connsiteX528" fmla="*/ 1114726 w 3088765"/>
                  <a:gd name="connsiteY528" fmla="*/ 68964 h 430199"/>
                  <a:gd name="connsiteX529" fmla="*/ 989727 w 3088765"/>
                  <a:gd name="connsiteY529" fmla="*/ 63349 h 430199"/>
                  <a:gd name="connsiteX530" fmla="*/ 994455 w 3088765"/>
                  <a:gd name="connsiteY530" fmla="*/ 65333 h 430199"/>
                  <a:gd name="connsiteX531" fmla="*/ 979675 w 3088765"/>
                  <a:gd name="connsiteY531" fmla="*/ 146966 h 430199"/>
                  <a:gd name="connsiteX532" fmla="*/ 938835 w 3088765"/>
                  <a:gd name="connsiteY532" fmla="*/ 184006 h 430199"/>
                  <a:gd name="connsiteX533" fmla="*/ 962130 w 3088765"/>
                  <a:gd name="connsiteY533" fmla="*/ 132277 h 430199"/>
                  <a:gd name="connsiteX534" fmla="*/ 989727 w 3088765"/>
                  <a:gd name="connsiteY534" fmla="*/ 63349 h 430199"/>
                  <a:gd name="connsiteX535" fmla="*/ 859372 w 3088765"/>
                  <a:gd name="connsiteY535" fmla="*/ 68964 h 430199"/>
                  <a:gd name="connsiteX536" fmla="*/ 865041 w 3088765"/>
                  <a:gd name="connsiteY536" fmla="*/ 70393 h 430199"/>
                  <a:gd name="connsiteX537" fmla="*/ 847319 w 3088765"/>
                  <a:gd name="connsiteY537" fmla="*/ 129273 h 430199"/>
                  <a:gd name="connsiteX538" fmla="*/ 798350 w 3088765"/>
                  <a:gd name="connsiteY538" fmla="*/ 155988 h 430199"/>
                  <a:gd name="connsiteX539" fmla="*/ 826282 w 3088765"/>
                  <a:gd name="connsiteY539" fmla="*/ 118677 h 430199"/>
                  <a:gd name="connsiteX540" fmla="*/ 859372 w 3088765"/>
                  <a:gd name="connsiteY540" fmla="*/ 68964 h 430199"/>
                  <a:gd name="connsiteX541" fmla="*/ 1587244 w 3088765"/>
                  <a:gd name="connsiteY541" fmla="*/ 18448 h 430199"/>
                  <a:gd name="connsiteX542" fmla="*/ 1631881 w 3088765"/>
                  <a:gd name="connsiteY542" fmla="*/ 22643 h 430199"/>
                  <a:gd name="connsiteX543" fmla="*/ 1641087 w 3088765"/>
                  <a:gd name="connsiteY543" fmla="*/ 26189 h 430199"/>
                  <a:gd name="connsiteX544" fmla="*/ 1662487 w 3088765"/>
                  <a:gd name="connsiteY544" fmla="*/ 41867 h 430199"/>
                  <a:gd name="connsiteX545" fmla="*/ 1635312 w 3088765"/>
                  <a:gd name="connsiteY545" fmla="*/ 51136 h 430199"/>
                  <a:gd name="connsiteX546" fmla="*/ 1608138 w 3088765"/>
                  <a:gd name="connsiteY546" fmla="*/ 60856 h 430199"/>
                  <a:gd name="connsiteX547" fmla="*/ 1544218 w 3088765"/>
                  <a:gd name="connsiteY547" fmla="*/ 105678 h 430199"/>
                  <a:gd name="connsiteX548" fmla="*/ 1586186 w 3088765"/>
                  <a:gd name="connsiteY548" fmla="*/ 24440 h 430199"/>
                  <a:gd name="connsiteX549" fmla="*/ 734375 w 3088765"/>
                  <a:gd name="connsiteY549" fmla="*/ 63350 h 430199"/>
                  <a:gd name="connsiteX550" fmla="*/ 739102 w 3088765"/>
                  <a:gd name="connsiteY550" fmla="*/ 65333 h 430199"/>
                  <a:gd name="connsiteX551" fmla="*/ 724323 w 3088765"/>
                  <a:gd name="connsiteY551" fmla="*/ 146967 h 430199"/>
                  <a:gd name="connsiteX552" fmla="*/ 683482 w 3088765"/>
                  <a:gd name="connsiteY552" fmla="*/ 184006 h 430199"/>
                  <a:gd name="connsiteX553" fmla="*/ 706778 w 3088765"/>
                  <a:gd name="connsiteY553" fmla="*/ 132277 h 430199"/>
                  <a:gd name="connsiteX554" fmla="*/ 734375 w 3088765"/>
                  <a:gd name="connsiteY554" fmla="*/ 63350 h 430199"/>
                  <a:gd name="connsiteX555" fmla="*/ 604019 w 3088765"/>
                  <a:gd name="connsiteY555" fmla="*/ 68964 h 430199"/>
                  <a:gd name="connsiteX556" fmla="*/ 609688 w 3088765"/>
                  <a:gd name="connsiteY556" fmla="*/ 70394 h 430199"/>
                  <a:gd name="connsiteX557" fmla="*/ 591967 w 3088765"/>
                  <a:gd name="connsiteY557" fmla="*/ 129273 h 430199"/>
                  <a:gd name="connsiteX558" fmla="*/ 542997 w 3088765"/>
                  <a:gd name="connsiteY558" fmla="*/ 155988 h 430199"/>
                  <a:gd name="connsiteX559" fmla="*/ 570929 w 3088765"/>
                  <a:gd name="connsiteY559" fmla="*/ 118678 h 430199"/>
                  <a:gd name="connsiteX560" fmla="*/ 604019 w 3088765"/>
                  <a:gd name="connsiteY560" fmla="*/ 68964 h 430199"/>
                  <a:gd name="connsiteX561" fmla="*/ 1466266 w 3088765"/>
                  <a:gd name="connsiteY561" fmla="*/ 8400 h 430199"/>
                  <a:gd name="connsiteX562" fmla="*/ 1485333 w 3088765"/>
                  <a:gd name="connsiteY562" fmla="*/ 8871 h 430199"/>
                  <a:gd name="connsiteX563" fmla="*/ 1521194 w 3088765"/>
                  <a:gd name="connsiteY563" fmla="*/ 12241 h 430199"/>
                  <a:gd name="connsiteX564" fmla="*/ 1532312 w 3088765"/>
                  <a:gd name="connsiteY564" fmla="*/ 25782 h 430199"/>
                  <a:gd name="connsiteX565" fmla="*/ 1509648 w 3088765"/>
                  <a:gd name="connsiteY565" fmla="*/ 38632 h 430199"/>
                  <a:gd name="connsiteX566" fmla="*/ 1486984 w 3088765"/>
                  <a:gd name="connsiteY566" fmla="*/ 52109 h 430199"/>
                  <a:gd name="connsiteX567" fmla="*/ 1433676 w 3088765"/>
                  <a:gd name="connsiteY567" fmla="*/ 114254 h 430199"/>
                  <a:gd name="connsiteX568" fmla="*/ 1458173 w 3088765"/>
                  <a:gd name="connsiteY568" fmla="*/ 31158 h 430199"/>
                  <a:gd name="connsiteX569" fmla="*/ 1383488 w 3088765"/>
                  <a:gd name="connsiteY569" fmla="*/ 6354 h 430199"/>
                  <a:gd name="connsiteX570" fmla="*/ 1403737 w 3088765"/>
                  <a:gd name="connsiteY570" fmla="*/ 6854 h 430199"/>
                  <a:gd name="connsiteX571" fmla="*/ 1403135 w 3088765"/>
                  <a:gd name="connsiteY571" fmla="*/ 9365 h 430199"/>
                  <a:gd name="connsiteX572" fmla="*/ 1393380 w 3088765"/>
                  <a:gd name="connsiteY572" fmla="*/ 16351 h 430199"/>
                  <a:gd name="connsiteX573" fmla="*/ 1383785 w 3088765"/>
                  <a:gd name="connsiteY573" fmla="*/ 7407 h 430199"/>
                  <a:gd name="connsiteX574" fmla="*/ 1334243 w 3088765"/>
                  <a:gd name="connsiteY574" fmla="*/ 5136 h 430199"/>
                  <a:gd name="connsiteX575" fmla="*/ 1363274 w 3088765"/>
                  <a:gd name="connsiteY575" fmla="*/ 5854 h 430199"/>
                  <a:gd name="connsiteX576" fmla="*/ 1365498 w 3088765"/>
                  <a:gd name="connsiteY576" fmla="*/ 13754 h 430199"/>
                  <a:gd name="connsiteX577" fmla="*/ 1385734 w 3088765"/>
                  <a:gd name="connsiteY577" fmla="*/ 26189 h 430199"/>
                  <a:gd name="connsiteX578" fmla="*/ 1407134 w 3088765"/>
                  <a:gd name="connsiteY578" fmla="*/ 41867 h 430199"/>
                  <a:gd name="connsiteX579" fmla="*/ 1379959 w 3088765"/>
                  <a:gd name="connsiteY579" fmla="*/ 51136 h 430199"/>
                  <a:gd name="connsiteX580" fmla="*/ 1352784 w 3088765"/>
                  <a:gd name="connsiteY580" fmla="*/ 60855 h 430199"/>
                  <a:gd name="connsiteX581" fmla="*/ 1288865 w 3088765"/>
                  <a:gd name="connsiteY581" fmla="*/ 105678 h 430199"/>
                  <a:gd name="connsiteX582" fmla="*/ 1330833 w 3088765"/>
                  <a:gd name="connsiteY582" fmla="*/ 24440 h 430199"/>
                  <a:gd name="connsiteX583" fmla="*/ 473152 w 3088765"/>
                  <a:gd name="connsiteY583" fmla="*/ 63350 h 430199"/>
                  <a:gd name="connsiteX584" fmla="*/ 477880 w 3088765"/>
                  <a:gd name="connsiteY584" fmla="*/ 65333 h 430199"/>
                  <a:gd name="connsiteX585" fmla="*/ 463100 w 3088765"/>
                  <a:gd name="connsiteY585" fmla="*/ 146966 h 430199"/>
                  <a:gd name="connsiteX586" fmla="*/ 422260 w 3088765"/>
                  <a:gd name="connsiteY586" fmla="*/ 184006 h 430199"/>
                  <a:gd name="connsiteX587" fmla="*/ 445555 w 3088765"/>
                  <a:gd name="connsiteY587" fmla="*/ 132277 h 430199"/>
                  <a:gd name="connsiteX588" fmla="*/ 473152 w 3088765"/>
                  <a:gd name="connsiteY588" fmla="*/ 63350 h 430199"/>
                  <a:gd name="connsiteX589" fmla="*/ 29027 w 3088765"/>
                  <a:gd name="connsiteY589" fmla="*/ 92694 h 430199"/>
                  <a:gd name="connsiteX590" fmla="*/ 13953 w 3088765"/>
                  <a:gd name="connsiteY590" fmla="*/ 104369 h 430199"/>
                  <a:gd name="connsiteX591" fmla="*/ 361 w 3088765"/>
                  <a:gd name="connsiteY591" fmla="*/ 105679 h 430199"/>
                  <a:gd name="connsiteX592" fmla="*/ 0 w 3088765"/>
                  <a:gd name="connsiteY592" fmla="*/ 96801 h 430199"/>
                  <a:gd name="connsiteX593" fmla="*/ 5887 w 3088765"/>
                  <a:gd name="connsiteY593" fmla="*/ 95749 h 430199"/>
                  <a:gd name="connsiteX594" fmla="*/ 342797 w 3088765"/>
                  <a:gd name="connsiteY594" fmla="*/ 68964 h 430199"/>
                  <a:gd name="connsiteX595" fmla="*/ 348465 w 3088765"/>
                  <a:gd name="connsiteY595" fmla="*/ 70393 h 430199"/>
                  <a:gd name="connsiteX596" fmla="*/ 330744 w 3088765"/>
                  <a:gd name="connsiteY596" fmla="*/ 129273 h 430199"/>
                  <a:gd name="connsiteX597" fmla="*/ 281775 w 3088765"/>
                  <a:gd name="connsiteY597" fmla="*/ 155988 h 430199"/>
                  <a:gd name="connsiteX598" fmla="*/ 309707 w 3088765"/>
                  <a:gd name="connsiteY598" fmla="*/ 118677 h 430199"/>
                  <a:gd name="connsiteX599" fmla="*/ 342797 w 3088765"/>
                  <a:gd name="connsiteY599" fmla="*/ 68964 h 430199"/>
                  <a:gd name="connsiteX600" fmla="*/ 93966 w 3088765"/>
                  <a:gd name="connsiteY600" fmla="*/ 84118 h 430199"/>
                  <a:gd name="connsiteX601" fmla="*/ 94507 w 3088765"/>
                  <a:gd name="connsiteY601" fmla="*/ 92807 h 430199"/>
                  <a:gd name="connsiteX602" fmla="*/ 75391 w 3088765"/>
                  <a:gd name="connsiteY602" fmla="*/ 129273 h 430199"/>
                  <a:gd name="connsiteX603" fmla="*/ 26422 w 3088765"/>
                  <a:gd name="connsiteY603" fmla="*/ 155988 h 430199"/>
                  <a:gd name="connsiteX604" fmla="*/ 54353 w 3088765"/>
                  <a:gd name="connsiteY604" fmla="*/ 118678 h 430199"/>
                  <a:gd name="connsiteX605" fmla="*/ 69717 w 3088765"/>
                  <a:gd name="connsiteY605" fmla="*/ 89830 h 430199"/>
                  <a:gd name="connsiteX606" fmla="*/ 71362 w 3088765"/>
                  <a:gd name="connsiteY606" fmla="*/ 87103 h 430199"/>
                  <a:gd name="connsiteX607" fmla="*/ 1207319 w 3088765"/>
                  <a:gd name="connsiteY607" fmla="*/ 1999 h 430199"/>
                  <a:gd name="connsiteX608" fmla="*/ 1251760 w 3088765"/>
                  <a:gd name="connsiteY608" fmla="*/ 3097 h 430199"/>
                  <a:gd name="connsiteX609" fmla="*/ 1253242 w 3088765"/>
                  <a:gd name="connsiteY609" fmla="*/ 4046 h 430199"/>
                  <a:gd name="connsiteX610" fmla="*/ 1271090 w 3088765"/>
                  <a:gd name="connsiteY610" fmla="*/ 25783 h 430199"/>
                  <a:gd name="connsiteX611" fmla="*/ 1248426 w 3088765"/>
                  <a:gd name="connsiteY611" fmla="*/ 38632 h 430199"/>
                  <a:gd name="connsiteX612" fmla="*/ 1225762 w 3088765"/>
                  <a:gd name="connsiteY612" fmla="*/ 52108 h 430199"/>
                  <a:gd name="connsiteX613" fmla="*/ 1172453 w 3088765"/>
                  <a:gd name="connsiteY613" fmla="*/ 114254 h 430199"/>
                  <a:gd name="connsiteX614" fmla="*/ 1196950 w 3088765"/>
                  <a:gd name="connsiteY614" fmla="*/ 31158 h 430199"/>
                  <a:gd name="connsiteX615" fmla="*/ 184547 w 3088765"/>
                  <a:gd name="connsiteY615" fmla="*/ 72156 h 430199"/>
                  <a:gd name="connsiteX616" fmla="*/ 171333 w 3088765"/>
                  <a:gd name="connsiteY616" fmla="*/ 93350 h 430199"/>
                  <a:gd name="connsiteX617" fmla="*/ 145171 w 3088765"/>
                  <a:gd name="connsiteY617" fmla="*/ 114254 h 430199"/>
                  <a:gd name="connsiteX618" fmla="*/ 144706 w 3088765"/>
                  <a:gd name="connsiteY618" fmla="*/ 95193 h 430199"/>
                  <a:gd name="connsiteX619" fmla="*/ 151266 w 3088765"/>
                  <a:gd name="connsiteY619" fmla="*/ 76551 h 430199"/>
                  <a:gd name="connsiteX620" fmla="*/ 222594 w 3088765"/>
                  <a:gd name="connsiteY620" fmla="*/ 67132 h 430199"/>
                  <a:gd name="connsiteX621" fmla="*/ 223689 w 3088765"/>
                  <a:gd name="connsiteY621" fmla="*/ 96408 h 430199"/>
                  <a:gd name="connsiteX622" fmla="*/ 207747 w 3088765"/>
                  <a:gd name="connsiteY622" fmla="*/ 146967 h 430199"/>
                  <a:gd name="connsiteX623" fmla="*/ 166906 w 3088765"/>
                  <a:gd name="connsiteY623" fmla="*/ 184006 h 430199"/>
                  <a:gd name="connsiteX624" fmla="*/ 190201 w 3088765"/>
                  <a:gd name="connsiteY624" fmla="*/ 132277 h 430199"/>
                  <a:gd name="connsiteX625" fmla="*/ 210097 w 3088765"/>
                  <a:gd name="connsiteY625" fmla="*/ 72763 h 430199"/>
                  <a:gd name="connsiteX626" fmla="*/ 213748 w 3088765"/>
                  <a:gd name="connsiteY626" fmla="*/ 68300 h 430199"/>
                  <a:gd name="connsiteX627" fmla="*/ 1120538 w 3088765"/>
                  <a:gd name="connsiteY627" fmla="*/ 229 h 430199"/>
                  <a:gd name="connsiteX628" fmla="*/ 1126497 w 3088765"/>
                  <a:gd name="connsiteY628" fmla="*/ 0 h 430199"/>
                  <a:gd name="connsiteX629" fmla="*/ 1144052 w 3088765"/>
                  <a:gd name="connsiteY629" fmla="*/ 434 h 430199"/>
                  <a:gd name="connsiteX630" fmla="*/ 1141912 w 3088765"/>
                  <a:gd name="connsiteY630" fmla="*/ 9365 h 430199"/>
                  <a:gd name="connsiteX631" fmla="*/ 1132157 w 3088765"/>
                  <a:gd name="connsiteY631" fmla="*/ 16351 h 430199"/>
                  <a:gd name="connsiteX632" fmla="*/ 1122562 w 3088765"/>
                  <a:gd name="connsiteY632" fmla="*/ 7407 h 430199"/>
                  <a:gd name="connsiteX633" fmla="*/ 1073569 w 3088765"/>
                  <a:gd name="connsiteY633" fmla="*/ 2029 h 430199"/>
                  <a:gd name="connsiteX634" fmla="*/ 1100682 w 3088765"/>
                  <a:gd name="connsiteY634" fmla="*/ 990 h 430199"/>
                  <a:gd name="connsiteX635" fmla="*/ 1104276 w 3088765"/>
                  <a:gd name="connsiteY635" fmla="*/ 13754 h 430199"/>
                  <a:gd name="connsiteX636" fmla="*/ 1124511 w 3088765"/>
                  <a:gd name="connsiteY636" fmla="*/ 26189 h 430199"/>
                  <a:gd name="connsiteX637" fmla="*/ 1145911 w 3088765"/>
                  <a:gd name="connsiteY637" fmla="*/ 41867 h 430199"/>
                  <a:gd name="connsiteX638" fmla="*/ 1118736 w 3088765"/>
                  <a:gd name="connsiteY638" fmla="*/ 51136 h 430199"/>
                  <a:gd name="connsiteX639" fmla="*/ 1091561 w 3088765"/>
                  <a:gd name="connsiteY639" fmla="*/ 60856 h 430199"/>
                  <a:gd name="connsiteX640" fmla="*/ 1027642 w 3088765"/>
                  <a:gd name="connsiteY640" fmla="*/ 105678 h 430199"/>
                  <a:gd name="connsiteX641" fmla="*/ 1069610 w 3088765"/>
                  <a:gd name="connsiteY641" fmla="*/ 24440 h 430199"/>
                  <a:gd name="connsiteX642" fmla="*/ 332456 w 3088765"/>
                  <a:gd name="connsiteY642" fmla="*/ 52624 h 430199"/>
                  <a:gd name="connsiteX643" fmla="*/ 319633 w 3088765"/>
                  <a:gd name="connsiteY643" fmla="*/ 60855 h 430199"/>
                  <a:gd name="connsiteX644" fmla="*/ 255713 w 3088765"/>
                  <a:gd name="connsiteY644" fmla="*/ 105679 h 430199"/>
                  <a:gd name="connsiteX645" fmla="*/ 267929 w 3088765"/>
                  <a:gd name="connsiteY645" fmla="*/ 70097 h 430199"/>
                  <a:gd name="connsiteX646" fmla="*/ 274883 w 3088765"/>
                  <a:gd name="connsiteY646" fmla="*/ 60227 h 430199"/>
                  <a:gd name="connsiteX647" fmla="*/ 365797 w 3088765"/>
                  <a:gd name="connsiteY647" fmla="*/ 48437 h 430199"/>
                  <a:gd name="connsiteX648" fmla="*/ 365602 w 3088765"/>
                  <a:gd name="connsiteY648" fmla="*/ 48595 h 430199"/>
                  <a:gd name="connsiteX649" fmla="*/ 346808 w 3088765"/>
                  <a:gd name="connsiteY649" fmla="*/ 51136 h 430199"/>
                  <a:gd name="connsiteX650" fmla="*/ 340444 w 3088765"/>
                  <a:gd name="connsiteY650" fmla="*/ 51569 h 430199"/>
                  <a:gd name="connsiteX651" fmla="*/ 360713 w 3088765"/>
                  <a:gd name="connsiteY651" fmla="*/ 48893 h 430199"/>
                  <a:gd name="connsiteX652" fmla="*/ 950275 w 3088765"/>
                  <a:gd name="connsiteY652" fmla="*/ 6755 h 430199"/>
                  <a:gd name="connsiteX653" fmla="*/ 998592 w 3088765"/>
                  <a:gd name="connsiteY653" fmla="*/ 4903 h 430199"/>
                  <a:gd name="connsiteX654" fmla="*/ 1015736 w 3088765"/>
                  <a:gd name="connsiteY654" fmla="*/ 25782 h 430199"/>
                  <a:gd name="connsiteX655" fmla="*/ 993073 w 3088765"/>
                  <a:gd name="connsiteY655" fmla="*/ 38632 h 430199"/>
                  <a:gd name="connsiteX656" fmla="*/ 970408 w 3088765"/>
                  <a:gd name="connsiteY656" fmla="*/ 52109 h 430199"/>
                  <a:gd name="connsiteX657" fmla="*/ 917100 w 3088765"/>
                  <a:gd name="connsiteY657" fmla="*/ 114254 h 430199"/>
                  <a:gd name="connsiteX658" fmla="*/ 941596 w 3088765"/>
                  <a:gd name="connsiteY658" fmla="*/ 31158 h 430199"/>
                  <a:gd name="connsiteX659" fmla="*/ 477219 w 3088765"/>
                  <a:gd name="connsiteY659" fmla="*/ 38470 h 430199"/>
                  <a:gd name="connsiteX660" fmla="*/ 476497 w 3088765"/>
                  <a:gd name="connsiteY660" fmla="*/ 38632 h 430199"/>
                  <a:gd name="connsiteX661" fmla="*/ 453833 w 3088765"/>
                  <a:gd name="connsiteY661" fmla="*/ 52109 h 430199"/>
                  <a:gd name="connsiteX662" fmla="*/ 400524 w 3088765"/>
                  <a:gd name="connsiteY662" fmla="*/ 114254 h 430199"/>
                  <a:gd name="connsiteX663" fmla="*/ 410712 w 3088765"/>
                  <a:gd name="connsiteY663" fmla="*/ 64922 h 430199"/>
                  <a:gd name="connsiteX664" fmla="*/ 419743 w 3088765"/>
                  <a:gd name="connsiteY664" fmla="*/ 43612 h 430199"/>
                  <a:gd name="connsiteX665" fmla="*/ 869817 w 3088765"/>
                  <a:gd name="connsiteY665" fmla="*/ 9838 h 430199"/>
                  <a:gd name="connsiteX666" fmla="*/ 886600 w 3088765"/>
                  <a:gd name="connsiteY666" fmla="*/ 9195 h 430199"/>
                  <a:gd name="connsiteX667" fmla="*/ 886559 w 3088765"/>
                  <a:gd name="connsiteY667" fmla="*/ 9365 h 430199"/>
                  <a:gd name="connsiteX668" fmla="*/ 876803 w 3088765"/>
                  <a:gd name="connsiteY668" fmla="*/ 16351 h 430199"/>
                  <a:gd name="connsiteX669" fmla="*/ 613881 w 3088765"/>
                  <a:gd name="connsiteY669" fmla="*/ 26244 h 430199"/>
                  <a:gd name="connsiteX670" fmla="*/ 635204 w 3088765"/>
                  <a:gd name="connsiteY670" fmla="*/ 41867 h 430199"/>
                  <a:gd name="connsiteX671" fmla="*/ 608030 w 3088765"/>
                  <a:gd name="connsiteY671" fmla="*/ 51135 h 430199"/>
                  <a:gd name="connsiteX672" fmla="*/ 580855 w 3088765"/>
                  <a:gd name="connsiteY672" fmla="*/ 60855 h 430199"/>
                  <a:gd name="connsiteX673" fmla="*/ 516936 w 3088765"/>
                  <a:gd name="connsiteY673" fmla="*/ 105679 h 430199"/>
                  <a:gd name="connsiteX674" fmla="*/ 546308 w 3088765"/>
                  <a:gd name="connsiteY674" fmla="*/ 45745 h 430199"/>
                  <a:gd name="connsiteX675" fmla="*/ 554707 w 3088765"/>
                  <a:gd name="connsiteY675" fmla="*/ 31538 h 430199"/>
                  <a:gd name="connsiteX676" fmla="*/ 816475 w 3088765"/>
                  <a:gd name="connsiteY676" fmla="*/ 11883 h 430199"/>
                  <a:gd name="connsiteX677" fmla="*/ 848055 w 3088765"/>
                  <a:gd name="connsiteY677" fmla="*/ 10672 h 430199"/>
                  <a:gd name="connsiteX678" fmla="*/ 848922 w 3088765"/>
                  <a:gd name="connsiteY678" fmla="*/ 13754 h 430199"/>
                  <a:gd name="connsiteX679" fmla="*/ 869158 w 3088765"/>
                  <a:gd name="connsiteY679" fmla="*/ 26189 h 430199"/>
                  <a:gd name="connsiteX680" fmla="*/ 890558 w 3088765"/>
                  <a:gd name="connsiteY680" fmla="*/ 41867 h 430199"/>
                  <a:gd name="connsiteX681" fmla="*/ 863383 w 3088765"/>
                  <a:gd name="connsiteY681" fmla="*/ 51136 h 430199"/>
                  <a:gd name="connsiteX682" fmla="*/ 836208 w 3088765"/>
                  <a:gd name="connsiteY682" fmla="*/ 60855 h 430199"/>
                  <a:gd name="connsiteX683" fmla="*/ 772289 w 3088765"/>
                  <a:gd name="connsiteY683" fmla="*/ 105678 h 430199"/>
                  <a:gd name="connsiteX684" fmla="*/ 814257 w 3088765"/>
                  <a:gd name="connsiteY684" fmla="*/ 24440 h 430199"/>
                  <a:gd name="connsiteX685" fmla="*/ 742901 w 3088765"/>
                  <a:gd name="connsiteY685" fmla="*/ 14702 h 430199"/>
                  <a:gd name="connsiteX686" fmla="*/ 751030 w 3088765"/>
                  <a:gd name="connsiteY686" fmla="*/ 14391 h 430199"/>
                  <a:gd name="connsiteX687" fmla="*/ 760383 w 3088765"/>
                  <a:gd name="connsiteY687" fmla="*/ 25782 h 430199"/>
                  <a:gd name="connsiteX688" fmla="*/ 737720 w 3088765"/>
                  <a:gd name="connsiteY688" fmla="*/ 38632 h 430199"/>
                  <a:gd name="connsiteX689" fmla="*/ 715056 w 3088765"/>
                  <a:gd name="connsiteY689" fmla="*/ 52109 h 430199"/>
                  <a:gd name="connsiteX690" fmla="*/ 661747 w 3088765"/>
                  <a:gd name="connsiteY690" fmla="*/ 114254 h 430199"/>
                  <a:gd name="connsiteX691" fmla="*/ 686244 w 3088765"/>
                  <a:gd name="connsiteY691" fmla="*/ 31158 h 430199"/>
                  <a:gd name="connsiteX692" fmla="*/ 690426 w 3088765"/>
                  <a:gd name="connsiteY692" fmla="*/ 19397 h 43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</a:cxnLst>
                <a:rect l="l" t="t" r="r" b="b"/>
                <a:pathLst>
                  <a:path w="3088765" h="430199">
                    <a:moveTo>
                      <a:pt x="3081308" y="315861"/>
                    </a:moveTo>
                    <a:lnTo>
                      <a:pt x="3087827" y="316597"/>
                    </a:lnTo>
                    <a:lnTo>
                      <a:pt x="3088765" y="343158"/>
                    </a:lnTo>
                    <a:cubicBezTo>
                      <a:pt x="3085228" y="355674"/>
                      <a:pt x="3079220" y="371170"/>
                      <a:pt x="3074951" y="389563"/>
                    </a:cubicBezTo>
                    <a:cubicBezTo>
                      <a:pt x="3066415" y="426347"/>
                      <a:pt x="3043997" y="439437"/>
                      <a:pt x="3039564" y="423560"/>
                    </a:cubicBezTo>
                    <a:cubicBezTo>
                      <a:pt x="3035130" y="407683"/>
                      <a:pt x="3051716" y="394234"/>
                      <a:pt x="3059749" y="376080"/>
                    </a:cubicBezTo>
                    <a:cubicBezTo>
                      <a:pt x="3065020" y="364166"/>
                      <a:pt x="3070601" y="335854"/>
                      <a:pt x="3076988" y="321454"/>
                    </a:cubicBezTo>
                    <a:close/>
                    <a:moveTo>
                      <a:pt x="3031180" y="310202"/>
                    </a:moveTo>
                    <a:lnTo>
                      <a:pt x="3059630" y="313414"/>
                    </a:lnTo>
                    <a:lnTo>
                      <a:pt x="3056458" y="318163"/>
                    </a:lnTo>
                    <a:cubicBezTo>
                      <a:pt x="3044228" y="338955"/>
                      <a:pt x="3028105" y="369527"/>
                      <a:pt x="3020730" y="359538"/>
                    </a:cubicBezTo>
                    <a:cubicBezTo>
                      <a:pt x="3015814" y="352878"/>
                      <a:pt x="3021630" y="334636"/>
                      <a:pt x="3029558" y="314257"/>
                    </a:cubicBezTo>
                    <a:close/>
                    <a:moveTo>
                      <a:pt x="2822439" y="312815"/>
                    </a:moveTo>
                    <a:cubicBezTo>
                      <a:pt x="2823768" y="312480"/>
                      <a:pt x="2825133" y="313017"/>
                      <a:pt x="2826535" y="314635"/>
                    </a:cubicBezTo>
                    <a:cubicBezTo>
                      <a:pt x="2837760" y="327576"/>
                      <a:pt x="2822265" y="352778"/>
                      <a:pt x="2813729" y="389563"/>
                    </a:cubicBezTo>
                    <a:cubicBezTo>
                      <a:pt x="2805192" y="426347"/>
                      <a:pt x="2782773" y="439437"/>
                      <a:pt x="2778340" y="423560"/>
                    </a:cubicBezTo>
                    <a:cubicBezTo>
                      <a:pt x="2773908" y="407683"/>
                      <a:pt x="2790493" y="394234"/>
                      <a:pt x="2798526" y="376080"/>
                    </a:cubicBezTo>
                    <a:cubicBezTo>
                      <a:pt x="2805554" y="360195"/>
                      <a:pt x="2813134" y="315157"/>
                      <a:pt x="2822439" y="312815"/>
                    </a:cubicBezTo>
                    <a:close/>
                    <a:moveTo>
                      <a:pt x="2927440" y="298491"/>
                    </a:moveTo>
                    <a:lnTo>
                      <a:pt x="2948893" y="300913"/>
                    </a:lnTo>
                    <a:lnTo>
                      <a:pt x="2937942" y="327196"/>
                    </a:lnTo>
                    <a:cubicBezTo>
                      <a:pt x="2927706" y="358709"/>
                      <a:pt x="2900825" y="369923"/>
                      <a:pt x="2895510" y="356321"/>
                    </a:cubicBezTo>
                    <a:cubicBezTo>
                      <a:pt x="2890195" y="342720"/>
                      <a:pt x="2910083" y="331198"/>
                      <a:pt x="2919713" y="315645"/>
                    </a:cubicBezTo>
                    <a:cubicBezTo>
                      <a:pt x="2921820" y="312243"/>
                      <a:pt x="2923968" y="307280"/>
                      <a:pt x="2926179" y="301718"/>
                    </a:cubicBezTo>
                    <a:close/>
                    <a:moveTo>
                      <a:pt x="2567085" y="312814"/>
                    </a:moveTo>
                    <a:cubicBezTo>
                      <a:pt x="2568415" y="312480"/>
                      <a:pt x="2569779" y="313017"/>
                      <a:pt x="2571182" y="314635"/>
                    </a:cubicBezTo>
                    <a:cubicBezTo>
                      <a:pt x="2582406" y="327576"/>
                      <a:pt x="2566912" y="352778"/>
                      <a:pt x="2558375" y="389563"/>
                    </a:cubicBezTo>
                    <a:cubicBezTo>
                      <a:pt x="2549838" y="426347"/>
                      <a:pt x="2527420" y="439437"/>
                      <a:pt x="2522987" y="423560"/>
                    </a:cubicBezTo>
                    <a:cubicBezTo>
                      <a:pt x="2518554" y="407683"/>
                      <a:pt x="2535140" y="394234"/>
                      <a:pt x="2543173" y="376080"/>
                    </a:cubicBezTo>
                    <a:cubicBezTo>
                      <a:pt x="2550201" y="360195"/>
                      <a:pt x="2557781" y="315157"/>
                      <a:pt x="2567085" y="312814"/>
                    </a:cubicBezTo>
                    <a:close/>
                    <a:moveTo>
                      <a:pt x="2872565" y="290212"/>
                    </a:moveTo>
                    <a:lnTo>
                      <a:pt x="2891305" y="293614"/>
                    </a:lnTo>
                    <a:lnTo>
                      <a:pt x="2884706" y="300046"/>
                    </a:lnTo>
                    <a:cubicBezTo>
                      <a:pt x="2879988" y="303318"/>
                      <a:pt x="2875875" y="304326"/>
                      <a:pt x="2872928" y="301474"/>
                    </a:cubicBezTo>
                    <a:close/>
                    <a:moveTo>
                      <a:pt x="2311733" y="312814"/>
                    </a:moveTo>
                    <a:cubicBezTo>
                      <a:pt x="2313062" y="312480"/>
                      <a:pt x="2314426" y="313017"/>
                      <a:pt x="2315829" y="314635"/>
                    </a:cubicBezTo>
                    <a:cubicBezTo>
                      <a:pt x="2327054" y="327576"/>
                      <a:pt x="2311559" y="352778"/>
                      <a:pt x="2303023" y="389563"/>
                    </a:cubicBezTo>
                    <a:cubicBezTo>
                      <a:pt x="2294486" y="426347"/>
                      <a:pt x="2272067" y="439437"/>
                      <a:pt x="2267634" y="423560"/>
                    </a:cubicBezTo>
                    <a:cubicBezTo>
                      <a:pt x="2263202" y="407684"/>
                      <a:pt x="2279787" y="394234"/>
                      <a:pt x="2287820" y="376080"/>
                    </a:cubicBezTo>
                    <a:cubicBezTo>
                      <a:pt x="2294848" y="360195"/>
                      <a:pt x="2302428" y="315157"/>
                      <a:pt x="2311733" y="312814"/>
                    </a:cubicBezTo>
                    <a:close/>
                    <a:moveTo>
                      <a:pt x="2783811" y="274102"/>
                    </a:moveTo>
                    <a:lnTo>
                      <a:pt x="2840668" y="284423"/>
                    </a:lnTo>
                    <a:lnTo>
                      <a:pt x="2838919" y="286894"/>
                    </a:lnTo>
                    <a:cubicBezTo>
                      <a:pt x="2835438" y="289408"/>
                      <a:pt x="2830702" y="291034"/>
                      <a:pt x="2825338" y="290127"/>
                    </a:cubicBezTo>
                    <a:cubicBezTo>
                      <a:pt x="2814608" y="288316"/>
                      <a:pt x="2816671" y="290929"/>
                      <a:pt x="2805699" y="302496"/>
                    </a:cubicBezTo>
                    <a:cubicBezTo>
                      <a:pt x="2794727" y="314065"/>
                      <a:pt x="2769339" y="372857"/>
                      <a:pt x="2759507" y="359538"/>
                    </a:cubicBezTo>
                    <a:cubicBezTo>
                      <a:pt x="2752133" y="349548"/>
                      <a:pt x="2768906" y="313499"/>
                      <a:pt x="2780734" y="283267"/>
                    </a:cubicBezTo>
                    <a:close/>
                    <a:moveTo>
                      <a:pt x="2050510" y="312814"/>
                    </a:moveTo>
                    <a:cubicBezTo>
                      <a:pt x="2051839" y="312480"/>
                      <a:pt x="2053203" y="313017"/>
                      <a:pt x="2054606" y="314635"/>
                    </a:cubicBezTo>
                    <a:cubicBezTo>
                      <a:pt x="2065831" y="327576"/>
                      <a:pt x="2050336" y="352778"/>
                      <a:pt x="2041800" y="389563"/>
                    </a:cubicBezTo>
                    <a:cubicBezTo>
                      <a:pt x="2033263" y="426347"/>
                      <a:pt x="2010845" y="439437"/>
                      <a:pt x="2006412" y="423560"/>
                    </a:cubicBezTo>
                    <a:cubicBezTo>
                      <a:pt x="2001979" y="407684"/>
                      <a:pt x="2018564" y="394234"/>
                      <a:pt x="2026597" y="376080"/>
                    </a:cubicBezTo>
                    <a:cubicBezTo>
                      <a:pt x="2033625" y="360195"/>
                      <a:pt x="2041205" y="315157"/>
                      <a:pt x="2050510" y="312814"/>
                    </a:cubicBezTo>
                    <a:close/>
                    <a:moveTo>
                      <a:pt x="2687163" y="261447"/>
                    </a:moveTo>
                    <a:cubicBezTo>
                      <a:pt x="2688757" y="261160"/>
                      <a:pt x="2690393" y="261620"/>
                      <a:pt x="2692075" y="263005"/>
                    </a:cubicBezTo>
                    <a:cubicBezTo>
                      <a:pt x="2705534" y="274093"/>
                      <a:pt x="2686955" y="295683"/>
                      <a:pt x="2676719" y="327196"/>
                    </a:cubicBezTo>
                    <a:cubicBezTo>
                      <a:pt x="2666483" y="358709"/>
                      <a:pt x="2639603" y="369923"/>
                      <a:pt x="2634287" y="356321"/>
                    </a:cubicBezTo>
                    <a:cubicBezTo>
                      <a:pt x="2628972" y="342720"/>
                      <a:pt x="2648860" y="331198"/>
                      <a:pt x="2658490" y="315645"/>
                    </a:cubicBezTo>
                    <a:cubicBezTo>
                      <a:pt x="2666917" y="302036"/>
                      <a:pt x="2676006" y="263453"/>
                      <a:pt x="2687163" y="261447"/>
                    </a:cubicBezTo>
                    <a:close/>
                    <a:moveTo>
                      <a:pt x="1795157" y="312814"/>
                    </a:moveTo>
                    <a:cubicBezTo>
                      <a:pt x="1796486" y="312480"/>
                      <a:pt x="1797850" y="313017"/>
                      <a:pt x="1799253" y="314635"/>
                    </a:cubicBezTo>
                    <a:cubicBezTo>
                      <a:pt x="1810478" y="327576"/>
                      <a:pt x="1794984" y="352778"/>
                      <a:pt x="1786446" y="389563"/>
                    </a:cubicBezTo>
                    <a:cubicBezTo>
                      <a:pt x="1777909" y="426347"/>
                      <a:pt x="1755492" y="439437"/>
                      <a:pt x="1751058" y="423560"/>
                    </a:cubicBezTo>
                    <a:cubicBezTo>
                      <a:pt x="1746625" y="407684"/>
                      <a:pt x="1763211" y="394234"/>
                      <a:pt x="1771244" y="376080"/>
                    </a:cubicBezTo>
                    <a:cubicBezTo>
                      <a:pt x="1778272" y="360195"/>
                      <a:pt x="1785852" y="315157"/>
                      <a:pt x="1795157" y="312814"/>
                    </a:cubicBezTo>
                    <a:close/>
                    <a:moveTo>
                      <a:pt x="2431809" y="261447"/>
                    </a:moveTo>
                    <a:cubicBezTo>
                      <a:pt x="2433404" y="261160"/>
                      <a:pt x="2435039" y="261620"/>
                      <a:pt x="2436722" y="263006"/>
                    </a:cubicBezTo>
                    <a:cubicBezTo>
                      <a:pt x="2450180" y="274093"/>
                      <a:pt x="2431602" y="295683"/>
                      <a:pt x="2421366" y="327196"/>
                    </a:cubicBezTo>
                    <a:cubicBezTo>
                      <a:pt x="2411129" y="358709"/>
                      <a:pt x="2384249" y="369923"/>
                      <a:pt x="2378934" y="356321"/>
                    </a:cubicBezTo>
                    <a:cubicBezTo>
                      <a:pt x="2373619" y="342720"/>
                      <a:pt x="2393506" y="331198"/>
                      <a:pt x="2403137" y="315645"/>
                    </a:cubicBezTo>
                    <a:cubicBezTo>
                      <a:pt x="2411564" y="302037"/>
                      <a:pt x="2420653" y="263453"/>
                      <a:pt x="2431809" y="261447"/>
                    </a:cubicBezTo>
                    <a:close/>
                    <a:moveTo>
                      <a:pt x="2632791" y="243928"/>
                    </a:moveTo>
                    <a:lnTo>
                      <a:pt x="2667195" y="252523"/>
                    </a:lnTo>
                    <a:lnTo>
                      <a:pt x="2667091" y="252607"/>
                    </a:lnTo>
                    <a:cubicBezTo>
                      <a:pt x="2653936" y="262518"/>
                      <a:pt x="2623495" y="312884"/>
                      <a:pt x="2611705" y="301473"/>
                    </a:cubicBezTo>
                    <a:cubicBezTo>
                      <a:pt x="2605810" y="295769"/>
                      <a:pt x="2612784" y="280141"/>
                      <a:pt x="2622290" y="262683"/>
                    </a:cubicBezTo>
                    <a:close/>
                    <a:moveTo>
                      <a:pt x="1539803" y="312814"/>
                    </a:moveTo>
                    <a:cubicBezTo>
                      <a:pt x="1541132" y="312480"/>
                      <a:pt x="1542497" y="313017"/>
                      <a:pt x="1543900" y="314635"/>
                    </a:cubicBezTo>
                    <a:cubicBezTo>
                      <a:pt x="1555124" y="327576"/>
                      <a:pt x="1539630" y="352778"/>
                      <a:pt x="1531093" y="389563"/>
                    </a:cubicBezTo>
                    <a:cubicBezTo>
                      <a:pt x="1522556" y="426347"/>
                      <a:pt x="1500138" y="439437"/>
                      <a:pt x="1495705" y="423559"/>
                    </a:cubicBezTo>
                    <a:cubicBezTo>
                      <a:pt x="1491272" y="407683"/>
                      <a:pt x="1507858" y="394234"/>
                      <a:pt x="1515890" y="376080"/>
                    </a:cubicBezTo>
                    <a:cubicBezTo>
                      <a:pt x="1522918" y="360195"/>
                      <a:pt x="1530499" y="315157"/>
                      <a:pt x="1539803" y="312814"/>
                    </a:cubicBezTo>
                    <a:close/>
                    <a:moveTo>
                      <a:pt x="2176457" y="261446"/>
                    </a:moveTo>
                    <a:cubicBezTo>
                      <a:pt x="2178051" y="261160"/>
                      <a:pt x="2179687" y="261620"/>
                      <a:pt x="2181369" y="263006"/>
                    </a:cubicBezTo>
                    <a:cubicBezTo>
                      <a:pt x="2194827" y="274093"/>
                      <a:pt x="2176249" y="295683"/>
                      <a:pt x="2166013" y="327196"/>
                    </a:cubicBezTo>
                    <a:cubicBezTo>
                      <a:pt x="2155777" y="358709"/>
                      <a:pt x="2128897" y="369923"/>
                      <a:pt x="2123581" y="356321"/>
                    </a:cubicBezTo>
                    <a:cubicBezTo>
                      <a:pt x="2118266" y="342720"/>
                      <a:pt x="2138154" y="331198"/>
                      <a:pt x="2147784" y="315645"/>
                    </a:cubicBezTo>
                    <a:cubicBezTo>
                      <a:pt x="2156212" y="302037"/>
                      <a:pt x="2165300" y="263453"/>
                      <a:pt x="2176457" y="261446"/>
                    </a:cubicBezTo>
                    <a:close/>
                    <a:moveTo>
                      <a:pt x="2571823" y="228696"/>
                    </a:moveTo>
                    <a:lnTo>
                      <a:pt x="2587331" y="232571"/>
                    </a:lnTo>
                    <a:lnTo>
                      <a:pt x="2586732" y="236972"/>
                    </a:lnTo>
                    <a:cubicBezTo>
                      <a:pt x="2584928" y="242464"/>
                      <a:pt x="2582436" y="245861"/>
                      <a:pt x="2579682" y="245861"/>
                    </a:cubicBezTo>
                    <a:cubicBezTo>
                      <a:pt x="2576929" y="245861"/>
                      <a:pt x="2574514" y="240803"/>
                      <a:pt x="2572748" y="234480"/>
                    </a:cubicBezTo>
                    <a:close/>
                    <a:moveTo>
                      <a:pt x="1278580" y="312814"/>
                    </a:moveTo>
                    <a:cubicBezTo>
                      <a:pt x="1279910" y="312480"/>
                      <a:pt x="1281274" y="313017"/>
                      <a:pt x="1282677" y="314635"/>
                    </a:cubicBezTo>
                    <a:cubicBezTo>
                      <a:pt x="1293901" y="327576"/>
                      <a:pt x="1278407" y="352778"/>
                      <a:pt x="1269870" y="389563"/>
                    </a:cubicBezTo>
                    <a:cubicBezTo>
                      <a:pt x="1261333" y="426347"/>
                      <a:pt x="1238915" y="439437"/>
                      <a:pt x="1234482" y="423560"/>
                    </a:cubicBezTo>
                    <a:cubicBezTo>
                      <a:pt x="1230049" y="407684"/>
                      <a:pt x="1246635" y="394234"/>
                      <a:pt x="1254668" y="376080"/>
                    </a:cubicBezTo>
                    <a:cubicBezTo>
                      <a:pt x="1261696" y="360195"/>
                      <a:pt x="1269276" y="315157"/>
                      <a:pt x="1278580" y="312814"/>
                    </a:cubicBezTo>
                    <a:close/>
                    <a:moveTo>
                      <a:pt x="2538083" y="220267"/>
                    </a:moveTo>
                    <a:lnTo>
                      <a:pt x="2556815" y="224947"/>
                    </a:lnTo>
                    <a:lnTo>
                      <a:pt x="2556932" y="226282"/>
                    </a:lnTo>
                    <a:cubicBezTo>
                      <a:pt x="2557605" y="233237"/>
                      <a:pt x="2558383" y="239168"/>
                      <a:pt x="2559534" y="242557"/>
                    </a:cubicBezTo>
                    <a:cubicBezTo>
                      <a:pt x="2564136" y="256113"/>
                      <a:pt x="2569142" y="252419"/>
                      <a:pt x="2574158" y="258382"/>
                    </a:cubicBezTo>
                    <a:cubicBezTo>
                      <a:pt x="2579172" y="264344"/>
                      <a:pt x="2590317" y="273041"/>
                      <a:pt x="2589622" y="278333"/>
                    </a:cubicBezTo>
                    <a:cubicBezTo>
                      <a:pt x="2588927" y="283624"/>
                      <a:pt x="2580713" y="291940"/>
                      <a:pt x="2569985" y="290127"/>
                    </a:cubicBezTo>
                    <a:cubicBezTo>
                      <a:pt x="2559255" y="288315"/>
                      <a:pt x="2561317" y="290929"/>
                      <a:pt x="2550346" y="302496"/>
                    </a:cubicBezTo>
                    <a:cubicBezTo>
                      <a:pt x="2539374" y="314066"/>
                      <a:pt x="2513986" y="372857"/>
                      <a:pt x="2504154" y="359538"/>
                    </a:cubicBezTo>
                    <a:cubicBezTo>
                      <a:pt x="2494321" y="346218"/>
                      <a:pt x="2527417" y="286571"/>
                      <a:pt x="2534482" y="256154"/>
                    </a:cubicBezTo>
                    <a:close/>
                    <a:moveTo>
                      <a:pt x="1915234" y="261447"/>
                    </a:moveTo>
                    <a:cubicBezTo>
                      <a:pt x="1916828" y="261160"/>
                      <a:pt x="1918464" y="261620"/>
                      <a:pt x="1920146" y="263006"/>
                    </a:cubicBezTo>
                    <a:cubicBezTo>
                      <a:pt x="1933605" y="274093"/>
                      <a:pt x="1915027" y="295683"/>
                      <a:pt x="1904790" y="327196"/>
                    </a:cubicBezTo>
                    <a:cubicBezTo>
                      <a:pt x="1894554" y="358709"/>
                      <a:pt x="1867674" y="369923"/>
                      <a:pt x="1862358" y="356321"/>
                    </a:cubicBezTo>
                    <a:cubicBezTo>
                      <a:pt x="1857043" y="342720"/>
                      <a:pt x="1876930" y="331198"/>
                      <a:pt x="1886561" y="315645"/>
                    </a:cubicBezTo>
                    <a:cubicBezTo>
                      <a:pt x="1894989" y="302037"/>
                      <a:pt x="1904077" y="263453"/>
                      <a:pt x="1915234" y="261447"/>
                    </a:cubicBezTo>
                    <a:close/>
                    <a:moveTo>
                      <a:pt x="1023227" y="312814"/>
                    </a:moveTo>
                    <a:cubicBezTo>
                      <a:pt x="1024556" y="312480"/>
                      <a:pt x="1025920" y="313017"/>
                      <a:pt x="1027324" y="314635"/>
                    </a:cubicBezTo>
                    <a:cubicBezTo>
                      <a:pt x="1038548" y="327576"/>
                      <a:pt x="1023054" y="352778"/>
                      <a:pt x="1014517" y="389563"/>
                    </a:cubicBezTo>
                    <a:cubicBezTo>
                      <a:pt x="1005979" y="426347"/>
                      <a:pt x="983562" y="439437"/>
                      <a:pt x="979129" y="423559"/>
                    </a:cubicBezTo>
                    <a:cubicBezTo>
                      <a:pt x="974696" y="407683"/>
                      <a:pt x="991281" y="394234"/>
                      <a:pt x="999314" y="376080"/>
                    </a:cubicBezTo>
                    <a:cubicBezTo>
                      <a:pt x="1006342" y="360195"/>
                      <a:pt x="1013922" y="315157"/>
                      <a:pt x="1023227" y="312814"/>
                    </a:cubicBezTo>
                    <a:close/>
                    <a:moveTo>
                      <a:pt x="1659880" y="261446"/>
                    </a:moveTo>
                    <a:cubicBezTo>
                      <a:pt x="1661474" y="261160"/>
                      <a:pt x="1663110" y="261620"/>
                      <a:pt x="1664793" y="263006"/>
                    </a:cubicBezTo>
                    <a:cubicBezTo>
                      <a:pt x="1678252" y="274093"/>
                      <a:pt x="1659673" y="295683"/>
                      <a:pt x="1649437" y="327196"/>
                    </a:cubicBezTo>
                    <a:cubicBezTo>
                      <a:pt x="1639201" y="358709"/>
                      <a:pt x="1612321" y="369923"/>
                      <a:pt x="1607005" y="356321"/>
                    </a:cubicBezTo>
                    <a:cubicBezTo>
                      <a:pt x="1601690" y="342720"/>
                      <a:pt x="1621577" y="331198"/>
                      <a:pt x="1631208" y="315645"/>
                    </a:cubicBezTo>
                    <a:cubicBezTo>
                      <a:pt x="1639635" y="302037"/>
                      <a:pt x="1648724" y="263453"/>
                      <a:pt x="1659880" y="261446"/>
                    </a:cubicBezTo>
                    <a:close/>
                    <a:moveTo>
                      <a:pt x="767874" y="312815"/>
                    </a:moveTo>
                    <a:cubicBezTo>
                      <a:pt x="769204" y="312481"/>
                      <a:pt x="770567" y="313017"/>
                      <a:pt x="771971" y="314635"/>
                    </a:cubicBezTo>
                    <a:cubicBezTo>
                      <a:pt x="783195" y="327576"/>
                      <a:pt x="767701" y="352778"/>
                      <a:pt x="759164" y="389563"/>
                    </a:cubicBezTo>
                    <a:cubicBezTo>
                      <a:pt x="750627" y="426347"/>
                      <a:pt x="728209" y="439436"/>
                      <a:pt x="723776" y="423560"/>
                    </a:cubicBezTo>
                    <a:cubicBezTo>
                      <a:pt x="719343" y="407683"/>
                      <a:pt x="735929" y="394234"/>
                      <a:pt x="743962" y="376080"/>
                    </a:cubicBezTo>
                    <a:cubicBezTo>
                      <a:pt x="750990" y="360195"/>
                      <a:pt x="758570" y="315157"/>
                      <a:pt x="767874" y="312815"/>
                    </a:cubicBezTo>
                    <a:close/>
                    <a:moveTo>
                      <a:pt x="2439187" y="195026"/>
                    </a:moveTo>
                    <a:lnTo>
                      <a:pt x="2446558" y="197401"/>
                    </a:lnTo>
                    <a:lnTo>
                      <a:pt x="2452647" y="198923"/>
                    </a:lnTo>
                    <a:lnTo>
                      <a:pt x="2446914" y="204088"/>
                    </a:lnTo>
                    <a:close/>
                    <a:moveTo>
                      <a:pt x="1404527" y="261446"/>
                    </a:moveTo>
                    <a:cubicBezTo>
                      <a:pt x="1406121" y="261160"/>
                      <a:pt x="1407757" y="261620"/>
                      <a:pt x="1409439" y="263006"/>
                    </a:cubicBezTo>
                    <a:cubicBezTo>
                      <a:pt x="1422898" y="274093"/>
                      <a:pt x="1404320" y="295683"/>
                      <a:pt x="1394083" y="327196"/>
                    </a:cubicBezTo>
                    <a:cubicBezTo>
                      <a:pt x="1383848" y="358709"/>
                      <a:pt x="1356967" y="369923"/>
                      <a:pt x="1351652" y="356321"/>
                    </a:cubicBezTo>
                    <a:cubicBezTo>
                      <a:pt x="1346337" y="342720"/>
                      <a:pt x="1366224" y="331198"/>
                      <a:pt x="1375855" y="315645"/>
                    </a:cubicBezTo>
                    <a:cubicBezTo>
                      <a:pt x="1384282" y="302037"/>
                      <a:pt x="1393370" y="263453"/>
                      <a:pt x="1404527" y="261446"/>
                    </a:cubicBezTo>
                    <a:close/>
                    <a:moveTo>
                      <a:pt x="506651" y="312814"/>
                    </a:moveTo>
                    <a:cubicBezTo>
                      <a:pt x="507980" y="312480"/>
                      <a:pt x="509345" y="313017"/>
                      <a:pt x="510748" y="314635"/>
                    </a:cubicBezTo>
                    <a:cubicBezTo>
                      <a:pt x="521973" y="327576"/>
                      <a:pt x="506478" y="352778"/>
                      <a:pt x="497941" y="389563"/>
                    </a:cubicBezTo>
                    <a:cubicBezTo>
                      <a:pt x="489405" y="426347"/>
                      <a:pt x="466986" y="439436"/>
                      <a:pt x="462553" y="423560"/>
                    </a:cubicBezTo>
                    <a:cubicBezTo>
                      <a:pt x="458120" y="407683"/>
                      <a:pt x="474707" y="394234"/>
                      <a:pt x="482739" y="376080"/>
                    </a:cubicBezTo>
                    <a:cubicBezTo>
                      <a:pt x="489767" y="360195"/>
                      <a:pt x="497347" y="315157"/>
                      <a:pt x="506651" y="312814"/>
                    </a:cubicBezTo>
                    <a:close/>
                    <a:moveTo>
                      <a:pt x="2397131" y="181469"/>
                    </a:moveTo>
                    <a:lnTo>
                      <a:pt x="2419975" y="188832"/>
                    </a:lnTo>
                    <a:lnTo>
                      <a:pt x="2422755" y="201257"/>
                    </a:lnTo>
                    <a:cubicBezTo>
                      <a:pt x="2428273" y="212871"/>
                      <a:pt x="2434276" y="209705"/>
                      <a:pt x="2440289" y="214814"/>
                    </a:cubicBezTo>
                    <a:cubicBezTo>
                      <a:pt x="2446302" y="219923"/>
                      <a:pt x="2459666" y="227373"/>
                      <a:pt x="2458832" y="231906"/>
                    </a:cubicBezTo>
                    <a:cubicBezTo>
                      <a:pt x="2457998" y="236439"/>
                      <a:pt x="2448150" y="243564"/>
                      <a:pt x="2435285" y="242010"/>
                    </a:cubicBezTo>
                    <a:cubicBezTo>
                      <a:pt x="2422421" y="240458"/>
                      <a:pt x="2424894" y="242698"/>
                      <a:pt x="2411738" y="252607"/>
                    </a:cubicBezTo>
                    <a:cubicBezTo>
                      <a:pt x="2398583" y="262518"/>
                      <a:pt x="2368141" y="312884"/>
                      <a:pt x="2356352" y="301474"/>
                    </a:cubicBezTo>
                    <a:cubicBezTo>
                      <a:pt x="2344562" y="290063"/>
                      <a:pt x="2384246" y="238964"/>
                      <a:pt x="2392716" y="212906"/>
                    </a:cubicBezTo>
                    <a:close/>
                    <a:moveTo>
                      <a:pt x="2322475" y="185159"/>
                    </a:moveTo>
                    <a:cubicBezTo>
                      <a:pt x="2332155" y="182440"/>
                      <a:pt x="2334300" y="198748"/>
                      <a:pt x="2334300" y="215510"/>
                    </a:cubicBezTo>
                    <a:cubicBezTo>
                      <a:pt x="2334300" y="232272"/>
                      <a:pt x="2329836" y="245861"/>
                      <a:pt x="2324330" y="245861"/>
                    </a:cubicBezTo>
                    <a:cubicBezTo>
                      <a:pt x="2318824" y="245861"/>
                      <a:pt x="2314669" y="225627"/>
                      <a:pt x="2314360" y="215510"/>
                    </a:cubicBezTo>
                    <a:cubicBezTo>
                      <a:pt x="2314051" y="205393"/>
                      <a:pt x="2312795" y="187878"/>
                      <a:pt x="2322475" y="185159"/>
                    </a:cubicBezTo>
                    <a:close/>
                    <a:moveTo>
                      <a:pt x="1143304" y="261446"/>
                    </a:moveTo>
                    <a:cubicBezTo>
                      <a:pt x="1144898" y="261160"/>
                      <a:pt x="1146534" y="261620"/>
                      <a:pt x="1148217" y="263006"/>
                    </a:cubicBezTo>
                    <a:cubicBezTo>
                      <a:pt x="1161675" y="274093"/>
                      <a:pt x="1143097" y="295683"/>
                      <a:pt x="1132861" y="327196"/>
                    </a:cubicBezTo>
                    <a:cubicBezTo>
                      <a:pt x="1122624" y="358709"/>
                      <a:pt x="1095744" y="369923"/>
                      <a:pt x="1090429" y="356321"/>
                    </a:cubicBezTo>
                    <a:cubicBezTo>
                      <a:pt x="1085114" y="342720"/>
                      <a:pt x="1105001" y="331198"/>
                      <a:pt x="1114632" y="315645"/>
                    </a:cubicBezTo>
                    <a:cubicBezTo>
                      <a:pt x="1123059" y="302037"/>
                      <a:pt x="1132147" y="263453"/>
                      <a:pt x="1143304" y="261446"/>
                    </a:cubicBezTo>
                    <a:close/>
                    <a:moveTo>
                      <a:pt x="2291192" y="177040"/>
                    </a:moveTo>
                    <a:cubicBezTo>
                      <a:pt x="2300931" y="174774"/>
                      <a:pt x="2299579" y="229001"/>
                      <a:pt x="2304181" y="242557"/>
                    </a:cubicBezTo>
                    <a:cubicBezTo>
                      <a:pt x="2308783" y="256113"/>
                      <a:pt x="2313790" y="252418"/>
                      <a:pt x="2318805" y="258382"/>
                    </a:cubicBezTo>
                    <a:cubicBezTo>
                      <a:pt x="2323820" y="264344"/>
                      <a:pt x="2334965" y="273041"/>
                      <a:pt x="2334269" y="278333"/>
                    </a:cubicBezTo>
                    <a:cubicBezTo>
                      <a:pt x="2333574" y="283624"/>
                      <a:pt x="2325361" y="291940"/>
                      <a:pt x="2314632" y="290128"/>
                    </a:cubicBezTo>
                    <a:cubicBezTo>
                      <a:pt x="2303902" y="288315"/>
                      <a:pt x="2305965" y="290929"/>
                      <a:pt x="2294993" y="302496"/>
                    </a:cubicBezTo>
                    <a:cubicBezTo>
                      <a:pt x="2284021" y="314066"/>
                      <a:pt x="2258633" y="372857"/>
                      <a:pt x="2248801" y="359537"/>
                    </a:cubicBezTo>
                    <a:cubicBezTo>
                      <a:pt x="2238968" y="346218"/>
                      <a:pt x="2272064" y="286571"/>
                      <a:pt x="2279130" y="256154"/>
                    </a:cubicBezTo>
                    <a:cubicBezTo>
                      <a:pt x="2286195" y="225738"/>
                      <a:pt x="2281452" y="179306"/>
                      <a:pt x="2291192" y="177040"/>
                    </a:cubicBezTo>
                    <a:close/>
                    <a:moveTo>
                      <a:pt x="251298" y="312815"/>
                    </a:moveTo>
                    <a:cubicBezTo>
                      <a:pt x="252628" y="312481"/>
                      <a:pt x="253992" y="313017"/>
                      <a:pt x="255395" y="314635"/>
                    </a:cubicBezTo>
                    <a:cubicBezTo>
                      <a:pt x="266620" y="327576"/>
                      <a:pt x="251126" y="352778"/>
                      <a:pt x="242588" y="389563"/>
                    </a:cubicBezTo>
                    <a:cubicBezTo>
                      <a:pt x="234051" y="426347"/>
                      <a:pt x="211633" y="439436"/>
                      <a:pt x="207201" y="423560"/>
                    </a:cubicBezTo>
                    <a:cubicBezTo>
                      <a:pt x="202768" y="407683"/>
                      <a:pt x="219353" y="394234"/>
                      <a:pt x="227385" y="376080"/>
                    </a:cubicBezTo>
                    <a:cubicBezTo>
                      <a:pt x="234414" y="360195"/>
                      <a:pt x="241993" y="315157"/>
                      <a:pt x="251298" y="312815"/>
                    </a:cubicBezTo>
                    <a:close/>
                    <a:moveTo>
                      <a:pt x="2061252" y="185159"/>
                    </a:moveTo>
                    <a:cubicBezTo>
                      <a:pt x="2070932" y="182440"/>
                      <a:pt x="2073077" y="198748"/>
                      <a:pt x="2073077" y="215510"/>
                    </a:cubicBezTo>
                    <a:cubicBezTo>
                      <a:pt x="2073077" y="232272"/>
                      <a:pt x="2068613" y="245861"/>
                      <a:pt x="2063107" y="245861"/>
                    </a:cubicBezTo>
                    <a:cubicBezTo>
                      <a:pt x="2057601" y="245861"/>
                      <a:pt x="2053446" y="225627"/>
                      <a:pt x="2053137" y="215510"/>
                    </a:cubicBezTo>
                    <a:cubicBezTo>
                      <a:pt x="2052828" y="205393"/>
                      <a:pt x="2051572" y="187878"/>
                      <a:pt x="2061252" y="185159"/>
                    </a:cubicBezTo>
                    <a:close/>
                    <a:moveTo>
                      <a:pt x="887951" y="261446"/>
                    </a:moveTo>
                    <a:cubicBezTo>
                      <a:pt x="889545" y="261161"/>
                      <a:pt x="891181" y="261620"/>
                      <a:pt x="892863" y="263006"/>
                    </a:cubicBezTo>
                    <a:cubicBezTo>
                      <a:pt x="906322" y="274093"/>
                      <a:pt x="887744" y="295683"/>
                      <a:pt x="877507" y="327196"/>
                    </a:cubicBezTo>
                    <a:cubicBezTo>
                      <a:pt x="867271" y="358709"/>
                      <a:pt x="840391" y="369922"/>
                      <a:pt x="835075" y="356321"/>
                    </a:cubicBezTo>
                    <a:cubicBezTo>
                      <a:pt x="829761" y="342720"/>
                      <a:pt x="849648" y="331198"/>
                      <a:pt x="859278" y="315645"/>
                    </a:cubicBezTo>
                    <a:cubicBezTo>
                      <a:pt x="867706" y="302037"/>
                      <a:pt x="876794" y="263453"/>
                      <a:pt x="887951" y="261446"/>
                    </a:cubicBezTo>
                    <a:close/>
                    <a:moveTo>
                      <a:pt x="2029969" y="177040"/>
                    </a:moveTo>
                    <a:cubicBezTo>
                      <a:pt x="2039708" y="174773"/>
                      <a:pt x="2038356" y="229000"/>
                      <a:pt x="2042958" y="242557"/>
                    </a:cubicBezTo>
                    <a:cubicBezTo>
                      <a:pt x="2047560" y="256113"/>
                      <a:pt x="2052567" y="252419"/>
                      <a:pt x="2057582" y="258382"/>
                    </a:cubicBezTo>
                    <a:cubicBezTo>
                      <a:pt x="2062597" y="264344"/>
                      <a:pt x="2073742" y="273041"/>
                      <a:pt x="2073046" y="278333"/>
                    </a:cubicBezTo>
                    <a:cubicBezTo>
                      <a:pt x="2072351" y="283624"/>
                      <a:pt x="2064138" y="291940"/>
                      <a:pt x="2053409" y="290127"/>
                    </a:cubicBezTo>
                    <a:cubicBezTo>
                      <a:pt x="2042679" y="288315"/>
                      <a:pt x="2044742" y="290929"/>
                      <a:pt x="2033770" y="302496"/>
                    </a:cubicBezTo>
                    <a:cubicBezTo>
                      <a:pt x="2022798" y="314066"/>
                      <a:pt x="1997411" y="372857"/>
                      <a:pt x="1987579" y="359537"/>
                    </a:cubicBezTo>
                    <a:cubicBezTo>
                      <a:pt x="1977746" y="346218"/>
                      <a:pt x="2010842" y="286571"/>
                      <a:pt x="2017907" y="256154"/>
                    </a:cubicBezTo>
                    <a:cubicBezTo>
                      <a:pt x="2024972" y="225738"/>
                      <a:pt x="2020229" y="179306"/>
                      <a:pt x="2029969" y="177040"/>
                    </a:cubicBezTo>
                    <a:close/>
                    <a:moveTo>
                      <a:pt x="1805899" y="185159"/>
                    </a:moveTo>
                    <a:cubicBezTo>
                      <a:pt x="1815579" y="182440"/>
                      <a:pt x="1817724" y="198748"/>
                      <a:pt x="1817724" y="215510"/>
                    </a:cubicBezTo>
                    <a:cubicBezTo>
                      <a:pt x="1817724" y="232272"/>
                      <a:pt x="1813260" y="245861"/>
                      <a:pt x="1807754" y="245861"/>
                    </a:cubicBezTo>
                    <a:cubicBezTo>
                      <a:pt x="1802248" y="245861"/>
                      <a:pt x="1798092" y="225627"/>
                      <a:pt x="1797783" y="215510"/>
                    </a:cubicBezTo>
                    <a:cubicBezTo>
                      <a:pt x="1797474" y="205393"/>
                      <a:pt x="1796218" y="187878"/>
                      <a:pt x="1805899" y="185159"/>
                    </a:cubicBezTo>
                    <a:close/>
                    <a:moveTo>
                      <a:pt x="632598" y="261446"/>
                    </a:moveTo>
                    <a:cubicBezTo>
                      <a:pt x="634192" y="261161"/>
                      <a:pt x="635828" y="261620"/>
                      <a:pt x="637510" y="263006"/>
                    </a:cubicBezTo>
                    <a:cubicBezTo>
                      <a:pt x="650969" y="274093"/>
                      <a:pt x="632390" y="295683"/>
                      <a:pt x="622155" y="327196"/>
                    </a:cubicBezTo>
                    <a:cubicBezTo>
                      <a:pt x="611918" y="358709"/>
                      <a:pt x="585038" y="369922"/>
                      <a:pt x="579723" y="356321"/>
                    </a:cubicBezTo>
                    <a:cubicBezTo>
                      <a:pt x="574407" y="342720"/>
                      <a:pt x="594294" y="331198"/>
                      <a:pt x="603926" y="315645"/>
                    </a:cubicBezTo>
                    <a:cubicBezTo>
                      <a:pt x="612353" y="302037"/>
                      <a:pt x="621441" y="263453"/>
                      <a:pt x="632598" y="261446"/>
                    </a:cubicBezTo>
                    <a:close/>
                    <a:moveTo>
                      <a:pt x="2189337" y="152086"/>
                    </a:moveTo>
                    <a:cubicBezTo>
                      <a:pt x="2200944" y="149756"/>
                      <a:pt x="2203515" y="163726"/>
                      <a:pt x="2203516" y="178087"/>
                    </a:cubicBezTo>
                    <a:cubicBezTo>
                      <a:pt x="2203515" y="192447"/>
                      <a:pt x="2198164" y="204088"/>
                      <a:pt x="2191561" y="204088"/>
                    </a:cubicBezTo>
                    <a:cubicBezTo>
                      <a:pt x="2184959" y="204088"/>
                      <a:pt x="2179977" y="186754"/>
                      <a:pt x="2179606" y="178087"/>
                    </a:cubicBezTo>
                    <a:cubicBezTo>
                      <a:pt x="2179236" y="169419"/>
                      <a:pt x="2177731" y="154415"/>
                      <a:pt x="2189337" y="152086"/>
                    </a:cubicBezTo>
                    <a:close/>
                    <a:moveTo>
                      <a:pt x="1774615" y="177040"/>
                    </a:moveTo>
                    <a:cubicBezTo>
                      <a:pt x="1784355" y="174774"/>
                      <a:pt x="1783003" y="229001"/>
                      <a:pt x="1787605" y="242557"/>
                    </a:cubicBezTo>
                    <a:cubicBezTo>
                      <a:pt x="1792207" y="256113"/>
                      <a:pt x="1797214" y="252418"/>
                      <a:pt x="1802228" y="258382"/>
                    </a:cubicBezTo>
                    <a:cubicBezTo>
                      <a:pt x="1807243" y="264344"/>
                      <a:pt x="1818388" y="273041"/>
                      <a:pt x="1817693" y="278333"/>
                    </a:cubicBezTo>
                    <a:cubicBezTo>
                      <a:pt x="1816998" y="283624"/>
                      <a:pt x="1808785" y="291940"/>
                      <a:pt x="1798056" y="290128"/>
                    </a:cubicBezTo>
                    <a:cubicBezTo>
                      <a:pt x="1787326" y="288315"/>
                      <a:pt x="1789388" y="290929"/>
                      <a:pt x="1778417" y="302496"/>
                    </a:cubicBezTo>
                    <a:cubicBezTo>
                      <a:pt x="1767445" y="314066"/>
                      <a:pt x="1742058" y="372857"/>
                      <a:pt x="1732225" y="359537"/>
                    </a:cubicBezTo>
                    <a:cubicBezTo>
                      <a:pt x="1722392" y="346218"/>
                      <a:pt x="1755488" y="286571"/>
                      <a:pt x="1762554" y="256154"/>
                    </a:cubicBezTo>
                    <a:cubicBezTo>
                      <a:pt x="1769618" y="225738"/>
                      <a:pt x="1764875" y="179306"/>
                      <a:pt x="1774615" y="177040"/>
                    </a:cubicBezTo>
                    <a:close/>
                    <a:moveTo>
                      <a:pt x="2151827" y="145129"/>
                    </a:moveTo>
                    <a:cubicBezTo>
                      <a:pt x="2163505" y="143188"/>
                      <a:pt x="2161884" y="189643"/>
                      <a:pt x="2167402" y="201258"/>
                    </a:cubicBezTo>
                    <a:cubicBezTo>
                      <a:pt x="2172920" y="212871"/>
                      <a:pt x="2178923" y="209705"/>
                      <a:pt x="2184936" y="214814"/>
                    </a:cubicBezTo>
                    <a:cubicBezTo>
                      <a:pt x="2190949" y="219923"/>
                      <a:pt x="2204313" y="227373"/>
                      <a:pt x="2203479" y="231906"/>
                    </a:cubicBezTo>
                    <a:cubicBezTo>
                      <a:pt x="2202645" y="236439"/>
                      <a:pt x="2192797" y="243563"/>
                      <a:pt x="2179932" y="242010"/>
                    </a:cubicBezTo>
                    <a:cubicBezTo>
                      <a:pt x="2167068" y="240458"/>
                      <a:pt x="2169541" y="242698"/>
                      <a:pt x="2156385" y="252607"/>
                    </a:cubicBezTo>
                    <a:cubicBezTo>
                      <a:pt x="2143230" y="262518"/>
                      <a:pt x="2112789" y="312884"/>
                      <a:pt x="2100999" y="301474"/>
                    </a:cubicBezTo>
                    <a:cubicBezTo>
                      <a:pt x="2089209" y="290063"/>
                      <a:pt x="2128893" y="238964"/>
                      <a:pt x="2137364" y="212906"/>
                    </a:cubicBezTo>
                    <a:cubicBezTo>
                      <a:pt x="2145835" y="186848"/>
                      <a:pt x="2140148" y="147071"/>
                      <a:pt x="2151827" y="145129"/>
                    </a:cubicBezTo>
                    <a:close/>
                    <a:moveTo>
                      <a:pt x="1550545" y="185159"/>
                    </a:moveTo>
                    <a:cubicBezTo>
                      <a:pt x="1560225" y="182440"/>
                      <a:pt x="1562371" y="198748"/>
                      <a:pt x="1562371" y="215510"/>
                    </a:cubicBezTo>
                    <a:cubicBezTo>
                      <a:pt x="1562371" y="232273"/>
                      <a:pt x="1557906" y="245861"/>
                      <a:pt x="1552400" y="245861"/>
                    </a:cubicBezTo>
                    <a:cubicBezTo>
                      <a:pt x="1546894" y="245861"/>
                      <a:pt x="1542739" y="225627"/>
                      <a:pt x="1542430" y="215510"/>
                    </a:cubicBezTo>
                    <a:cubicBezTo>
                      <a:pt x="1542121" y="205393"/>
                      <a:pt x="1540865" y="187878"/>
                      <a:pt x="1550545" y="185159"/>
                    </a:cubicBezTo>
                    <a:close/>
                    <a:moveTo>
                      <a:pt x="2249596" y="133911"/>
                    </a:moveTo>
                    <a:lnTo>
                      <a:pt x="2260731" y="137500"/>
                    </a:lnTo>
                    <a:lnTo>
                      <a:pt x="2270293" y="140271"/>
                    </a:lnTo>
                    <a:lnTo>
                      <a:pt x="2268181" y="146966"/>
                    </a:lnTo>
                    <a:cubicBezTo>
                      <a:pt x="2258328" y="187043"/>
                      <a:pt x="2232457" y="201304"/>
                      <a:pt x="2227341" y="184006"/>
                    </a:cubicBezTo>
                    <a:cubicBezTo>
                      <a:pt x="2224783" y="175358"/>
                      <a:pt x="2228289" y="167370"/>
                      <a:pt x="2233594" y="159072"/>
                    </a:cubicBezTo>
                    <a:close/>
                    <a:moveTo>
                      <a:pt x="371376" y="261446"/>
                    </a:moveTo>
                    <a:cubicBezTo>
                      <a:pt x="372970" y="261161"/>
                      <a:pt x="374605" y="261620"/>
                      <a:pt x="376288" y="263006"/>
                    </a:cubicBezTo>
                    <a:cubicBezTo>
                      <a:pt x="389746" y="274093"/>
                      <a:pt x="371168" y="295683"/>
                      <a:pt x="360932" y="327196"/>
                    </a:cubicBezTo>
                    <a:cubicBezTo>
                      <a:pt x="350696" y="358709"/>
                      <a:pt x="323815" y="369922"/>
                      <a:pt x="318500" y="356321"/>
                    </a:cubicBezTo>
                    <a:cubicBezTo>
                      <a:pt x="313185" y="342720"/>
                      <a:pt x="333072" y="331198"/>
                      <a:pt x="342703" y="315645"/>
                    </a:cubicBezTo>
                    <a:cubicBezTo>
                      <a:pt x="351131" y="302037"/>
                      <a:pt x="360219" y="263453"/>
                      <a:pt x="371376" y="261446"/>
                    </a:cubicBezTo>
                    <a:close/>
                    <a:moveTo>
                      <a:pt x="1928114" y="152085"/>
                    </a:moveTo>
                    <a:cubicBezTo>
                      <a:pt x="1939721" y="149756"/>
                      <a:pt x="1942293" y="163726"/>
                      <a:pt x="1942292" y="178087"/>
                    </a:cubicBezTo>
                    <a:cubicBezTo>
                      <a:pt x="1942293" y="192446"/>
                      <a:pt x="1936941" y="204088"/>
                      <a:pt x="1930338" y="204088"/>
                    </a:cubicBezTo>
                    <a:cubicBezTo>
                      <a:pt x="1923736" y="204088"/>
                      <a:pt x="1918755" y="186754"/>
                      <a:pt x="1918383" y="178087"/>
                    </a:cubicBezTo>
                    <a:cubicBezTo>
                      <a:pt x="1918013" y="169419"/>
                      <a:pt x="1916508" y="154415"/>
                      <a:pt x="1928114" y="152085"/>
                    </a:cubicBezTo>
                    <a:close/>
                    <a:moveTo>
                      <a:pt x="1519262" y="177040"/>
                    </a:moveTo>
                    <a:cubicBezTo>
                      <a:pt x="1529001" y="174774"/>
                      <a:pt x="1527650" y="229001"/>
                      <a:pt x="1532251" y="242557"/>
                    </a:cubicBezTo>
                    <a:cubicBezTo>
                      <a:pt x="1536853" y="256113"/>
                      <a:pt x="1541861" y="252418"/>
                      <a:pt x="1546875" y="258382"/>
                    </a:cubicBezTo>
                    <a:cubicBezTo>
                      <a:pt x="1551890" y="264344"/>
                      <a:pt x="1563035" y="273041"/>
                      <a:pt x="1562340" y="278333"/>
                    </a:cubicBezTo>
                    <a:cubicBezTo>
                      <a:pt x="1561644" y="283624"/>
                      <a:pt x="1553431" y="291940"/>
                      <a:pt x="1542702" y="290128"/>
                    </a:cubicBezTo>
                    <a:cubicBezTo>
                      <a:pt x="1531973" y="288316"/>
                      <a:pt x="1534036" y="290929"/>
                      <a:pt x="1523064" y="302497"/>
                    </a:cubicBezTo>
                    <a:cubicBezTo>
                      <a:pt x="1512092" y="314065"/>
                      <a:pt x="1486704" y="372856"/>
                      <a:pt x="1476872" y="359537"/>
                    </a:cubicBezTo>
                    <a:cubicBezTo>
                      <a:pt x="1467039" y="346218"/>
                      <a:pt x="1500135" y="286571"/>
                      <a:pt x="1507200" y="256154"/>
                    </a:cubicBezTo>
                    <a:cubicBezTo>
                      <a:pt x="1514265" y="225738"/>
                      <a:pt x="1509522" y="179306"/>
                      <a:pt x="1519262" y="177040"/>
                    </a:cubicBezTo>
                    <a:close/>
                    <a:moveTo>
                      <a:pt x="1890604" y="145129"/>
                    </a:moveTo>
                    <a:cubicBezTo>
                      <a:pt x="1902283" y="143188"/>
                      <a:pt x="1900661" y="189643"/>
                      <a:pt x="1906179" y="201257"/>
                    </a:cubicBezTo>
                    <a:cubicBezTo>
                      <a:pt x="1911697" y="212871"/>
                      <a:pt x="1917701" y="209705"/>
                      <a:pt x="1923713" y="214814"/>
                    </a:cubicBezTo>
                    <a:cubicBezTo>
                      <a:pt x="1929727" y="219923"/>
                      <a:pt x="1943090" y="227373"/>
                      <a:pt x="1942256" y="231906"/>
                    </a:cubicBezTo>
                    <a:cubicBezTo>
                      <a:pt x="1941423" y="236439"/>
                      <a:pt x="1931574" y="243564"/>
                      <a:pt x="1918710" y="242010"/>
                    </a:cubicBezTo>
                    <a:cubicBezTo>
                      <a:pt x="1905845" y="240458"/>
                      <a:pt x="1908318" y="242698"/>
                      <a:pt x="1895162" y="252607"/>
                    </a:cubicBezTo>
                    <a:cubicBezTo>
                      <a:pt x="1882007" y="262518"/>
                      <a:pt x="1851566" y="312884"/>
                      <a:pt x="1839776" y="301474"/>
                    </a:cubicBezTo>
                    <a:cubicBezTo>
                      <a:pt x="1827987" y="290063"/>
                      <a:pt x="1867670" y="238964"/>
                      <a:pt x="1876141" y="212906"/>
                    </a:cubicBezTo>
                    <a:cubicBezTo>
                      <a:pt x="1884612" y="186848"/>
                      <a:pt x="1878926" y="147071"/>
                      <a:pt x="1890604" y="145129"/>
                    </a:cubicBezTo>
                    <a:close/>
                    <a:moveTo>
                      <a:pt x="1289322" y="185159"/>
                    </a:moveTo>
                    <a:cubicBezTo>
                      <a:pt x="1299002" y="182440"/>
                      <a:pt x="1301148" y="198748"/>
                      <a:pt x="1301148" y="215510"/>
                    </a:cubicBezTo>
                    <a:cubicBezTo>
                      <a:pt x="1301148" y="232272"/>
                      <a:pt x="1296683" y="245861"/>
                      <a:pt x="1291177" y="245861"/>
                    </a:cubicBezTo>
                    <a:cubicBezTo>
                      <a:pt x="1285671" y="245861"/>
                      <a:pt x="1281516" y="225627"/>
                      <a:pt x="1281207" y="215510"/>
                    </a:cubicBezTo>
                    <a:cubicBezTo>
                      <a:pt x="1280898" y="205393"/>
                      <a:pt x="1279642" y="187878"/>
                      <a:pt x="1289322" y="185159"/>
                    </a:cubicBezTo>
                    <a:close/>
                    <a:moveTo>
                      <a:pt x="116023" y="261446"/>
                    </a:moveTo>
                    <a:cubicBezTo>
                      <a:pt x="117616" y="261161"/>
                      <a:pt x="119253" y="261620"/>
                      <a:pt x="120935" y="263005"/>
                    </a:cubicBezTo>
                    <a:cubicBezTo>
                      <a:pt x="134394" y="274093"/>
                      <a:pt x="115816" y="295683"/>
                      <a:pt x="105579" y="327196"/>
                    </a:cubicBezTo>
                    <a:cubicBezTo>
                      <a:pt x="95342" y="358709"/>
                      <a:pt x="68463" y="369922"/>
                      <a:pt x="63147" y="356321"/>
                    </a:cubicBezTo>
                    <a:cubicBezTo>
                      <a:pt x="57832" y="342720"/>
                      <a:pt x="77719" y="331198"/>
                      <a:pt x="87350" y="315645"/>
                    </a:cubicBezTo>
                    <a:cubicBezTo>
                      <a:pt x="95777" y="302037"/>
                      <a:pt x="104866" y="263453"/>
                      <a:pt x="116023" y="261446"/>
                    </a:cubicBezTo>
                    <a:close/>
                    <a:moveTo>
                      <a:pt x="1672761" y="152086"/>
                    </a:moveTo>
                    <a:cubicBezTo>
                      <a:pt x="1684368" y="149756"/>
                      <a:pt x="1686939" y="163726"/>
                      <a:pt x="1686939" y="178087"/>
                    </a:cubicBezTo>
                    <a:cubicBezTo>
                      <a:pt x="1686939" y="192447"/>
                      <a:pt x="1681588" y="204088"/>
                      <a:pt x="1674985" y="204088"/>
                    </a:cubicBezTo>
                    <a:cubicBezTo>
                      <a:pt x="1668383" y="204088"/>
                      <a:pt x="1663401" y="186754"/>
                      <a:pt x="1663030" y="178087"/>
                    </a:cubicBezTo>
                    <a:cubicBezTo>
                      <a:pt x="1662660" y="169419"/>
                      <a:pt x="1661154" y="154415"/>
                      <a:pt x="1672761" y="152086"/>
                    </a:cubicBezTo>
                    <a:close/>
                    <a:moveTo>
                      <a:pt x="1258039" y="177040"/>
                    </a:moveTo>
                    <a:cubicBezTo>
                      <a:pt x="1267779" y="174774"/>
                      <a:pt x="1266426" y="229001"/>
                      <a:pt x="1271028" y="242557"/>
                    </a:cubicBezTo>
                    <a:cubicBezTo>
                      <a:pt x="1275631" y="256113"/>
                      <a:pt x="1280638" y="252418"/>
                      <a:pt x="1285653" y="258382"/>
                    </a:cubicBezTo>
                    <a:cubicBezTo>
                      <a:pt x="1290667" y="264344"/>
                      <a:pt x="1301812" y="273041"/>
                      <a:pt x="1301117" y="278333"/>
                    </a:cubicBezTo>
                    <a:cubicBezTo>
                      <a:pt x="1300422" y="283624"/>
                      <a:pt x="1292208" y="291940"/>
                      <a:pt x="1281480" y="290128"/>
                    </a:cubicBezTo>
                    <a:cubicBezTo>
                      <a:pt x="1270750" y="288316"/>
                      <a:pt x="1272813" y="290929"/>
                      <a:pt x="1261841" y="302497"/>
                    </a:cubicBezTo>
                    <a:cubicBezTo>
                      <a:pt x="1250869" y="314066"/>
                      <a:pt x="1225481" y="372857"/>
                      <a:pt x="1215649" y="359537"/>
                    </a:cubicBezTo>
                    <a:cubicBezTo>
                      <a:pt x="1205816" y="346218"/>
                      <a:pt x="1238912" y="286571"/>
                      <a:pt x="1245977" y="256154"/>
                    </a:cubicBezTo>
                    <a:cubicBezTo>
                      <a:pt x="1253043" y="225738"/>
                      <a:pt x="1248299" y="179306"/>
                      <a:pt x="1258039" y="177040"/>
                    </a:cubicBezTo>
                    <a:close/>
                    <a:moveTo>
                      <a:pt x="1635251" y="145129"/>
                    </a:moveTo>
                    <a:cubicBezTo>
                      <a:pt x="1646929" y="143188"/>
                      <a:pt x="1645307" y="189643"/>
                      <a:pt x="1650826" y="201258"/>
                    </a:cubicBezTo>
                    <a:cubicBezTo>
                      <a:pt x="1656344" y="212871"/>
                      <a:pt x="1662347" y="209706"/>
                      <a:pt x="1668360" y="214814"/>
                    </a:cubicBezTo>
                    <a:cubicBezTo>
                      <a:pt x="1674373" y="219923"/>
                      <a:pt x="1687737" y="227373"/>
                      <a:pt x="1686903" y="231906"/>
                    </a:cubicBezTo>
                    <a:cubicBezTo>
                      <a:pt x="1686069" y="236439"/>
                      <a:pt x="1676221" y="243563"/>
                      <a:pt x="1663356" y="242010"/>
                    </a:cubicBezTo>
                    <a:cubicBezTo>
                      <a:pt x="1650492" y="240458"/>
                      <a:pt x="1652964" y="242698"/>
                      <a:pt x="1639809" y="252607"/>
                    </a:cubicBezTo>
                    <a:cubicBezTo>
                      <a:pt x="1626653" y="262518"/>
                      <a:pt x="1596213" y="312884"/>
                      <a:pt x="1584423" y="301473"/>
                    </a:cubicBezTo>
                    <a:cubicBezTo>
                      <a:pt x="1572633" y="290063"/>
                      <a:pt x="1612317" y="238964"/>
                      <a:pt x="1620788" y="212906"/>
                    </a:cubicBezTo>
                    <a:cubicBezTo>
                      <a:pt x="1629259" y="186848"/>
                      <a:pt x="1623572" y="147071"/>
                      <a:pt x="1635251" y="145129"/>
                    </a:cubicBezTo>
                    <a:close/>
                    <a:moveTo>
                      <a:pt x="1033969" y="185160"/>
                    </a:moveTo>
                    <a:cubicBezTo>
                      <a:pt x="1043649" y="182440"/>
                      <a:pt x="1045795" y="198748"/>
                      <a:pt x="1045794" y="215510"/>
                    </a:cubicBezTo>
                    <a:cubicBezTo>
                      <a:pt x="1045795" y="232273"/>
                      <a:pt x="1041330" y="245861"/>
                      <a:pt x="1035824" y="245861"/>
                    </a:cubicBezTo>
                    <a:cubicBezTo>
                      <a:pt x="1030317" y="245861"/>
                      <a:pt x="1026163" y="225627"/>
                      <a:pt x="1025854" y="215510"/>
                    </a:cubicBezTo>
                    <a:cubicBezTo>
                      <a:pt x="1025545" y="205393"/>
                      <a:pt x="1024289" y="187878"/>
                      <a:pt x="1033969" y="185160"/>
                    </a:cubicBezTo>
                    <a:close/>
                    <a:moveTo>
                      <a:pt x="1417408" y="152086"/>
                    </a:moveTo>
                    <a:cubicBezTo>
                      <a:pt x="1429014" y="149756"/>
                      <a:pt x="1431586" y="163727"/>
                      <a:pt x="1431586" y="178087"/>
                    </a:cubicBezTo>
                    <a:cubicBezTo>
                      <a:pt x="1431586" y="192447"/>
                      <a:pt x="1426234" y="204088"/>
                      <a:pt x="1419632" y="204088"/>
                    </a:cubicBezTo>
                    <a:cubicBezTo>
                      <a:pt x="1413029" y="204088"/>
                      <a:pt x="1408048" y="186754"/>
                      <a:pt x="1407677" y="178087"/>
                    </a:cubicBezTo>
                    <a:cubicBezTo>
                      <a:pt x="1407307" y="169419"/>
                      <a:pt x="1405801" y="154415"/>
                      <a:pt x="1417408" y="152086"/>
                    </a:cubicBezTo>
                    <a:close/>
                    <a:moveTo>
                      <a:pt x="1002685" y="177039"/>
                    </a:moveTo>
                    <a:cubicBezTo>
                      <a:pt x="1012425" y="174774"/>
                      <a:pt x="1011073" y="229001"/>
                      <a:pt x="1015675" y="242557"/>
                    </a:cubicBezTo>
                    <a:cubicBezTo>
                      <a:pt x="1020277" y="256113"/>
                      <a:pt x="1025284" y="252418"/>
                      <a:pt x="1030299" y="258382"/>
                    </a:cubicBezTo>
                    <a:cubicBezTo>
                      <a:pt x="1035314" y="264344"/>
                      <a:pt x="1046459" y="273041"/>
                      <a:pt x="1045764" y="278333"/>
                    </a:cubicBezTo>
                    <a:cubicBezTo>
                      <a:pt x="1045068" y="283624"/>
                      <a:pt x="1036854" y="291940"/>
                      <a:pt x="1026126" y="290128"/>
                    </a:cubicBezTo>
                    <a:cubicBezTo>
                      <a:pt x="1015396" y="288316"/>
                      <a:pt x="1017459" y="290929"/>
                      <a:pt x="1006487" y="302497"/>
                    </a:cubicBezTo>
                    <a:cubicBezTo>
                      <a:pt x="995515" y="314065"/>
                      <a:pt x="970128" y="372856"/>
                      <a:pt x="960296" y="359537"/>
                    </a:cubicBezTo>
                    <a:cubicBezTo>
                      <a:pt x="950463" y="346218"/>
                      <a:pt x="983559" y="286571"/>
                      <a:pt x="990624" y="256154"/>
                    </a:cubicBezTo>
                    <a:cubicBezTo>
                      <a:pt x="997689" y="225738"/>
                      <a:pt x="992946" y="179306"/>
                      <a:pt x="1002685" y="177039"/>
                    </a:cubicBezTo>
                    <a:close/>
                    <a:moveTo>
                      <a:pt x="2125922" y="98433"/>
                    </a:moveTo>
                    <a:lnTo>
                      <a:pt x="2148553" y="104991"/>
                    </a:lnTo>
                    <a:lnTo>
                      <a:pt x="2135825" y="129273"/>
                    </a:lnTo>
                    <a:cubicBezTo>
                      <a:pt x="2124011" y="158178"/>
                      <a:pt x="2092990" y="168464"/>
                      <a:pt x="2086856" y="155988"/>
                    </a:cubicBezTo>
                    <a:cubicBezTo>
                      <a:pt x="2080722" y="143512"/>
                      <a:pt x="2103672" y="132943"/>
                      <a:pt x="2114787" y="118677"/>
                    </a:cubicBezTo>
                    <a:cubicBezTo>
                      <a:pt x="2117219" y="115557"/>
                      <a:pt x="2119698" y="111004"/>
                      <a:pt x="2122250" y="105902"/>
                    </a:cubicBezTo>
                    <a:close/>
                    <a:moveTo>
                      <a:pt x="1379898" y="145129"/>
                    </a:moveTo>
                    <a:cubicBezTo>
                      <a:pt x="1391576" y="143188"/>
                      <a:pt x="1389954" y="189643"/>
                      <a:pt x="1395473" y="201258"/>
                    </a:cubicBezTo>
                    <a:cubicBezTo>
                      <a:pt x="1400991" y="212871"/>
                      <a:pt x="1406994" y="209706"/>
                      <a:pt x="1413007" y="214814"/>
                    </a:cubicBezTo>
                    <a:cubicBezTo>
                      <a:pt x="1419020" y="219922"/>
                      <a:pt x="1432383" y="227374"/>
                      <a:pt x="1431550" y="231906"/>
                    </a:cubicBezTo>
                    <a:cubicBezTo>
                      <a:pt x="1430716" y="236439"/>
                      <a:pt x="1420868" y="243563"/>
                      <a:pt x="1408003" y="242010"/>
                    </a:cubicBezTo>
                    <a:cubicBezTo>
                      <a:pt x="1395139" y="240458"/>
                      <a:pt x="1397611" y="242698"/>
                      <a:pt x="1384456" y="252607"/>
                    </a:cubicBezTo>
                    <a:cubicBezTo>
                      <a:pt x="1371300" y="262518"/>
                      <a:pt x="1340859" y="312884"/>
                      <a:pt x="1329070" y="301473"/>
                    </a:cubicBezTo>
                    <a:cubicBezTo>
                      <a:pt x="1317280" y="290063"/>
                      <a:pt x="1356963" y="238964"/>
                      <a:pt x="1365435" y="212906"/>
                    </a:cubicBezTo>
                    <a:cubicBezTo>
                      <a:pt x="1373906" y="186848"/>
                      <a:pt x="1368219" y="147070"/>
                      <a:pt x="1379898" y="145129"/>
                    </a:cubicBezTo>
                    <a:close/>
                    <a:moveTo>
                      <a:pt x="778616" y="185159"/>
                    </a:moveTo>
                    <a:cubicBezTo>
                      <a:pt x="788296" y="182440"/>
                      <a:pt x="790442" y="198748"/>
                      <a:pt x="790442" y="215510"/>
                    </a:cubicBezTo>
                    <a:cubicBezTo>
                      <a:pt x="790442" y="232273"/>
                      <a:pt x="785977" y="245861"/>
                      <a:pt x="780471" y="245861"/>
                    </a:cubicBezTo>
                    <a:cubicBezTo>
                      <a:pt x="774965" y="245861"/>
                      <a:pt x="770811" y="225627"/>
                      <a:pt x="770501" y="215510"/>
                    </a:cubicBezTo>
                    <a:cubicBezTo>
                      <a:pt x="770192" y="205393"/>
                      <a:pt x="768936" y="187878"/>
                      <a:pt x="778616" y="185159"/>
                    </a:cubicBezTo>
                    <a:close/>
                    <a:moveTo>
                      <a:pt x="1156185" y="152086"/>
                    </a:moveTo>
                    <a:cubicBezTo>
                      <a:pt x="1167791" y="149756"/>
                      <a:pt x="1170363" y="163726"/>
                      <a:pt x="1170363" y="178087"/>
                    </a:cubicBezTo>
                    <a:cubicBezTo>
                      <a:pt x="1170363" y="192447"/>
                      <a:pt x="1165011" y="204088"/>
                      <a:pt x="1158409" y="204088"/>
                    </a:cubicBezTo>
                    <a:cubicBezTo>
                      <a:pt x="1151807" y="204088"/>
                      <a:pt x="1146825" y="186754"/>
                      <a:pt x="1146454" y="178087"/>
                    </a:cubicBezTo>
                    <a:cubicBezTo>
                      <a:pt x="1146084" y="169419"/>
                      <a:pt x="1144578" y="154415"/>
                      <a:pt x="1156185" y="152086"/>
                    </a:cubicBezTo>
                    <a:close/>
                    <a:moveTo>
                      <a:pt x="747333" y="177040"/>
                    </a:moveTo>
                    <a:cubicBezTo>
                      <a:pt x="757073" y="174774"/>
                      <a:pt x="755721" y="229000"/>
                      <a:pt x="760322" y="242557"/>
                    </a:cubicBezTo>
                    <a:cubicBezTo>
                      <a:pt x="764925" y="256113"/>
                      <a:pt x="769931" y="252418"/>
                      <a:pt x="774946" y="258381"/>
                    </a:cubicBezTo>
                    <a:cubicBezTo>
                      <a:pt x="779961" y="264344"/>
                      <a:pt x="791106" y="273041"/>
                      <a:pt x="790411" y="278333"/>
                    </a:cubicBezTo>
                    <a:cubicBezTo>
                      <a:pt x="789716" y="283624"/>
                      <a:pt x="781502" y="291940"/>
                      <a:pt x="770773" y="290127"/>
                    </a:cubicBezTo>
                    <a:cubicBezTo>
                      <a:pt x="760044" y="288316"/>
                      <a:pt x="762106" y="290929"/>
                      <a:pt x="751135" y="302497"/>
                    </a:cubicBezTo>
                    <a:cubicBezTo>
                      <a:pt x="740163" y="314065"/>
                      <a:pt x="714775" y="372857"/>
                      <a:pt x="704943" y="359537"/>
                    </a:cubicBezTo>
                    <a:cubicBezTo>
                      <a:pt x="695110" y="346218"/>
                      <a:pt x="728206" y="286571"/>
                      <a:pt x="735271" y="256155"/>
                    </a:cubicBezTo>
                    <a:cubicBezTo>
                      <a:pt x="742336" y="225738"/>
                      <a:pt x="737593" y="179306"/>
                      <a:pt x="747333" y="177040"/>
                    </a:cubicBezTo>
                    <a:close/>
                    <a:moveTo>
                      <a:pt x="2064654" y="84380"/>
                    </a:moveTo>
                    <a:lnTo>
                      <a:pt x="2093341" y="89464"/>
                    </a:lnTo>
                    <a:lnTo>
                      <a:pt x="2092163" y="90601"/>
                    </a:lnTo>
                    <a:cubicBezTo>
                      <a:pt x="2079782" y="101978"/>
                      <a:pt x="2067598" y="110912"/>
                      <a:pt x="2060795" y="105678"/>
                    </a:cubicBezTo>
                    <a:cubicBezTo>
                      <a:pt x="2057393" y="103062"/>
                      <a:pt x="2057704" y="98170"/>
                      <a:pt x="2060237" y="91931"/>
                    </a:cubicBezTo>
                    <a:close/>
                    <a:moveTo>
                      <a:pt x="1118675" y="145129"/>
                    </a:moveTo>
                    <a:cubicBezTo>
                      <a:pt x="1130353" y="143188"/>
                      <a:pt x="1128731" y="189643"/>
                      <a:pt x="1134250" y="201258"/>
                    </a:cubicBezTo>
                    <a:cubicBezTo>
                      <a:pt x="1139768" y="212871"/>
                      <a:pt x="1145771" y="209706"/>
                      <a:pt x="1151784" y="214814"/>
                    </a:cubicBezTo>
                    <a:cubicBezTo>
                      <a:pt x="1157797" y="219923"/>
                      <a:pt x="1171161" y="227373"/>
                      <a:pt x="1170327" y="231906"/>
                    </a:cubicBezTo>
                    <a:cubicBezTo>
                      <a:pt x="1169493" y="236439"/>
                      <a:pt x="1159645" y="243563"/>
                      <a:pt x="1146780" y="242010"/>
                    </a:cubicBezTo>
                    <a:cubicBezTo>
                      <a:pt x="1133916" y="240458"/>
                      <a:pt x="1136388" y="242698"/>
                      <a:pt x="1123233" y="252607"/>
                    </a:cubicBezTo>
                    <a:cubicBezTo>
                      <a:pt x="1110077" y="262518"/>
                      <a:pt x="1079636" y="312884"/>
                      <a:pt x="1067847" y="301473"/>
                    </a:cubicBezTo>
                    <a:cubicBezTo>
                      <a:pt x="1056057" y="290063"/>
                      <a:pt x="1095741" y="238964"/>
                      <a:pt x="1104212" y="212906"/>
                    </a:cubicBezTo>
                    <a:cubicBezTo>
                      <a:pt x="1112683" y="186848"/>
                      <a:pt x="1106996" y="147071"/>
                      <a:pt x="1118675" y="145129"/>
                    </a:cubicBezTo>
                    <a:close/>
                    <a:moveTo>
                      <a:pt x="517394" y="185160"/>
                    </a:moveTo>
                    <a:cubicBezTo>
                      <a:pt x="527074" y="182440"/>
                      <a:pt x="529218" y="198748"/>
                      <a:pt x="529218" y="215510"/>
                    </a:cubicBezTo>
                    <a:cubicBezTo>
                      <a:pt x="529218" y="232273"/>
                      <a:pt x="524754" y="245861"/>
                      <a:pt x="519248" y="245861"/>
                    </a:cubicBezTo>
                    <a:cubicBezTo>
                      <a:pt x="513742" y="245861"/>
                      <a:pt x="509587" y="225627"/>
                      <a:pt x="509278" y="215510"/>
                    </a:cubicBezTo>
                    <a:cubicBezTo>
                      <a:pt x="508969" y="205393"/>
                      <a:pt x="507713" y="187878"/>
                      <a:pt x="517394" y="185160"/>
                    </a:cubicBezTo>
                    <a:close/>
                    <a:moveTo>
                      <a:pt x="900831" y="152085"/>
                    </a:moveTo>
                    <a:cubicBezTo>
                      <a:pt x="912438" y="149756"/>
                      <a:pt x="915010" y="163727"/>
                      <a:pt x="915010" y="178087"/>
                    </a:cubicBezTo>
                    <a:cubicBezTo>
                      <a:pt x="915010" y="192447"/>
                      <a:pt x="909658" y="204088"/>
                      <a:pt x="903056" y="204088"/>
                    </a:cubicBezTo>
                    <a:cubicBezTo>
                      <a:pt x="896453" y="204087"/>
                      <a:pt x="891472" y="186754"/>
                      <a:pt x="891101" y="178087"/>
                    </a:cubicBezTo>
                    <a:cubicBezTo>
                      <a:pt x="890730" y="169419"/>
                      <a:pt x="889225" y="154415"/>
                      <a:pt x="900831" y="152085"/>
                    </a:cubicBezTo>
                    <a:close/>
                    <a:moveTo>
                      <a:pt x="2008692" y="74462"/>
                    </a:moveTo>
                    <a:lnTo>
                      <a:pt x="2022169" y="76851"/>
                    </a:lnTo>
                    <a:lnTo>
                      <a:pt x="2022900" y="96408"/>
                    </a:lnTo>
                    <a:cubicBezTo>
                      <a:pt x="2018818" y="110045"/>
                      <a:pt x="2011885" y="126928"/>
                      <a:pt x="2006958" y="146966"/>
                    </a:cubicBezTo>
                    <a:cubicBezTo>
                      <a:pt x="1997105" y="187043"/>
                      <a:pt x="1971234" y="201304"/>
                      <a:pt x="1966118" y="184005"/>
                    </a:cubicBezTo>
                    <a:cubicBezTo>
                      <a:pt x="1961002" y="166709"/>
                      <a:pt x="1980143" y="152055"/>
                      <a:pt x="1989413" y="132276"/>
                    </a:cubicBezTo>
                    <a:cubicBezTo>
                      <a:pt x="1993469" y="123623"/>
                      <a:pt x="1997683" y="107030"/>
                      <a:pt x="2002226" y="92280"/>
                    </a:cubicBezTo>
                    <a:close/>
                    <a:moveTo>
                      <a:pt x="486110" y="177040"/>
                    </a:moveTo>
                    <a:cubicBezTo>
                      <a:pt x="495850" y="174774"/>
                      <a:pt x="494497" y="229001"/>
                      <a:pt x="499100" y="242557"/>
                    </a:cubicBezTo>
                    <a:cubicBezTo>
                      <a:pt x="503702" y="256113"/>
                      <a:pt x="508709" y="252418"/>
                      <a:pt x="513724" y="258381"/>
                    </a:cubicBezTo>
                    <a:cubicBezTo>
                      <a:pt x="518738" y="264344"/>
                      <a:pt x="529883" y="273041"/>
                      <a:pt x="529188" y="278333"/>
                    </a:cubicBezTo>
                    <a:cubicBezTo>
                      <a:pt x="528492" y="283624"/>
                      <a:pt x="520279" y="291940"/>
                      <a:pt x="509550" y="290128"/>
                    </a:cubicBezTo>
                    <a:cubicBezTo>
                      <a:pt x="498822" y="288316"/>
                      <a:pt x="500884" y="290929"/>
                      <a:pt x="489912" y="302497"/>
                    </a:cubicBezTo>
                    <a:cubicBezTo>
                      <a:pt x="478940" y="314065"/>
                      <a:pt x="453553" y="372857"/>
                      <a:pt x="443720" y="359537"/>
                    </a:cubicBezTo>
                    <a:cubicBezTo>
                      <a:pt x="433887" y="346218"/>
                      <a:pt x="466983" y="286571"/>
                      <a:pt x="474048" y="256154"/>
                    </a:cubicBezTo>
                    <a:cubicBezTo>
                      <a:pt x="481114" y="225738"/>
                      <a:pt x="476371" y="179306"/>
                      <a:pt x="486110" y="177040"/>
                    </a:cubicBezTo>
                    <a:close/>
                    <a:moveTo>
                      <a:pt x="863321" y="145129"/>
                    </a:moveTo>
                    <a:cubicBezTo>
                      <a:pt x="875000" y="143188"/>
                      <a:pt x="873378" y="189644"/>
                      <a:pt x="878896" y="201258"/>
                    </a:cubicBezTo>
                    <a:cubicBezTo>
                      <a:pt x="884415" y="212871"/>
                      <a:pt x="890418" y="209706"/>
                      <a:pt x="896430" y="214814"/>
                    </a:cubicBezTo>
                    <a:cubicBezTo>
                      <a:pt x="902444" y="219922"/>
                      <a:pt x="915807" y="227374"/>
                      <a:pt x="914973" y="231906"/>
                    </a:cubicBezTo>
                    <a:cubicBezTo>
                      <a:pt x="914140" y="236439"/>
                      <a:pt x="904291" y="243563"/>
                      <a:pt x="891427" y="242010"/>
                    </a:cubicBezTo>
                    <a:cubicBezTo>
                      <a:pt x="878562" y="240458"/>
                      <a:pt x="881035" y="242698"/>
                      <a:pt x="867879" y="252607"/>
                    </a:cubicBezTo>
                    <a:cubicBezTo>
                      <a:pt x="854724" y="262518"/>
                      <a:pt x="824283" y="312884"/>
                      <a:pt x="812493" y="301473"/>
                    </a:cubicBezTo>
                    <a:cubicBezTo>
                      <a:pt x="800704" y="290063"/>
                      <a:pt x="840387" y="238964"/>
                      <a:pt x="848858" y="212906"/>
                    </a:cubicBezTo>
                    <a:cubicBezTo>
                      <a:pt x="857330" y="186848"/>
                      <a:pt x="851643" y="147070"/>
                      <a:pt x="863321" y="145129"/>
                    </a:cubicBezTo>
                    <a:close/>
                    <a:moveTo>
                      <a:pt x="262041" y="185159"/>
                    </a:moveTo>
                    <a:cubicBezTo>
                      <a:pt x="271721" y="182440"/>
                      <a:pt x="273865" y="198748"/>
                      <a:pt x="273865" y="215510"/>
                    </a:cubicBezTo>
                    <a:cubicBezTo>
                      <a:pt x="273865" y="232273"/>
                      <a:pt x="269402" y="245861"/>
                      <a:pt x="263896" y="245861"/>
                    </a:cubicBezTo>
                    <a:cubicBezTo>
                      <a:pt x="258389" y="245861"/>
                      <a:pt x="254235" y="225627"/>
                      <a:pt x="253925" y="215510"/>
                    </a:cubicBezTo>
                    <a:cubicBezTo>
                      <a:pt x="253616" y="205393"/>
                      <a:pt x="252361" y="187879"/>
                      <a:pt x="262041" y="185159"/>
                    </a:cubicBezTo>
                    <a:close/>
                    <a:moveTo>
                      <a:pt x="1954590" y="64874"/>
                    </a:moveTo>
                    <a:lnTo>
                      <a:pt x="1984944" y="70253"/>
                    </a:lnTo>
                    <a:lnTo>
                      <a:pt x="1970544" y="93349"/>
                    </a:lnTo>
                    <a:cubicBezTo>
                      <a:pt x="1960218" y="109124"/>
                      <a:pt x="1950056" y="121510"/>
                      <a:pt x="1944383" y="114254"/>
                    </a:cubicBezTo>
                    <a:cubicBezTo>
                      <a:pt x="1938709" y="106999"/>
                      <a:pt x="1945420" y="87124"/>
                      <a:pt x="1954570" y="64922"/>
                    </a:cubicBezTo>
                    <a:close/>
                    <a:moveTo>
                      <a:pt x="1886655" y="68963"/>
                    </a:moveTo>
                    <a:cubicBezTo>
                      <a:pt x="1888494" y="68700"/>
                      <a:pt x="1890383" y="69123"/>
                      <a:pt x="1892323" y="70393"/>
                    </a:cubicBezTo>
                    <a:cubicBezTo>
                      <a:pt x="1907856" y="80563"/>
                      <a:pt x="1886415" y="100367"/>
                      <a:pt x="1874602" y="129273"/>
                    </a:cubicBezTo>
                    <a:cubicBezTo>
                      <a:pt x="1862788" y="158178"/>
                      <a:pt x="1831767" y="168464"/>
                      <a:pt x="1825633" y="155988"/>
                    </a:cubicBezTo>
                    <a:cubicBezTo>
                      <a:pt x="1819499" y="143512"/>
                      <a:pt x="1842450" y="132943"/>
                      <a:pt x="1853565" y="118677"/>
                    </a:cubicBezTo>
                    <a:cubicBezTo>
                      <a:pt x="1863290" y="106195"/>
                      <a:pt x="1873779" y="70804"/>
                      <a:pt x="1886655" y="68963"/>
                    </a:cubicBezTo>
                    <a:close/>
                    <a:moveTo>
                      <a:pt x="645479" y="152085"/>
                    </a:moveTo>
                    <a:cubicBezTo>
                      <a:pt x="657085" y="149756"/>
                      <a:pt x="659657" y="163727"/>
                      <a:pt x="659657" y="178087"/>
                    </a:cubicBezTo>
                    <a:cubicBezTo>
                      <a:pt x="659657" y="192446"/>
                      <a:pt x="654305" y="204088"/>
                      <a:pt x="647703" y="204087"/>
                    </a:cubicBezTo>
                    <a:cubicBezTo>
                      <a:pt x="641101" y="204087"/>
                      <a:pt x="636119" y="186754"/>
                      <a:pt x="635748" y="178087"/>
                    </a:cubicBezTo>
                    <a:cubicBezTo>
                      <a:pt x="635377" y="169419"/>
                      <a:pt x="633872" y="154415"/>
                      <a:pt x="645479" y="152085"/>
                    </a:cubicBezTo>
                    <a:close/>
                    <a:moveTo>
                      <a:pt x="230757" y="177040"/>
                    </a:moveTo>
                    <a:cubicBezTo>
                      <a:pt x="240497" y="174774"/>
                      <a:pt x="239144" y="229000"/>
                      <a:pt x="243747" y="242557"/>
                    </a:cubicBezTo>
                    <a:cubicBezTo>
                      <a:pt x="248349" y="256113"/>
                      <a:pt x="253356" y="252418"/>
                      <a:pt x="258370" y="258381"/>
                    </a:cubicBezTo>
                    <a:cubicBezTo>
                      <a:pt x="263385" y="264344"/>
                      <a:pt x="274531" y="273042"/>
                      <a:pt x="273835" y="278333"/>
                    </a:cubicBezTo>
                    <a:cubicBezTo>
                      <a:pt x="273140" y="283624"/>
                      <a:pt x="264926" y="291940"/>
                      <a:pt x="254197" y="290127"/>
                    </a:cubicBezTo>
                    <a:cubicBezTo>
                      <a:pt x="243468" y="288316"/>
                      <a:pt x="245530" y="290929"/>
                      <a:pt x="234558" y="302496"/>
                    </a:cubicBezTo>
                    <a:cubicBezTo>
                      <a:pt x="223587" y="314065"/>
                      <a:pt x="198200" y="372857"/>
                      <a:pt x="188367" y="359537"/>
                    </a:cubicBezTo>
                    <a:cubicBezTo>
                      <a:pt x="178535" y="346218"/>
                      <a:pt x="211630" y="286571"/>
                      <a:pt x="218695" y="256155"/>
                    </a:cubicBezTo>
                    <a:cubicBezTo>
                      <a:pt x="225760" y="225738"/>
                      <a:pt x="221017" y="179306"/>
                      <a:pt x="230757" y="177040"/>
                    </a:cubicBezTo>
                    <a:close/>
                    <a:moveTo>
                      <a:pt x="607969" y="145129"/>
                    </a:moveTo>
                    <a:cubicBezTo>
                      <a:pt x="619647" y="143188"/>
                      <a:pt x="618025" y="189644"/>
                      <a:pt x="623544" y="201258"/>
                    </a:cubicBezTo>
                    <a:cubicBezTo>
                      <a:pt x="629061" y="212871"/>
                      <a:pt x="635065" y="209706"/>
                      <a:pt x="641078" y="214814"/>
                    </a:cubicBezTo>
                    <a:cubicBezTo>
                      <a:pt x="647091" y="219922"/>
                      <a:pt x="660455" y="227374"/>
                      <a:pt x="659621" y="231906"/>
                    </a:cubicBezTo>
                    <a:cubicBezTo>
                      <a:pt x="658787" y="236439"/>
                      <a:pt x="648939" y="243563"/>
                      <a:pt x="636074" y="242011"/>
                    </a:cubicBezTo>
                    <a:cubicBezTo>
                      <a:pt x="623209" y="240458"/>
                      <a:pt x="625682" y="242697"/>
                      <a:pt x="612527" y="252607"/>
                    </a:cubicBezTo>
                    <a:cubicBezTo>
                      <a:pt x="599371" y="262518"/>
                      <a:pt x="568930" y="312884"/>
                      <a:pt x="557141" y="301473"/>
                    </a:cubicBezTo>
                    <a:cubicBezTo>
                      <a:pt x="545351" y="290064"/>
                      <a:pt x="585034" y="238964"/>
                      <a:pt x="593506" y="212906"/>
                    </a:cubicBezTo>
                    <a:cubicBezTo>
                      <a:pt x="601977" y="186849"/>
                      <a:pt x="596290" y="147070"/>
                      <a:pt x="607969" y="145129"/>
                    </a:cubicBezTo>
                    <a:close/>
                    <a:moveTo>
                      <a:pt x="1761657" y="63350"/>
                    </a:moveTo>
                    <a:cubicBezTo>
                      <a:pt x="1763191" y="62985"/>
                      <a:pt x="1764766" y="63571"/>
                      <a:pt x="1766384" y="65333"/>
                    </a:cubicBezTo>
                    <a:cubicBezTo>
                      <a:pt x="1779339" y="79433"/>
                      <a:pt x="1761457" y="106890"/>
                      <a:pt x="1751605" y="146966"/>
                    </a:cubicBezTo>
                    <a:cubicBezTo>
                      <a:pt x="1741752" y="187043"/>
                      <a:pt x="1715880" y="201304"/>
                      <a:pt x="1710765" y="184006"/>
                    </a:cubicBezTo>
                    <a:cubicBezTo>
                      <a:pt x="1705649" y="166709"/>
                      <a:pt x="1724789" y="152055"/>
                      <a:pt x="1734060" y="132277"/>
                    </a:cubicBezTo>
                    <a:cubicBezTo>
                      <a:pt x="1742171" y="114970"/>
                      <a:pt x="1750918" y="65901"/>
                      <a:pt x="1761657" y="63350"/>
                    </a:cubicBezTo>
                    <a:close/>
                    <a:moveTo>
                      <a:pt x="1631302" y="68964"/>
                    </a:moveTo>
                    <a:cubicBezTo>
                      <a:pt x="1633141" y="68700"/>
                      <a:pt x="1635029" y="69123"/>
                      <a:pt x="1636970" y="70393"/>
                    </a:cubicBezTo>
                    <a:cubicBezTo>
                      <a:pt x="1652503" y="80563"/>
                      <a:pt x="1631062" y="100367"/>
                      <a:pt x="1619249" y="129272"/>
                    </a:cubicBezTo>
                    <a:cubicBezTo>
                      <a:pt x="1607435" y="158178"/>
                      <a:pt x="1576414" y="168464"/>
                      <a:pt x="1570280" y="155988"/>
                    </a:cubicBezTo>
                    <a:cubicBezTo>
                      <a:pt x="1564145" y="143512"/>
                      <a:pt x="1587096" y="132943"/>
                      <a:pt x="1598211" y="118677"/>
                    </a:cubicBezTo>
                    <a:cubicBezTo>
                      <a:pt x="1607937" y="106195"/>
                      <a:pt x="1618425" y="70804"/>
                      <a:pt x="1631302" y="68964"/>
                    </a:cubicBezTo>
                    <a:close/>
                    <a:moveTo>
                      <a:pt x="384256" y="152085"/>
                    </a:moveTo>
                    <a:cubicBezTo>
                      <a:pt x="395863" y="149756"/>
                      <a:pt x="398435" y="163727"/>
                      <a:pt x="398435" y="178087"/>
                    </a:cubicBezTo>
                    <a:cubicBezTo>
                      <a:pt x="398435" y="192446"/>
                      <a:pt x="393082" y="204088"/>
                      <a:pt x="386480" y="204087"/>
                    </a:cubicBezTo>
                    <a:cubicBezTo>
                      <a:pt x="379878" y="204087"/>
                      <a:pt x="374896" y="186754"/>
                      <a:pt x="374526" y="178087"/>
                    </a:cubicBezTo>
                    <a:cubicBezTo>
                      <a:pt x="374155" y="169419"/>
                      <a:pt x="372649" y="154415"/>
                      <a:pt x="384256" y="152085"/>
                    </a:cubicBezTo>
                    <a:close/>
                    <a:moveTo>
                      <a:pt x="346746" y="145129"/>
                    </a:moveTo>
                    <a:cubicBezTo>
                      <a:pt x="358424" y="143188"/>
                      <a:pt x="356803" y="189644"/>
                      <a:pt x="362321" y="201258"/>
                    </a:cubicBezTo>
                    <a:cubicBezTo>
                      <a:pt x="367839" y="212871"/>
                      <a:pt x="373842" y="209706"/>
                      <a:pt x="379855" y="214814"/>
                    </a:cubicBezTo>
                    <a:cubicBezTo>
                      <a:pt x="385868" y="219922"/>
                      <a:pt x="399232" y="227374"/>
                      <a:pt x="398398" y="231906"/>
                    </a:cubicBezTo>
                    <a:cubicBezTo>
                      <a:pt x="397564" y="236439"/>
                      <a:pt x="387716" y="243563"/>
                      <a:pt x="374852" y="242011"/>
                    </a:cubicBezTo>
                    <a:cubicBezTo>
                      <a:pt x="361987" y="240458"/>
                      <a:pt x="364460" y="242698"/>
                      <a:pt x="351304" y="252607"/>
                    </a:cubicBezTo>
                    <a:cubicBezTo>
                      <a:pt x="338149" y="262518"/>
                      <a:pt x="307708" y="312884"/>
                      <a:pt x="295918" y="301473"/>
                    </a:cubicBezTo>
                    <a:cubicBezTo>
                      <a:pt x="284128" y="290063"/>
                      <a:pt x="323812" y="238964"/>
                      <a:pt x="332283" y="212906"/>
                    </a:cubicBezTo>
                    <a:cubicBezTo>
                      <a:pt x="340754" y="186849"/>
                      <a:pt x="335068" y="147070"/>
                      <a:pt x="346746" y="145129"/>
                    </a:cubicBezTo>
                    <a:close/>
                    <a:moveTo>
                      <a:pt x="1830624" y="42903"/>
                    </a:moveTo>
                    <a:lnTo>
                      <a:pt x="1880849" y="51805"/>
                    </a:lnTo>
                    <a:lnTo>
                      <a:pt x="1877205" y="52053"/>
                    </a:lnTo>
                    <a:cubicBezTo>
                      <a:pt x="1874164" y="53525"/>
                      <a:pt x="1871082" y="56311"/>
                      <a:pt x="1863491" y="60856"/>
                    </a:cubicBezTo>
                    <a:cubicBezTo>
                      <a:pt x="1848308" y="69946"/>
                      <a:pt x="1813178" y="116144"/>
                      <a:pt x="1799572" y="105678"/>
                    </a:cubicBezTo>
                    <a:cubicBezTo>
                      <a:pt x="1789367" y="97829"/>
                      <a:pt x="1812576" y="69501"/>
                      <a:pt x="1828944" y="45745"/>
                    </a:cubicBezTo>
                    <a:close/>
                    <a:moveTo>
                      <a:pt x="1506304" y="63350"/>
                    </a:moveTo>
                    <a:cubicBezTo>
                      <a:pt x="1507837" y="62985"/>
                      <a:pt x="1509412" y="63571"/>
                      <a:pt x="1511031" y="65333"/>
                    </a:cubicBezTo>
                    <a:cubicBezTo>
                      <a:pt x="1523985" y="79433"/>
                      <a:pt x="1506104" y="106890"/>
                      <a:pt x="1496252" y="146966"/>
                    </a:cubicBezTo>
                    <a:cubicBezTo>
                      <a:pt x="1486399" y="187043"/>
                      <a:pt x="1460527" y="201304"/>
                      <a:pt x="1455411" y="184006"/>
                    </a:cubicBezTo>
                    <a:cubicBezTo>
                      <a:pt x="1450295" y="166709"/>
                      <a:pt x="1469436" y="152055"/>
                      <a:pt x="1478706" y="132277"/>
                    </a:cubicBezTo>
                    <a:cubicBezTo>
                      <a:pt x="1486817" y="114970"/>
                      <a:pt x="1495565" y="65901"/>
                      <a:pt x="1506304" y="63350"/>
                    </a:cubicBezTo>
                    <a:close/>
                    <a:moveTo>
                      <a:pt x="1375948" y="68964"/>
                    </a:moveTo>
                    <a:cubicBezTo>
                      <a:pt x="1377787" y="68700"/>
                      <a:pt x="1379676" y="69123"/>
                      <a:pt x="1381617" y="70393"/>
                    </a:cubicBezTo>
                    <a:cubicBezTo>
                      <a:pt x="1397150" y="80563"/>
                      <a:pt x="1375709" y="100367"/>
                      <a:pt x="1363896" y="129273"/>
                    </a:cubicBezTo>
                    <a:cubicBezTo>
                      <a:pt x="1352082" y="158178"/>
                      <a:pt x="1321060" y="168464"/>
                      <a:pt x="1314926" y="155988"/>
                    </a:cubicBezTo>
                    <a:cubicBezTo>
                      <a:pt x="1308792" y="143512"/>
                      <a:pt x="1331743" y="132943"/>
                      <a:pt x="1342858" y="118677"/>
                    </a:cubicBezTo>
                    <a:cubicBezTo>
                      <a:pt x="1352583" y="106195"/>
                      <a:pt x="1363072" y="70804"/>
                      <a:pt x="1375948" y="68964"/>
                    </a:cubicBezTo>
                    <a:close/>
                    <a:moveTo>
                      <a:pt x="128903" y="152085"/>
                    </a:moveTo>
                    <a:cubicBezTo>
                      <a:pt x="140510" y="149756"/>
                      <a:pt x="143082" y="163727"/>
                      <a:pt x="143082" y="178087"/>
                    </a:cubicBezTo>
                    <a:cubicBezTo>
                      <a:pt x="143082" y="192446"/>
                      <a:pt x="137730" y="204087"/>
                      <a:pt x="131127" y="204087"/>
                    </a:cubicBezTo>
                    <a:cubicBezTo>
                      <a:pt x="124525" y="204087"/>
                      <a:pt x="119544" y="186754"/>
                      <a:pt x="119172" y="178087"/>
                    </a:cubicBezTo>
                    <a:cubicBezTo>
                      <a:pt x="118802" y="169419"/>
                      <a:pt x="117296" y="154415"/>
                      <a:pt x="128903" y="152085"/>
                    </a:cubicBezTo>
                    <a:close/>
                    <a:moveTo>
                      <a:pt x="91393" y="145129"/>
                    </a:moveTo>
                    <a:cubicBezTo>
                      <a:pt x="103071" y="143188"/>
                      <a:pt x="101450" y="189644"/>
                      <a:pt x="106968" y="201257"/>
                    </a:cubicBezTo>
                    <a:cubicBezTo>
                      <a:pt x="112486" y="212871"/>
                      <a:pt x="118490" y="209706"/>
                      <a:pt x="124502" y="214814"/>
                    </a:cubicBezTo>
                    <a:cubicBezTo>
                      <a:pt x="130515" y="219923"/>
                      <a:pt x="143879" y="227374"/>
                      <a:pt x="143045" y="231907"/>
                    </a:cubicBezTo>
                    <a:cubicBezTo>
                      <a:pt x="142211" y="236439"/>
                      <a:pt x="132363" y="243564"/>
                      <a:pt x="119499" y="242011"/>
                    </a:cubicBezTo>
                    <a:cubicBezTo>
                      <a:pt x="106634" y="240458"/>
                      <a:pt x="109107" y="242697"/>
                      <a:pt x="95951" y="252607"/>
                    </a:cubicBezTo>
                    <a:cubicBezTo>
                      <a:pt x="82795" y="262518"/>
                      <a:pt x="52355" y="312884"/>
                      <a:pt x="40565" y="301473"/>
                    </a:cubicBezTo>
                    <a:cubicBezTo>
                      <a:pt x="28775" y="290064"/>
                      <a:pt x="68459" y="238964"/>
                      <a:pt x="76930" y="212906"/>
                    </a:cubicBezTo>
                    <a:cubicBezTo>
                      <a:pt x="85401" y="186849"/>
                      <a:pt x="79715" y="147071"/>
                      <a:pt x="91393" y="145129"/>
                    </a:cubicBezTo>
                    <a:close/>
                    <a:moveTo>
                      <a:pt x="1245081" y="63350"/>
                    </a:moveTo>
                    <a:cubicBezTo>
                      <a:pt x="1246614" y="62985"/>
                      <a:pt x="1248189" y="63571"/>
                      <a:pt x="1249808" y="65333"/>
                    </a:cubicBezTo>
                    <a:cubicBezTo>
                      <a:pt x="1262763" y="79433"/>
                      <a:pt x="1244881" y="106890"/>
                      <a:pt x="1235029" y="146966"/>
                    </a:cubicBezTo>
                    <a:cubicBezTo>
                      <a:pt x="1225176" y="187043"/>
                      <a:pt x="1199304" y="201304"/>
                      <a:pt x="1194188" y="184006"/>
                    </a:cubicBezTo>
                    <a:cubicBezTo>
                      <a:pt x="1189073" y="166709"/>
                      <a:pt x="1208213" y="152055"/>
                      <a:pt x="1217484" y="132277"/>
                    </a:cubicBezTo>
                    <a:cubicBezTo>
                      <a:pt x="1225595" y="114970"/>
                      <a:pt x="1234342" y="65901"/>
                      <a:pt x="1245081" y="63350"/>
                    </a:cubicBezTo>
                    <a:close/>
                    <a:moveTo>
                      <a:pt x="1713815" y="30343"/>
                    </a:moveTo>
                    <a:lnTo>
                      <a:pt x="1775917" y="36179"/>
                    </a:lnTo>
                    <a:lnTo>
                      <a:pt x="1765002" y="38632"/>
                    </a:lnTo>
                    <a:cubicBezTo>
                      <a:pt x="1752620" y="36658"/>
                      <a:pt x="1755000" y="39506"/>
                      <a:pt x="1742338" y="52108"/>
                    </a:cubicBezTo>
                    <a:cubicBezTo>
                      <a:pt x="1729676" y="64713"/>
                      <a:pt x="1700377" y="128765"/>
                      <a:pt x="1689029" y="114254"/>
                    </a:cubicBezTo>
                    <a:cubicBezTo>
                      <a:pt x="1680518" y="103371"/>
                      <a:pt x="1699875" y="64096"/>
                      <a:pt x="1713525" y="31158"/>
                    </a:cubicBezTo>
                    <a:close/>
                    <a:moveTo>
                      <a:pt x="1114726" y="68964"/>
                    </a:moveTo>
                    <a:cubicBezTo>
                      <a:pt x="1116565" y="68700"/>
                      <a:pt x="1118453" y="69123"/>
                      <a:pt x="1120394" y="70393"/>
                    </a:cubicBezTo>
                    <a:cubicBezTo>
                      <a:pt x="1135927" y="80563"/>
                      <a:pt x="1114486" y="100367"/>
                      <a:pt x="1102673" y="129272"/>
                    </a:cubicBezTo>
                    <a:cubicBezTo>
                      <a:pt x="1090859" y="158178"/>
                      <a:pt x="1059837" y="168464"/>
                      <a:pt x="1053703" y="155988"/>
                    </a:cubicBezTo>
                    <a:cubicBezTo>
                      <a:pt x="1047570" y="143512"/>
                      <a:pt x="1070520" y="132943"/>
                      <a:pt x="1081635" y="118677"/>
                    </a:cubicBezTo>
                    <a:cubicBezTo>
                      <a:pt x="1091361" y="106195"/>
                      <a:pt x="1101849" y="70804"/>
                      <a:pt x="1114726" y="68964"/>
                    </a:cubicBezTo>
                    <a:close/>
                    <a:moveTo>
                      <a:pt x="989727" y="63349"/>
                    </a:moveTo>
                    <a:cubicBezTo>
                      <a:pt x="991261" y="62985"/>
                      <a:pt x="992836" y="63571"/>
                      <a:pt x="994455" y="65333"/>
                    </a:cubicBezTo>
                    <a:cubicBezTo>
                      <a:pt x="1007409" y="79433"/>
                      <a:pt x="989527" y="106890"/>
                      <a:pt x="979675" y="146966"/>
                    </a:cubicBezTo>
                    <a:cubicBezTo>
                      <a:pt x="969823" y="187043"/>
                      <a:pt x="943951" y="201304"/>
                      <a:pt x="938835" y="184006"/>
                    </a:cubicBezTo>
                    <a:cubicBezTo>
                      <a:pt x="933719" y="166709"/>
                      <a:pt x="952860" y="152055"/>
                      <a:pt x="962130" y="132277"/>
                    </a:cubicBezTo>
                    <a:cubicBezTo>
                      <a:pt x="970241" y="114970"/>
                      <a:pt x="978989" y="65901"/>
                      <a:pt x="989727" y="63349"/>
                    </a:cubicBezTo>
                    <a:close/>
                    <a:moveTo>
                      <a:pt x="859372" y="68964"/>
                    </a:moveTo>
                    <a:cubicBezTo>
                      <a:pt x="861211" y="68700"/>
                      <a:pt x="863100" y="69123"/>
                      <a:pt x="865041" y="70393"/>
                    </a:cubicBezTo>
                    <a:cubicBezTo>
                      <a:pt x="880573" y="80563"/>
                      <a:pt x="859133" y="100367"/>
                      <a:pt x="847319" y="129273"/>
                    </a:cubicBezTo>
                    <a:cubicBezTo>
                      <a:pt x="835506" y="158178"/>
                      <a:pt x="804484" y="168464"/>
                      <a:pt x="798350" y="155988"/>
                    </a:cubicBezTo>
                    <a:cubicBezTo>
                      <a:pt x="792216" y="143512"/>
                      <a:pt x="815167" y="132943"/>
                      <a:pt x="826282" y="118677"/>
                    </a:cubicBezTo>
                    <a:cubicBezTo>
                      <a:pt x="836007" y="106195"/>
                      <a:pt x="846496" y="70804"/>
                      <a:pt x="859372" y="68964"/>
                    </a:cubicBezTo>
                    <a:close/>
                    <a:moveTo>
                      <a:pt x="1587244" y="18448"/>
                    </a:moveTo>
                    <a:lnTo>
                      <a:pt x="1631881" y="22643"/>
                    </a:lnTo>
                    <a:lnTo>
                      <a:pt x="1641087" y="26189"/>
                    </a:lnTo>
                    <a:cubicBezTo>
                      <a:pt x="1648027" y="30875"/>
                      <a:pt x="1663449" y="37710"/>
                      <a:pt x="1662487" y="41867"/>
                    </a:cubicBezTo>
                    <a:cubicBezTo>
                      <a:pt x="1661525" y="46025"/>
                      <a:pt x="1650160" y="52560"/>
                      <a:pt x="1635312" y="51136"/>
                    </a:cubicBezTo>
                    <a:cubicBezTo>
                      <a:pt x="1620466" y="49712"/>
                      <a:pt x="1623320" y="51765"/>
                      <a:pt x="1608138" y="60856"/>
                    </a:cubicBezTo>
                    <a:cubicBezTo>
                      <a:pt x="1592955" y="69947"/>
                      <a:pt x="1557824" y="116145"/>
                      <a:pt x="1544218" y="105678"/>
                    </a:cubicBezTo>
                    <a:cubicBezTo>
                      <a:pt x="1530612" y="95212"/>
                      <a:pt x="1576409" y="48341"/>
                      <a:pt x="1586186" y="24440"/>
                    </a:cubicBezTo>
                    <a:close/>
                    <a:moveTo>
                      <a:pt x="734375" y="63350"/>
                    </a:moveTo>
                    <a:cubicBezTo>
                      <a:pt x="735908" y="62986"/>
                      <a:pt x="737483" y="63570"/>
                      <a:pt x="739102" y="65333"/>
                    </a:cubicBezTo>
                    <a:cubicBezTo>
                      <a:pt x="752057" y="79432"/>
                      <a:pt x="734175" y="106889"/>
                      <a:pt x="724323" y="146967"/>
                    </a:cubicBezTo>
                    <a:cubicBezTo>
                      <a:pt x="714470" y="187043"/>
                      <a:pt x="688598" y="201304"/>
                      <a:pt x="683482" y="184006"/>
                    </a:cubicBezTo>
                    <a:cubicBezTo>
                      <a:pt x="678367" y="166709"/>
                      <a:pt x="697507" y="152055"/>
                      <a:pt x="706778" y="132277"/>
                    </a:cubicBezTo>
                    <a:cubicBezTo>
                      <a:pt x="714889" y="114971"/>
                      <a:pt x="723636" y="65901"/>
                      <a:pt x="734375" y="63350"/>
                    </a:cubicBezTo>
                    <a:close/>
                    <a:moveTo>
                      <a:pt x="604019" y="68964"/>
                    </a:moveTo>
                    <a:cubicBezTo>
                      <a:pt x="605859" y="68701"/>
                      <a:pt x="607746" y="69122"/>
                      <a:pt x="609688" y="70394"/>
                    </a:cubicBezTo>
                    <a:cubicBezTo>
                      <a:pt x="625221" y="80563"/>
                      <a:pt x="603780" y="100367"/>
                      <a:pt x="591967" y="129273"/>
                    </a:cubicBezTo>
                    <a:cubicBezTo>
                      <a:pt x="580153" y="158178"/>
                      <a:pt x="549131" y="168464"/>
                      <a:pt x="542997" y="155988"/>
                    </a:cubicBezTo>
                    <a:cubicBezTo>
                      <a:pt x="536863" y="143511"/>
                      <a:pt x="559814" y="132943"/>
                      <a:pt x="570929" y="118678"/>
                    </a:cubicBezTo>
                    <a:cubicBezTo>
                      <a:pt x="580655" y="106195"/>
                      <a:pt x="591143" y="70804"/>
                      <a:pt x="604019" y="68964"/>
                    </a:cubicBezTo>
                    <a:close/>
                    <a:moveTo>
                      <a:pt x="1466266" y="8400"/>
                    </a:moveTo>
                    <a:lnTo>
                      <a:pt x="1485333" y="8871"/>
                    </a:lnTo>
                    <a:lnTo>
                      <a:pt x="1521194" y="12241"/>
                    </a:lnTo>
                    <a:lnTo>
                      <a:pt x="1532312" y="25782"/>
                    </a:lnTo>
                    <a:cubicBezTo>
                      <a:pt x="1531510" y="31547"/>
                      <a:pt x="1522031" y="40607"/>
                      <a:pt x="1509648" y="38632"/>
                    </a:cubicBezTo>
                    <a:cubicBezTo>
                      <a:pt x="1497267" y="36658"/>
                      <a:pt x="1499647" y="39506"/>
                      <a:pt x="1486984" y="52109"/>
                    </a:cubicBezTo>
                    <a:cubicBezTo>
                      <a:pt x="1474322" y="64713"/>
                      <a:pt x="1445024" y="128765"/>
                      <a:pt x="1433676" y="114254"/>
                    </a:cubicBezTo>
                    <a:cubicBezTo>
                      <a:pt x="1425165" y="103371"/>
                      <a:pt x="1444522" y="64095"/>
                      <a:pt x="1458173" y="31158"/>
                    </a:cubicBezTo>
                    <a:close/>
                    <a:moveTo>
                      <a:pt x="1383488" y="6354"/>
                    </a:moveTo>
                    <a:lnTo>
                      <a:pt x="1403737" y="6854"/>
                    </a:lnTo>
                    <a:lnTo>
                      <a:pt x="1403135" y="9365"/>
                    </a:lnTo>
                    <a:cubicBezTo>
                      <a:pt x="1400638" y="13681"/>
                      <a:pt x="1397190" y="16351"/>
                      <a:pt x="1393380" y="16351"/>
                    </a:cubicBezTo>
                    <a:cubicBezTo>
                      <a:pt x="1389570" y="16351"/>
                      <a:pt x="1386228" y="12376"/>
                      <a:pt x="1383785" y="7407"/>
                    </a:cubicBezTo>
                    <a:close/>
                    <a:moveTo>
                      <a:pt x="1334243" y="5136"/>
                    </a:moveTo>
                    <a:lnTo>
                      <a:pt x="1363274" y="5854"/>
                    </a:lnTo>
                    <a:lnTo>
                      <a:pt x="1365498" y="13754"/>
                    </a:lnTo>
                    <a:cubicBezTo>
                      <a:pt x="1371867" y="24407"/>
                      <a:pt x="1378795" y="21504"/>
                      <a:pt x="1385734" y="26189"/>
                    </a:cubicBezTo>
                    <a:cubicBezTo>
                      <a:pt x="1392673" y="30875"/>
                      <a:pt x="1408096" y="37709"/>
                      <a:pt x="1407134" y="41867"/>
                    </a:cubicBezTo>
                    <a:cubicBezTo>
                      <a:pt x="1406171" y="46025"/>
                      <a:pt x="1394806" y="52560"/>
                      <a:pt x="1379959" y="51136"/>
                    </a:cubicBezTo>
                    <a:cubicBezTo>
                      <a:pt x="1365113" y="49712"/>
                      <a:pt x="1367967" y="51765"/>
                      <a:pt x="1352784" y="60855"/>
                    </a:cubicBezTo>
                    <a:cubicBezTo>
                      <a:pt x="1337601" y="69947"/>
                      <a:pt x="1302471" y="116145"/>
                      <a:pt x="1288865" y="105678"/>
                    </a:cubicBezTo>
                    <a:cubicBezTo>
                      <a:pt x="1275258" y="95212"/>
                      <a:pt x="1321056" y="48341"/>
                      <a:pt x="1330833" y="24440"/>
                    </a:cubicBezTo>
                    <a:close/>
                    <a:moveTo>
                      <a:pt x="473152" y="63350"/>
                    </a:moveTo>
                    <a:cubicBezTo>
                      <a:pt x="474686" y="62986"/>
                      <a:pt x="476260" y="63570"/>
                      <a:pt x="477880" y="65333"/>
                    </a:cubicBezTo>
                    <a:cubicBezTo>
                      <a:pt x="490834" y="79432"/>
                      <a:pt x="472952" y="106889"/>
                      <a:pt x="463100" y="146966"/>
                    </a:cubicBezTo>
                    <a:cubicBezTo>
                      <a:pt x="453247" y="187043"/>
                      <a:pt x="427375" y="201304"/>
                      <a:pt x="422260" y="184006"/>
                    </a:cubicBezTo>
                    <a:cubicBezTo>
                      <a:pt x="417144" y="166709"/>
                      <a:pt x="436285" y="152055"/>
                      <a:pt x="445555" y="132277"/>
                    </a:cubicBezTo>
                    <a:cubicBezTo>
                      <a:pt x="453666" y="114971"/>
                      <a:pt x="462413" y="65901"/>
                      <a:pt x="473152" y="63350"/>
                    </a:cubicBezTo>
                    <a:close/>
                    <a:moveTo>
                      <a:pt x="29027" y="92694"/>
                    </a:moveTo>
                    <a:lnTo>
                      <a:pt x="13953" y="104369"/>
                    </a:lnTo>
                    <a:cubicBezTo>
                      <a:pt x="8509" y="107370"/>
                      <a:pt x="3762" y="108295"/>
                      <a:pt x="361" y="105679"/>
                    </a:cubicBezTo>
                    <a:lnTo>
                      <a:pt x="0" y="96801"/>
                    </a:lnTo>
                    <a:lnTo>
                      <a:pt x="5887" y="95749"/>
                    </a:lnTo>
                    <a:close/>
                    <a:moveTo>
                      <a:pt x="342797" y="68964"/>
                    </a:moveTo>
                    <a:cubicBezTo>
                      <a:pt x="344636" y="68701"/>
                      <a:pt x="346524" y="69122"/>
                      <a:pt x="348465" y="70393"/>
                    </a:cubicBezTo>
                    <a:cubicBezTo>
                      <a:pt x="363998" y="80563"/>
                      <a:pt x="342557" y="100367"/>
                      <a:pt x="330744" y="129273"/>
                    </a:cubicBezTo>
                    <a:cubicBezTo>
                      <a:pt x="318931" y="158178"/>
                      <a:pt x="287909" y="168464"/>
                      <a:pt x="281775" y="155988"/>
                    </a:cubicBezTo>
                    <a:cubicBezTo>
                      <a:pt x="275640" y="143512"/>
                      <a:pt x="298592" y="132943"/>
                      <a:pt x="309707" y="118677"/>
                    </a:cubicBezTo>
                    <a:cubicBezTo>
                      <a:pt x="319432" y="106195"/>
                      <a:pt x="329920" y="70804"/>
                      <a:pt x="342797" y="68964"/>
                    </a:cubicBezTo>
                    <a:close/>
                    <a:moveTo>
                      <a:pt x="93966" y="84118"/>
                    </a:moveTo>
                    <a:lnTo>
                      <a:pt x="94507" y="92807"/>
                    </a:lnTo>
                    <a:cubicBezTo>
                      <a:pt x="89611" y="102642"/>
                      <a:pt x="81298" y="114820"/>
                      <a:pt x="75391" y="129273"/>
                    </a:cubicBezTo>
                    <a:cubicBezTo>
                      <a:pt x="63578" y="158178"/>
                      <a:pt x="32556" y="168464"/>
                      <a:pt x="26422" y="155988"/>
                    </a:cubicBezTo>
                    <a:cubicBezTo>
                      <a:pt x="20288" y="143511"/>
                      <a:pt x="43239" y="132943"/>
                      <a:pt x="54353" y="118678"/>
                    </a:cubicBezTo>
                    <a:cubicBezTo>
                      <a:pt x="59216" y="112436"/>
                      <a:pt x="64270" y="100468"/>
                      <a:pt x="69717" y="89830"/>
                    </a:cubicBezTo>
                    <a:lnTo>
                      <a:pt x="71362" y="87103"/>
                    </a:lnTo>
                    <a:close/>
                    <a:moveTo>
                      <a:pt x="1207319" y="1999"/>
                    </a:moveTo>
                    <a:lnTo>
                      <a:pt x="1251760" y="3097"/>
                    </a:lnTo>
                    <a:lnTo>
                      <a:pt x="1253242" y="4046"/>
                    </a:lnTo>
                    <a:cubicBezTo>
                      <a:pt x="1259030" y="10541"/>
                      <a:pt x="1271892" y="20018"/>
                      <a:pt x="1271090" y="25783"/>
                    </a:cubicBezTo>
                    <a:cubicBezTo>
                      <a:pt x="1270287" y="31547"/>
                      <a:pt x="1260808" y="40607"/>
                      <a:pt x="1248426" y="38632"/>
                    </a:cubicBezTo>
                    <a:cubicBezTo>
                      <a:pt x="1236044" y="36658"/>
                      <a:pt x="1238424" y="39506"/>
                      <a:pt x="1225762" y="52108"/>
                    </a:cubicBezTo>
                    <a:cubicBezTo>
                      <a:pt x="1213099" y="64713"/>
                      <a:pt x="1183801" y="128765"/>
                      <a:pt x="1172453" y="114254"/>
                    </a:cubicBezTo>
                    <a:cubicBezTo>
                      <a:pt x="1163942" y="103371"/>
                      <a:pt x="1183299" y="64096"/>
                      <a:pt x="1196950" y="31158"/>
                    </a:cubicBezTo>
                    <a:close/>
                    <a:moveTo>
                      <a:pt x="184547" y="72156"/>
                    </a:moveTo>
                    <a:lnTo>
                      <a:pt x="171333" y="93350"/>
                    </a:lnTo>
                    <a:cubicBezTo>
                      <a:pt x="161007" y="109124"/>
                      <a:pt x="150845" y="121510"/>
                      <a:pt x="145171" y="114254"/>
                    </a:cubicBezTo>
                    <a:cubicBezTo>
                      <a:pt x="142335" y="110626"/>
                      <a:pt x="142594" y="103844"/>
                      <a:pt x="144706" y="95193"/>
                    </a:cubicBezTo>
                    <a:lnTo>
                      <a:pt x="151266" y="76551"/>
                    </a:lnTo>
                    <a:close/>
                    <a:moveTo>
                      <a:pt x="222594" y="67132"/>
                    </a:moveTo>
                    <a:lnTo>
                      <a:pt x="223689" y="96408"/>
                    </a:lnTo>
                    <a:cubicBezTo>
                      <a:pt x="219607" y="110044"/>
                      <a:pt x="212673" y="126928"/>
                      <a:pt x="207747" y="146967"/>
                    </a:cubicBezTo>
                    <a:cubicBezTo>
                      <a:pt x="197895" y="187043"/>
                      <a:pt x="172022" y="201304"/>
                      <a:pt x="166906" y="184006"/>
                    </a:cubicBezTo>
                    <a:cubicBezTo>
                      <a:pt x="161790" y="166709"/>
                      <a:pt x="180932" y="152055"/>
                      <a:pt x="190201" y="132277"/>
                    </a:cubicBezTo>
                    <a:cubicBezTo>
                      <a:pt x="196285" y="119297"/>
                      <a:pt x="202726" y="88451"/>
                      <a:pt x="210097" y="72763"/>
                    </a:cubicBezTo>
                    <a:lnTo>
                      <a:pt x="213748" y="68300"/>
                    </a:lnTo>
                    <a:close/>
                    <a:moveTo>
                      <a:pt x="1120538" y="229"/>
                    </a:moveTo>
                    <a:lnTo>
                      <a:pt x="1126497" y="0"/>
                    </a:lnTo>
                    <a:lnTo>
                      <a:pt x="1144052" y="434"/>
                    </a:lnTo>
                    <a:lnTo>
                      <a:pt x="1141912" y="9365"/>
                    </a:lnTo>
                    <a:cubicBezTo>
                      <a:pt x="1139416" y="13681"/>
                      <a:pt x="1135967" y="16351"/>
                      <a:pt x="1132157" y="16351"/>
                    </a:cubicBezTo>
                    <a:cubicBezTo>
                      <a:pt x="1128347" y="16351"/>
                      <a:pt x="1125005" y="12376"/>
                      <a:pt x="1122562" y="7407"/>
                    </a:cubicBezTo>
                    <a:close/>
                    <a:moveTo>
                      <a:pt x="1073569" y="2029"/>
                    </a:moveTo>
                    <a:lnTo>
                      <a:pt x="1100682" y="990"/>
                    </a:lnTo>
                    <a:lnTo>
                      <a:pt x="1104276" y="13754"/>
                    </a:lnTo>
                    <a:cubicBezTo>
                      <a:pt x="1110644" y="24407"/>
                      <a:pt x="1117572" y="21504"/>
                      <a:pt x="1124511" y="26189"/>
                    </a:cubicBezTo>
                    <a:cubicBezTo>
                      <a:pt x="1131451" y="30875"/>
                      <a:pt x="1146873" y="37710"/>
                      <a:pt x="1145911" y="41867"/>
                    </a:cubicBezTo>
                    <a:cubicBezTo>
                      <a:pt x="1144948" y="46025"/>
                      <a:pt x="1133583" y="52560"/>
                      <a:pt x="1118736" y="51136"/>
                    </a:cubicBezTo>
                    <a:cubicBezTo>
                      <a:pt x="1103890" y="49712"/>
                      <a:pt x="1106744" y="51765"/>
                      <a:pt x="1091561" y="60856"/>
                    </a:cubicBezTo>
                    <a:cubicBezTo>
                      <a:pt x="1076379" y="69947"/>
                      <a:pt x="1041248" y="116145"/>
                      <a:pt x="1027642" y="105678"/>
                    </a:cubicBezTo>
                    <a:cubicBezTo>
                      <a:pt x="1014036" y="95212"/>
                      <a:pt x="1059833" y="48341"/>
                      <a:pt x="1069610" y="24440"/>
                    </a:cubicBezTo>
                    <a:close/>
                    <a:moveTo>
                      <a:pt x="332456" y="52624"/>
                    </a:moveTo>
                    <a:lnTo>
                      <a:pt x="319633" y="60855"/>
                    </a:lnTo>
                    <a:cubicBezTo>
                      <a:pt x="304450" y="69947"/>
                      <a:pt x="269320" y="116144"/>
                      <a:pt x="255713" y="105679"/>
                    </a:cubicBezTo>
                    <a:cubicBezTo>
                      <a:pt x="248911" y="100446"/>
                      <a:pt x="256958" y="86111"/>
                      <a:pt x="267929" y="70097"/>
                    </a:cubicBezTo>
                    <a:lnTo>
                      <a:pt x="274883" y="60227"/>
                    </a:lnTo>
                    <a:close/>
                    <a:moveTo>
                      <a:pt x="365797" y="48437"/>
                    </a:moveTo>
                    <a:lnTo>
                      <a:pt x="365602" y="48595"/>
                    </a:lnTo>
                    <a:cubicBezTo>
                      <a:pt x="360784" y="50570"/>
                      <a:pt x="354231" y="51848"/>
                      <a:pt x="346808" y="51136"/>
                    </a:cubicBezTo>
                    <a:lnTo>
                      <a:pt x="340444" y="51569"/>
                    </a:lnTo>
                    <a:lnTo>
                      <a:pt x="360713" y="48893"/>
                    </a:lnTo>
                    <a:close/>
                    <a:moveTo>
                      <a:pt x="950275" y="6755"/>
                    </a:moveTo>
                    <a:lnTo>
                      <a:pt x="998592" y="4903"/>
                    </a:lnTo>
                    <a:lnTo>
                      <a:pt x="1015736" y="25782"/>
                    </a:lnTo>
                    <a:cubicBezTo>
                      <a:pt x="1014934" y="31547"/>
                      <a:pt x="1005455" y="40607"/>
                      <a:pt x="993073" y="38632"/>
                    </a:cubicBezTo>
                    <a:cubicBezTo>
                      <a:pt x="980691" y="36658"/>
                      <a:pt x="983071" y="39506"/>
                      <a:pt x="970408" y="52109"/>
                    </a:cubicBezTo>
                    <a:cubicBezTo>
                      <a:pt x="957746" y="64713"/>
                      <a:pt x="928447" y="128765"/>
                      <a:pt x="917100" y="114254"/>
                    </a:cubicBezTo>
                    <a:cubicBezTo>
                      <a:pt x="908589" y="103371"/>
                      <a:pt x="927946" y="64095"/>
                      <a:pt x="941596" y="31158"/>
                    </a:cubicBezTo>
                    <a:close/>
                    <a:moveTo>
                      <a:pt x="477219" y="38470"/>
                    </a:moveTo>
                    <a:lnTo>
                      <a:pt x="476497" y="38632"/>
                    </a:lnTo>
                    <a:cubicBezTo>
                      <a:pt x="464115" y="36658"/>
                      <a:pt x="466495" y="39506"/>
                      <a:pt x="453833" y="52109"/>
                    </a:cubicBezTo>
                    <a:cubicBezTo>
                      <a:pt x="441171" y="64713"/>
                      <a:pt x="411872" y="128765"/>
                      <a:pt x="400524" y="114254"/>
                    </a:cubicBezTo>
                    <a:cubicBezTo>
                      <a:pt x="394850" y="106998"/>
                      <a:pt x="401562" y="87124"/>
                      <a:pt x="410712" y="64922"/>
                    </a:cubicBezTo>
                    <a:lnTo>
                      <a:pt x="419743" y="43612"/>
                    </a:lnTo>
                    <a:close/>
                    <a:moveTo>
                      <a:pt x="869817" y="9838"/>
                    </a:moveTo>
                    <a:lnTo>
                      <a:pt x="886600" y="9195"/>
                    </a:lnTo>
                    <a:lnTo>
                      <a:pt x="886559" y="9365"/>
                    </a:lnTo>
                    <a:cubicBezTo>
                      <a:pt x="884063" y="13681"/>
                      <a:pt x="880613" y="16351"/>
                      <a:pt x="876803" y="16351"/>
                    </a:cubicBezTo>
                    <a:close/>
                    <a:moveTo>
                      <a:pt x="613881" y="26244"/>
                    </a:moveTo>
                    <a:lnTo>
                      <a:pt x="635204" y="41867"/>
                    </a:lnTo>
                    <a:cubicBezTo>
                      <a:pt x="634243" y="46025"/>
                      <a:pt x="622877" y="52560"/>
                      <a:pt x="608030" y="51135"/>
                    </a:cubicBezTo>
                    <a:cubicBezTo>
                      <a:pt x="593184" y="49712"/>
                      <a:pt x="596038" y="51765"/>
                      <a:pt x="580855" y="60855"/>
                    </a:cubicBezTo>
                    <a:cubicBezTo>
                      <a:pt x="565673" y="69947"/>
                      <a:pt x="530542" y="116144"/>
                      <a:pt x="516936" y="105679"/>
                    </a:cubicBezTo>
                    <a:cubicBezTo>
                      <a:pt x="506731" y="97829"/>
                      <a:pt x="529941" y="69501"/>
                      <a:pt x="546308" y="45745"/>
                    </a:cubicBezTo>
                    <a:lnTo>
                      <a:pt x="554707" y="31538"/>
                    </a:lnTo>
                    <a:close/>
                    <a:moveTo>
                      <a:pt x="816475" y="11883"/>
                    </a:moveTo>
                    <a:lnTo>
                      <a:pt x="848055" y="10672"/>
                    </a:lnTo>
                    <a:lnTo>
                      <a:pt x="848922" y="13754"/>
                    </a:lnTo>
                    <a:cubicBezTo>
                      <a:pt x="855291" y="24407"/>
                      <a:pt x="862219" y="21504"/>
                      <a:pt x="869158" y="26189"/>
                    </a:cubicBezTo>
                    <a:cubicBezTo>
                      <a:pt x="876097" y="30875"/>
                      <a:pt x="891520" y="37709"/>
                      <a:pt x="890558" y="41867"/>
                    </a:cubicBezTo>
                    <a:cubicBezTo>
                      <a:pt x="889595" y="46025"/>
                      <a:pt x="878230" y="52560"/>
                      <a:pt x="863383" y="51136"/>
                    </a:cubicBezTo>
                    <a:cubicBezTo>
                      <a:pt x="848537" y="49712"/>
                      <a:pt x="851391" y="51765"/>
                      <a:pt x="836208" y="60855"/>
                    </a:cubicBezTo>
                    <a:cubicBezTo>
                      <a:pt x="821025" y="69947"/>
                      <a:pt x="785895" y="116145"/>
                      <a:pt x="772289" y="105678"/>
                    </a:cubicBezTo>
                    <a:cubicBezTo>
                      <a:pt x="758682" y="95212"/>
                      <a:pt x="804480" y="48341"/>
                      <a:pt x="814257" y="24440"/>
                    </a:cubicBezTo>
                    <a:close/>
                    <a:moveTo>
                      <a:pt x="742901" y="14702"/>
                    </a:moveTo>
                    <a:lnTo>
                      <a:pt x="751030" y="14391"/>
                    </a:lnTo>
                    <a:lnTo>
                      <a:pt x="760383" y="25782"/>
                    </a:lnTo>
                    <a:cubicBezTo>
                      <a:pt x="759581" y="31547"/>
                      <a:pt x="750102" y="40606"/>
                      <a:pt x="737720" y="38632"/>
                    </a:cubicBezTo>
                    <a:cubicBezTo>
                      <a:pt x="725338" y="36658"/>
                      <a:pt x="727718" y="39506"/>
                      <a:pt x="715056" y="52109"/>
                    </a:cubicBezTo>
                    <a:cubicBezTo>
                      <a:pt x="702393" y="64713"/>
                      <a:pt x="673095" y="128765"/>
                      <a:pt x="661747" y="114254"/>
                    </a:cubicBezTo>
                    <a:cubicBezTo>
                      <a:pt x="653236" y="103371"/>
                      <a:pt x="672593" y="64095"/>
                      <a:pt x="686244" y="31158"/>
                    </a:cubicBezTo>
                    <a:lnTo>
                      <a:pt x="690426" y="19397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8D6D0792-BE4E-4144-B465-167043AD91F1}"/>
                </a:ext>
              </a:extLst>
            </p:cNvPr>
            <p:cNvGrpSpPr/>
            <p:nvPr/>
          </p:nvGrpSpPr>
          <p:grpSpPr>
            <a:xfrm>
              <a:off x="2899694" y="5704927"/>
              <a:ext cx="1899838" cy="627584"/>
              <a:chOff x="1732873" y="3418208"/>
              <a:chExt cx="5091254" cy="1681823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74A3541-ABD0-4FF7-B7EC-346E7BD6E855}"/>
                  </a:ext>
                </a:extLst>
              </p:cNvPr>
              <p:cNvSpPr/>
              <p:nvPr/>
            </p:nvSpPr>
            <p:spPr>
              <a:xfrm rot="9780185">
                <a:off x="5328479" y="3929153"/>
                <a:ext cx="753892" cy="643181"/>
              </a:xfrm>
              <a:custGeom>
                <a:avLst/>
                <a:gdLst>
                  <a:gd name="connsiteX0" fmla="*/ 625934 w 753892"/>
                  <a:gd name="connsiteY0" fmla="*/ 123175 h 643181"/>
                  <a:gd name="connsiteX1" fmla="*/ 617845 w 753892"/>
                  <a:gd name="connsiteY1" fmla="*/ 118378 h 643181"/>
                  <a:gd name="connsiteX2" fmla="*/ 695866 w 753892"/>
                  <a:gd name="connsiteY2" fmla="*/ 30654 h 643181"/>
                  <a:gd name="connsiteX3" fmla="*/ 753892 w 753892"/>
                  <a:gd name="connsiteY3" fmla="*/ 118378 h 643181"/>
                  <a:gd name="connsiteX4" fmla="*/ 641354 w 753892"/>
                  <a:gd name="connsiteY4" fmla="*/ 126602 h 643181"/>
                  <a:gd name="connsiteX5" fmla="*/ 625934 w 753892"/>
                  <a:gd name="connsiteY5" fmla="*/ 123175 h 643181"/>
                  <a:gd name="connsiteX6" fmla="*/ 437401 w 753892"/>
                  <a:gd name="connsiteY6" fmla="*/ 125227 h 643181"/>
                  <a:gd name="connsiteX7" fmla="*/ 429589 w 753892"/>
                  <a:gd name="connsiteY7" fmla="*/ 119990 h 643181"/>
                  <a:gd name="connsiteX8" fmla="*/ 512340 w 753892"/>
                  <a:gd name="connsiteY8" fmla="*/ 36713 h 643181"/>
                  <a:gd name="connsiteX9" fmla="*/ 565428 w 753892"/>
                  <a:gd name="connsiteY9" fmla="*/ 127511 h 643181"/>
                  <a:gd name="connsiteX10" fmla="*/ 452607 w 753892"/>
                  <a:gd name="connsiteY10" fmla="*/ 129501 h 643181"/>
                  <a:gd name="connsiteX11" fmla="*/ 437401 w 753892"/>
                  <a:gd name="connsiteY11" fmla="*/ 125227 h 643181"/>
                  <a:gd name="connsiteX12" fmla="*/ 264504 w 753892"/>
                  <a:gd name="connsiteY12" fmla="*/ 109228 h 643181"/>
                  <a:gd name="connsiteX13" fmla="*/ 256656 w 753892"/>
                  <a:gd name="connsiteY13" fmla="*/ 104045 h 643181"/>
                  <a:gd name="connsiteX14" fmla="*/ 338827 w 753892"/>
                  <a:gd name="connsiteY14" fmla="*/ 20196 h 643181"/>
                  <a:gd name="connsiteX15" fmla="*/ 392544 w 753892"/>
                  <a:gd name="connsiteY15" fmla="*/ 110623 h 643181"/>
                  <a:gd name="connsiteX16" fmla="*/ 279740 w 753892"/>
                  <a:gd name="connsiteY16" fmla="*/ 113396 h 643181"/>
                  <a:gd name="connsiteX17" fmla="*/ 264504 w 753892"/>
                  <a:gd name="connsiteY17" fmla="*/ 109228 h 643181"/>
                  <a:gd name="connsiteX18" fmla="*/ 45676 w 753892"/>
                  <a:gd name="connsiteY18" fmla="*/ 90873 h 643181"/>
                  <a:gd name="connsiteX19" fmla="*/ 37701 w 753892"/>
                  <a:gd name="connsiteY19" fmla="*/ 85888 h 643181"/>
                  <a:gd name="connsiteX20" fmla="*/ 117747 w 753892"/>
                  <a:gd name="connsiteY20" fmla="*/ 8 h 643181"/>
                  <a:gd name="connsiteX21" fmla="*/ 173711 w 753892"/>
                  <a:gd name="connsiteY21" fmla="*/ 89061 h 643181"/>
                  <a:gd name="connsiteX22" fmla="*/ 61012 w 753892"/>
                  <a:gd name="connsiteY22" fmla="*/ 94659 h 643181"/>
                  <a:gd name="connsiteX23" fmla="*/ 45676 w 753892"/>
                  <a:gd name="connsiteY23" fmla="*/ 90873 h 643181"/>
                  <a:gd name="connsiteX24" fmla="*/ 27919 w 753892"/>
                  <a:gd name="connsiteY24" fmla="*/ 329588 h 643181"/>
                  <a:gd name="connsiteX25" fmla="*/ 6545 w 753892"/>
                  <a:gd name="connsiteY25" fmla="*/ 226604 h 643181"/>
                  <a:gd name="connsiteX26" fmla="*/ 132900 w 753892"/>
                  <a:gd name="connsiteY26" fmla="*/ 277035 h 643181"/>
                  <a:gd name="connsiteX27" fmla="*/ 27919 w 753892"/>
                  <a:gd name="connsiteY27" fmla="*/ 329588 h 643181"/>
                  <a:gd name="connsiteX28" fmla="*/ 191080 w 753892"/>
                  <a:gd name="connsiteY28" fmla="*/ 420927 h 643181"/>
                  <a:gd name="connsiteX29" fmla="*/ 198299 w 753892"/>
                  <a:gd name="connsiteY29" fmla="*/ 315997 h 643181"/>
                  <a:gd name="connsiteX30" fmla="*/ 306350 w 753892"/>
                  <a:gd name="connsiteY30" fmla="*/ 398664 h 643181"/>
                  <a:gd name="connsiteX31" fmla="*/ 191080 w 753892"/>
                  <a:gd name="connsiteY31" fmla="*/ 420927 h 643181"/>
                  <a:gd name="connsiteX32" fmla="*/ 349025 w 753892"/>
                  <a:gd name="connsiteY32" fmla="*/ 531456 h 643181"/>
                  <a:gd name="connsiteX33" fmla="*/ 356244 w 753892"/>
                  <a:gd name="connsiteY33" fmla="*/ 426525 h 643181"/>
                  <a:gd name="connsiteX34" fmla="*/ 464295 w 753892"/>
                  <a:gd name="connsiteY34" fmla="*/ 509192 h 643181"/>
                  <a:gd name="connsiteX35" fmla="*/ 349025 w 753892"/>
                  <a:gd name="connsiteY35" fmla="*/ 531456 h 643181"/>
                  <a:gd name="connsiteX36" fmla="*/ 509060 w 753892"/>
                  <a:gd name="connsiteY36" fmla="*/ 635153 h 643181"/>
                  <a:gd name="connsiteX37" fmla="*/ 516279 w 753892"/>
                  <a:gd name="connsiteY37" fmla="*/ 530223 h 643181"/>
                  <a:gd name="connsiteX38" fmla="*/ 624330 w 753892"/>
                  <a:gd name="connsiteY38" fmla="*/ 612890 h 643181"/>
                  <a:gd name="connsiteX39" fmla="*/ 509060 w 753892"/>
                  <a:gd name="connsiteY39" fmla="*/ 635153 h 6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53892" h="643181">
                    <a:moveTo>
                      <a:pt x="625934" y="123175"/>
                    </a:moveTo>
                    <a:cubicBezTo>
                      <a:pt x="621883" y="121805"/>
                      <a:pt x="619054" y="120205"/>
                      <a:pt x="617845" y="118378"/>
                    </a:cubicBezTo>
                    <a:cubicBezTo>
                      <a:pt x="619187" y="100550"/>
                      <a:pt x="658298" y="30654"/>
                      <a:pt x="695866" y="30654"/>
                    </a:cubicBezTo>
                    <a:cubicBezTo>
                      <a:pt x="733434" y="30654"/>
                      <a:pt x="753892" y="93283"/>
                      <a:pt x="753892" y="118378"/>
                    </a:cubicBezTo>
                    <a:cubicBezTo>
                      <a:pt x="744139" y="129344"/>
                      <a:pt x="677929" y="132085"/>
                      <a:pt x="641354" y="126602"/>
                    </a:cubicBezTo>
                    <a:cubicBezTo>
                      <a:pt x="635258" y="125688"/>
                      <a:pt x="629985" y="124546"/>
                      <a:pt x="625934" y="123175"/>
                    </a:cubicBezTo>
                    <a:close/>
                    <a:moveTo>
                      <a:pt x="437401" y="125227"/>
                    </a:moveTo>
                    <a:cubicBezTo>
                      <a:pt x="433431" y="123635"/>
                      <a:pt x="430695" y="121882"/>
                      <a:pt x="429589" y="119990"/>
                    </a:cubicBezTo>
                    <a:cubicBezTo>
                      <a:pt x="431915" y="102264"/>
                      <a:pt x="474829" y="34637"/>
                      <a:pt x="512340" y="36713"/>
                    </a:cubicBezTo>
                    <a:cubicBezTo>
                      <a:pt x="549850" y="38790"/>
                      <a:pt x="566815" y="102454"/>
                      <a:pt x="565428" y="127511"/>
                    </a:cubicBezTo>
                    <a:cubicBezTo>
                      <a:pt x="555084" y="137920"/>
                      <a:pt x="488824" y="136998"/>
                      <a:pt x="452607" y="129501"/>
                    </a:cubicBezTo>
                    <a:cubicBezTo>
                      <a:pt x="446571" y="128252"/>
                      <a:pt x="441369" y="126820"/>
                      <a:pt x="437401" y="125227"/>
                    </a:cubicBezTo>
                    <a:close/>
                    <a:moveTo>
                      <a:pt x="264504" y="109228"/>
                    </a:moveTo>
                    <a:cubicBezTo>
                      <a:pt x="260524" y="107663"/>
                      <a:pt x="257775" y="105929"/>
                      <a:pt x="256656" y="104045"/>
                    </a:cubicBezTo>
                    <a:cubicBezTo>
                      <a:pt x="258859" y="86303"/>
                      <a:pt x="301303" y="18379"/>
                      <a:pt x="338827" y="20196"/>
                    </a:cubicBezTo>
                    <a:cubicBezTo>
                      <a:pt x="376352" y="22013"/>
                      <a:pt x="393757" y="85558"/>
                      <a:pt x="392544" y="110623"/>
                    </a:cubicBezTo>
                    <a:cubicBezTo>
                      <a:pt x="382272" y="121105"/>
                      <a:pt x="316007" y="120641"/>
                      <a:pt x="279740" y="113396"/>
                    </a:cubicBezTo>
                    <a:cubicBezTo>
                      <a:pt x="273695" y="112188"/>
                      <a:pt x="268483" y="110793"/>
                      <a:pt x="264504" y="109228"/>
                    </a:cubicBezTo>
                    <a:close/>
                    <a:moveTo>
                      <a:pt x="45676" y="90873"/>
                    </a:moveTo>
                    <a:cubicBezTo>
                      <a:pt x="41658" y="89408"/>
                      <a:pt x="38867" y="87744"/>
                      <a:pt x="37701" y="85888"/>
                    </a:cubicBezTo>
                    <a:cubicBezTo>
                      <a:pt x="39459" y="68096"/>
                      <a:pt x="80189" y="-869"/>
                      <a:pt x="117747" y="8"/>
                    </a:cubicBezTo>
                    <a:cubicBezTo>
                      <a:pt x="155305" y="884"/>
                      <a:pt x="174296" y="63973"/>
                      <a:pt x="173711" y="89061"/>
                    </a:cubicBezTo>
                    <a:cubicBezTo>
                      <a:pt x="163705" y="99796"/>
                      <a:pt x="97449" y="100993"/>
                      <a:pt x="61012" y="94659"/>
                    </a:cubicBezTo>
                    <a:cubicBezTo>
                      <a:pt x="54938" y="93603"/>
                      <a:pt x="49694" y="92338"/>
                      <a:pt x="45676" y="90873"/>
                    </a:cubicBezTo>
                    <a:close/>
                    <a:moveTo>
                      <a:pt x="27919" y="329588"/>
                    </a:moveTo>
                    <a:cubicBezTo>
                      <a:pt x="-6973" y="315662"/>
                      <a:pt x="-2757" y="249911"/>
                      <a:pt x="6545" y="226604"/>
                    </a:cubicBezTo>
                    <a:cubicBezTo>
                      <a:pt x="24042" y="217845"/>
                      <a:pt x="129338" y="259871"/>
                      <a:pt x="132900" y="277035"/>
                    </a:cubicBezTo>
                    <a:cubicBezTo>
                      <a:pt x="125044" y="293095"/>
                      <a:pt x="62811" y="343514"/>
                      <a:pt x="27919" y="329588"/>
                    </a:cubicBezTo>
                    <a:close/>
                    <a:moveTo>
                      <a:pt x="191080" y="420927"/>
                    </a:moveTo>
                    <a:cubicBezTo>
                      <a:pt x="161243" y="398100"/>
                      <a:pt x="183050" y="335928"/>
                      <a:pt x="198299" y="315997"/>
                    </a:cubicBezTo>
                    <a:cubicBezTo>
                      <a:pt x="217511" y="312286"/>
                      <a:pt x="307553" y="381175"/>
                      <a:pt x="306350" y="398664"/>
                    </a:cubicBezTo>
                    <a:cubicBezTo>
                      <a:pt x="294451" y="412007"/>
                      <a:pt x="220917" y="443755"/>
                      <a:pt x="191080" y="420927"/>
                    </a:cubicBezTo>
                    <a:close/>
                    <a:moveTo>
                      <a:pt x="349025" y="531456"/>
                    </a:moveTo>
                    <a:cubicBezTo>
                      <a:pt x="319188" y="508628"/>
                      <a:pt x="340996" y="446456"/>
                      <a:pt x="356244" y="426525"/>
                    </a:cubicBezTo>
                    <a:cubicBezTo>
                      <a:pt x="375456" y="422815"/>
                      <a:pt x="465499" y="491704"/>
                      <a:pt x="464295" y="509192"/>
                    </a:cubicBezTo>
                    <a:cubicBezTo>
                      <a:pt x="452396" y="522536"/>
                      <a:pt x="378863" y="554283"/>
                      <a:pt x="349025" y="531456"/>
                    </a:cubicBezTo>
                    <a:close/>
                    <a:moveTo>
                      <a:pt x="509060" y="635153"/>
                    </a:moveTo>
                    <a:cubicBezTo>
                      <a:pt x="479223" y="612326"/>
                      <a:pt x="501030" y="550154"/>
                      <a:pt x="516279" y="530223"/>
                    </a:cubicBezTo>
                    <a:cubicBezTo>
                      <a:pt x="535491" y="526512"/>
                      <a:pt x="625533" y="595401"/>
                      <a:pt x="624330" y="612890"/>
                    </a:cubicBezTo>
                    <a:cubicBezTo>
                      <a:pt x="612430" y="626233"/>
                      <a:pt x="538897" y="657981"/>
                      <a:pt x="509060" y="63515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2C3D4856-E662-4358-A16B-B7731798D6A4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C09EC1E4-0336-4D69-B1AC-4B4952B35275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四角形: 角を丸くする 5">
                <a:extLst>
                  <a:ext uri="{FF2B5EF4-FFF2-40B4-BE49-F238E27FC236}">
                    <a16:creationId xmlns:a16="http://schemas.microsoft.com/office/drawing/2014/main" id="{76C14408-BA31-463F-9AA4-D2EF35F939DB}"/>
                  </a:ext>
                </a:extLst>
              </p:cNvPr>
              <p:cNvSpPr/>
              <p:nvPr/>
            </p:nvSpPr>
            <p:spPr>
              <a:xfrm rot="21174421" flipV="1">
                <a:off x="4690281" y="4624584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四角形: 角を丸くする 5">
                <a:extLst>
                  <a:ext uri="{FF2B5EF4-FFF2-40B4-BE49-F238E27FC236}">
                    <a16:creationId xmlns:a16="http://schemas.microsoft.com/office/drawing/2014/main" id="{6BEA275C-A411-49C6-90B5-A78EB2087789}"/>
                  </a:ext>
                </a:extLst>
              </p:cNvPr>
              <p:cNvSpPr/>
              <p:nvPr/>
            </p:nvSpPr>
            <p:spPr>
              <a:xfrm>
                <a:off x="3200073" y="3418208"/>
                <a:ext cx="847885" cy="4085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四角形: 角を丸くする 5">
                <a:extLst>
                  <a:ext uri="{FF2B5EF4-FFF2-40B4-BE49-F238E27FC236}">
                    <a16:creationId xmlns:a16="http://schemas.microsoft.com/office/drawing/2014/main" id="{82185286-B6DA-4F3A-A534-5ABD004F77C0}"/>
                  </a:ext>
                </a:extLst>
              </p:cNvPr>
              <p:cNvSpPr/>
              <p:nvPr/>
            </p:nvSpPr>
            <p:spPr>
              <a:xfrm>
                <a:off x="4251635" y="3538313"/>
                <a:ext cx="668750" cy="40270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682955"/>
                  <a:gd name="connsiteY0" fmla="*/ 11879 h 432871"/>
                  <a:gd name="connsiteX1" fmla="*/ 521785 w 682955"/>
                  <a:gd name="connsiteY1" fmla="*/ 157177 h 432871"/>
                  <a:gd name="connsiteX2" fmla="*/ 639214 w 682955"/>
                  <a:gd name="connsiteY2" fmla="*/ 396113 h 432871"/>
                  <a:gd name="connsiteX3" fmla="*/ 0 w 682955"/>
                  <a:gd name="connsiteY3" fmla="*/ 432871 h 432871"/>
                  <a:gd name="connsiteX4" fmla="*/ 201553 w 682955"/>
                  <a:gd name="connsiteY4" fmla="*/ 11879 h 432871"/>
                  <a:gd name="connsiteX0" fmla="*/ 201553 w 695459"/>
                  <a:gd name="connsiteY0" fmla="*/ 9733 h 430725"/>
                  <a:gd name="connsiteX1" fmla="*/ 521785 w 695459"/>
                  <a:gd name="connsiteY1" fmla="*/ 155031 h 430725"/>
                  <a:gd name="connsiteX2" fmla="*/ 639214 w 695459"/>
                  <a:gd name="connsiteY2" fmla="*/ 393967 h 430725"/>
                  <a:gd name="connsiteX3" fmla="*/ 0 w 695459"/>
                  <a:gd name="connsiteY3" fmla="*/ 430725 h 430725"/>
                  <a:gd name="connsiteX4" fmla="*/ 201553 w 695459"/>
                  <a:gd name="connsiteY4" fmla="*/ 9733 h 430725"/>
                  <a:gd name="connsiteX0" fmla="*/ 201553 w 674487"/>
                  <a:gd name="connsiteY0" fmla="*/ 9733 h 430725"/>
                  <a:gd name="connsiteX1" fmla="*/ 521785 w 674487"/>
                  <a:gd name="connsiteY1" fmla="*/ 155031 h 430725"/>
                  <a:gd name="connsiteX2" fmla="*/ 639214 w 674487"/>
                  <a:gd name="connsiteY2" fmla="*/ 393967 h 430725"/>
                  <a:gd name="connsiteX3" fmla="*/ 0 w 674487"/>
                  <a:gd name="connsiteY3" fmla="*/ 430725 h 430725"/>
                  <a:gd name="connsiteX4" fmla="*/ 201553 w 674487"/>
                  <a:gd name="connsiteY4" fmla="*/ 9733 h 430725"/>
                  <a:gd name="connsiteX0" fmla="*/ 201553 w 635354"/>
                  <a:gd name="connsiteY0" fmla="*/ 9733 h 430725"/>
                  <a:gd name="connsiteX1" fmla="*/ 521785 w 635354"/>
                  <a:gd name="connsiteY1" fmla="*/ 155031 h 430725"/>
                  <a:gd name="connsiteX2" fmla="*/ 581298 w 635354"/>
                  <a:gd name="connsiteY2" fmla="*/ 385817 h 430725"/>
                  <a:gd name="connsiteX3" fmla="*/ 0 w 635354"/>
                  <a:gd name="connsiteY3" fmla="*/ 430725 h 430725"/>
                  <a:gd name="connsiteX4" fmla="*/ 201553 w 635354"/>
                  <a:gd name="connsiteY4" fmla="*/ 9733 h 4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354" h="430725">
                    <a:moveTo>
                      <a:pt x="201553" y="9733"/>
                    </a:moveTo>
                    <a:cubicBezTo>
                      <a:pt x="288517" y="-36216"/>
                      <a:pt x="295609" y="92013"/>
                      <a:pt x="521785" y="155031"/>
                    </a:cubicBezTo>
                    <a:cubicBezTo>
                      <a:pt x="668327" y="185448"/>
                      <a:pt x="655727" y="314636"/>
                      <a:pt x="581298" y="385817"/>
                    </a:cubicBezTo>
                    <a:lnTo>
                      <a:pt x="0" y="430725"/>
                    </a:lnTo>
                    <a:cubicBezTo>
                      <a:pt x="0" y="342884"/>
                      <a:pt x="114589" y="55682"/>
                      <a:pt x="201553" y="9733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四角形: 角を丸くする 5">
                <a:extLst>
                  <a:ext uri="{FF2B5EF4-FFF2-40B4-BE49-F238E27FC236}">
                    <a16:creationId xmlns:a16="http://schemas.microsoft.com/office/drawing/2014/main" id="{3F17E3BB-4C73-40C5-BE0D-C6BFABCBB28C}"/>
                  </a:ext>
                </a:extLst>
              </p:cNvPr>
              <p:cNvSpPr/>
              <p:nvPr/>
            </p:nvSpPr>
            <p:spPr>
              <a:xfrm rot="21174421" flipV="1">
                <a:off x="3184339" y="4776423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F7EAE7B3-E6CD-4E70-A84C-39C2D6F0B23C}"/>
                  </a:ext>
                </a:extLst>
              </p:cNvPr>
              <p:cNvSpPr/>
              <p:nvPr/>
            </p:nvSpPr>
            <p:spPr>
              <a:xfrm>
                <a:off x="1790700" y="3731895"/>
                <a:ext cx="4614863" cy="1149667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796022 w 4344159"/>
                  <a:gd name="connsiteY0" fmla="*/ 0 h 1064568"/>
                  <a:gd name="connsiteX1" fmla="*/ 3060695 w 4344159"/>
                  <a:gd name="connsiteY1" fmla="*/ 155903 h 1064568"/>
                  <a:gd name="connsiteX2" fmla="*/ 3182853 w 4344159"/>
                  <a:gd name="connsiteY2" fmla="*/ 199966 h 1064568"/>
                  <a:gd name="connsiteX3" fmla="*/ 3182609 w 4344159"/>
                  <a:gd name="connsiteY3" fmla="*/ 198937 h 1064568"/>
                  <a:gd name="connsiteX4" fmla="*/ 3210585 w 4344159"/>
                  <a:gd name="connsiteY4" fmla="*/ 209969 h 1064568"/>
                  <a:gd name="connsiteX5" fmla="*/ 3279089 w 4344159"/>
                  <a:gd name="connsiteY5" fmla="*/ 234679 h 1064568"/>
                  <a:gd name="connsiteX6" fmla="*/ 3294062 w 4344159"/>
                  <a:gd name="connsiteY6" fmla="*/ 242889 h 1064568"/>
                  <a:gd name="connsiteX7" fmla="*/ 3380874 w 4344159"/>
                  <a:gd name="connsiteY7" fmla="*/ 277124 h 1064568"/>
                  <a:gd name="connsiteX8" fmla="*/ 3589621 w 4344159"/>
                  <a:gd name="connsiteY8" fmla="*/ 343843 h 1064568"/>
                  <a:gd name="connsiteX9" fmla="*/ 3802231 w 4344159"/>
                  <a:gd name="connsiteY9" fmla="*/ 396977 h 1064568"/>
                  <a:gd name="connsiteX10" fmla="*/ 3986378 w 4344159"/>
                  <a:gd name="connsiteY10" fmla="*/ 430223 h 1064568"/>
                  <a:gd name="connsiteX11" fmla="*/ 4074682 w 4344159"/>
                  <a:gd name="connsiteY11" fmla="*/ 438780 h 1064568"/>
                  <a:gd name="connsiteX12" fmla="*/ 4344159 w 4344159"/>
                  <a:gd name="connsiteY12" fmla="*/ 532284 h 1064568"/>
                  <a:gd name="connsiteX13" fmla="*/ 4074682 w 4344159"/>
                  <a:gd name="connsiteY13" fmla="*/ 625788 h 1064568"/>
                  <a:gd name="connsiteX14" fmla="*/ 4010205 w 4344159"/>
                  <a:gd name="connsiteY14" fmla="*/ 632036 h 1064568"/>
                  <a:gd name="connsiteX15" fmla="*/ 4011967 w 4344159"/>
                  <a:gd name="connsiteY15" fmla="*/ 634241 h 1064568"/>
                  <a:gd name="connsiteX16" fmla="*/ 3589622 w 4344159"/>
                  <a:gd name="connsiteY16" fmla="*/ 725242 h 1064568"/>
                  <a:gd name="connsiteX17" fmla="*/ 3182610 w 4344159"/>
                  <a:gd name="connsiteY17" fmla="*/ 870148 h 1064568"/>
                  <a:gd name="connsiteX18" fmla="*/ 3184027 w 4344159"/>
                  <a:gd name="connsiteY18" fmla="*/ 864179 h 1064568"/>
                  <a:gd name="connsiteX19" fmla="*/ 3060695 w 4344159"/>
                  <a:gd name="connsiteY19" fmla="*/ 908666 h 1064568"/>
                  <a:gd name="connsiteX20" fmla="*/ 1796022 w 4344159"/>
                  <a:gd name="connsiteY20" fmla="*/ 1064568 h 1064568"/>
                  <a:gd name="connsiteX21" fmla="*/ 0 w 4344159"/>
                  <a:gd name="connsiteY21" fmla="*/ 354124 h 1064568"/>
                  <a:gd name="connsiteX22" fmla="*/ 1796022 w 4344159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175079 w 4335211"/>
                  <a:gd name="connsiteY18" fmla="*/ 864179 h 1064568"/>
                  <a:gd name="connsiteX19" fmla="*/ 3051747 w 4335211"/>
                  <a:gd name="connsiteY19" fmla="*/ 908666 h 1064568"/>
                  <a:gd name="connsiteX20" fmla="*/ 1787074 w 4335211"/>
                  <a:gd name="connsiteY20" fmla="*/ 1064568 h 1064568"/>
                  <a:gd name="connsiteX21" fmla="*/ 0 w 4335211"/>
                  <a:gd name="connsiteY21" fmla="*/ 340895 h 1064568"/>
                  <a:gd name="connsiteX22" fmla="*/ 1787074 w 4335211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051747 w 4335211"/>
                  <a:gd name="connsiteY18" fmla="*/ 908666 h 1064568"/>
                  <a:gd name="connsiteX19" fmla="*/ 1787074 w 4335211"/>
                  <a:gd name="connsiteY19" fmla="*/ 1064568 h 1064568"/>
                  <a:gd name="connsiteX20" fmla="*/ 0 w 4335211"/>
                  <a:gd name="connsiteY20" fmla="*/ 340895 h 1064568"/>
                  <a:gd name="connsiteX21" fmla="*/ 1787074 w 4335211"/>
                  <a:gd name="connsiteY21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3580674 w 4335211"/>
                  <a:gd name="connsiteY15" fmla="*/ 725242 h 1064568"/>
                  <a:gd name="connsiteX16" fmla="*/ 3173662 w 4335211"/>
                  <a:gd name="connsiteY16" fmla="*/ 870148 h 1064568"/>
                  <a:gd name="connsiteX17" fmla="*/ 3051747 w 4335211"/>
                  <a:gd name="connsiteY17" fmla="*/ 908666 h 1064568"/>
                  <a:gd name="connsiteX18" fmla="*/ 1787074 w 4335211"/>
                  <a:gd name="connsiteY18" fmla="*/ 1064568 h 1064568"/>
                  <a:gd name="connsiteX19" fmla="*/ 0 w 4335211"/>
                  <a:gd name="connsiteY19" fmla="*/ 340895 h 1064568"/>
                  <a:gd name="connsiteX20" fmla="*/ 1787074 w 4335211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5211" h="1064568">
                    <a:moveTo>
                      <a:pt x="1787074" y="0"/>
                    </a:moveTo>
                    <a:cubicBezTo>
                      <a:pt x="2280960" y="0"/>
                      <a:pt x="2728089" y="59578"/>
                      <a:pt x="3051747" y="155903"/>
                    </a:cubicBezTo>
                    <a:lnTo>
                      <a:pt x="3173905" y="199966"/>
                    </a:lnTo>
                    <a:cubicBezTo>
                      <a:pt x="3173824" y="199623"/>
                      <a:pt x="3173742" y="199280"/>
                      <a:pt x="3173661" y="198937"/>
                    </a:cubicBezTo>
                    <a:lnTo>
                      <a:pt x="3201637" y="209969"/>
                    </a:lnTo>
                    <a:lnTo>
                      <a:pt x="3270141" y="234679"/>
                    </a:lnTo>
                    <a:lnTo>
                      <a:pt x="3285114" y="242889"/>
                    </a:lnTo>
                    <a:lnTo>
                      <a:pt x="3371926" y="277124"/>
                    </a:lnTo>
                    <a:cubicBezTo>
                      <a:pt x="3440033" y="301372"/>
                      <a:pt x="3509886" y="323708"/>
                      <a:pt x="3580673" y="343843"/>
                    </a:cubicBezTo>
                    <a:cubicBezTo>
                      <a:pt x="3651460" y="363978"/>
                      <a:pt x="3722611" y="381750"/>
                      <a:pt x="3793283" y="396977"/>
                    </a:cubicBezTo>
                    <a:lnTo>
                      <a:pt x="3977430" y="430223"/>
                    </a:lnTo>
                    <a:lnTo>
                      <a:pt x="4065734" y="438780"/>
                    </a:lnTo>
                    <a:cubicBezTo>
                      <a:pt x="4232230" y="462710"/>
                      <a:pt x="4335211" y="495769"/>
                      <a:pt x="4335211" y="532284"/>
                    </a:cubicBezTo>
                    <a:cubicBezTo>
                      <a:pt x="4335211" y="568800"/>
                      <a:pt x="4232230" y="601858"/>
                      <a:pt x="4065734" y="625788"/>
                    </a:cubicBezTo>
                    <a:lnTo>
                      <a:pt x="4001257" y="632036"/>
                    </a:lnTo>
                    <a:lnTo>
                      <a:pt x="3580674" y="725242"/>
                    </a:lnTo>
                    <a:cubicBezTo>
                      <a:pt x="3439100" y="765512"/>
                      <a:pt x="3301261" y="814586"/>
                      <a:pt x="3173662" y="870148"/>
                    </a:cubicBezTo>
                    <a:lnTo>
                      <a:pt x="3051747" y="908666"/>
                    </a:lnTo>
                    <a:cubicBezTo>
                      <a:pt x="2728089" y="1004990"/>
                      <a:pt x="2280960" y="1064568"/>
                      <a:pt x="1787074" y="1064568"/>
                    </a:cubicBezTo>
                    <a:cubicBezTo>
                      <a:pt x="799303" y="1064568"/>
                      <a:pt x="0" y="520567"/>
                      <a:pt x="0" y="340895"/>
                    </a:cubicBezTo>
                    <a:cubicBezTo>
                      <a:pt x="0" y="161223"/>
                      <a:pt x="799303" y="0"/>
                      <a:pt x="17870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586949B4-C04A-4C11-91F4-E849874CC6ED}"/>
                  </a:ext>
                </a:extLst>
              </p:cNvPr>
              <p:cNvSpPr/>
              <p:nvPr/>
            </p:nvSpPr>
            <p:spPr>
              <a:xfrm>
                <a:off x="2107407" y="394176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E572142A-976E-444E-B7F6-E9A40C7B0E07}"/>
                  </a:ext>
                </a:extLst>
              </p:cNvPr>
              <p:cNvSpPr/>
              <p:nvPr/>
            </p:nvSpPr>
            <p:spPr>
              <a:xfrm>
                <a:off x="2140743" y="397510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楕円 248">
                <a:extLst>
                  <a:ext uri="{FF2B5EF4-FFF2-40B4-BE49-F238E27FC236}">
                    <a16:creationId xmlns:a16="http://schemas.microsoft.com/office/drawing/2014/main" id="{5317A1CC-072F-4139-BF6E-74861E122CCF}"/>
                  </a:ext>
                </a:extLst>
              </p:cNvPr>
              <p:cNvSpPr/>
              <p:nvPr/>
            </p:nvSpPr>
            <p:spPr>
              <a:xfrm>
                <a:off x="2174081" y="400843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A555C91B-04D3-4BE9-B1B9-F2D5FC8CAEBA}"/>
                  </a:ext>
                </a:extLst>
              </p:cNvPr>
              <p:cNvSpPr/>
              <p:nvPr/>
            </p:nvSpPr>
            <p:spPr>
              <a:xfrm rot="1923210">
                <a:off x="1732873" y="4097796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月 250">
                <a:extLst>
                  <a:ext uri="{FF2B5EF4-FFF2-40B4-BE49-F238E27FC236}">
                    <a16:creationId xmlns:a16="http://schemas.microsoft.com/office/drawing/2014/main" id="{06FD3B2D-138C-4BE6-A33A-1EF206F3374B}"/>
                  </a:ext>
                </a:extLst>
              </p:cNvPr>
              <p:cNvSpPr/>
              <p:nvPr/>
            </p:nvSpPr>
            <p:spPr>
              <a:xfrm rot="10800000">
                <a:off x="2771773" y="39751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BA727F92-9C9B-40CF-9AFE-A9EE58193B02}"/>
                  </a:ext>
                </a:extLst>
              </p:cNvPr>
              <p:cNvSpPr/>
              <p:nvPr/>
            </p:nvSpPr>
            <p:spPr>
              <a:xfrm rot="17328532" flipV="1">
                <a:off x="3051467" y="3986354"/>
                <a:ext cx="317134" cy="521255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347546 w 940811"/>
                  <a:gd name="connsiteY0" fmla="*/ 70556 h 1568978"/>
                  <a:gd name="connsiteX1" fmla="*/ 940335 w 940811"/>
                  <a:gd name="connsiteY1" fmla="*/ 178991 h 1568978"/>
                  <a:gd name="connsiteX2" fmla="*/ 441517 w 940811"/>
                  <a:gd name="connsiteY2" fmla="*/ 1493935 h 1568978"/>
                  <a:gd name="connsiteX3" fmla="*/ 382302 w 940811"/>
                  <a:gd name="connsiteY3" fmla="*/ 1568978 h 1568978"/>
                  <a:gd name="connsiteX4" fmla="*/ 386498 w 940811"/>
                  <a:gd name="connsiteY4" fmla="*/ 1539962 h 1568978"/>
                  <a:gd name="connsiteX5" fmla="*/ 254767 w 940811"/>
                  <a:gd name="connsiteY5" fmla="*/ 1314693 h 1568978"/>
                  <a:gd name="connsiteX6" fmla="*/ 75923 w 940811"/>
                  <a:gd name="connsiteY6" fmla="*/ 1312431 h 1568978"/>
                  <a:gd name="connsiteX7" fmla="*/ 65089 w 940811"/>
                  <a:gd name="connsiteY7" fmla="*/ 1318119 h 1568978"/>
                  <a:gd name="connsiteX8" fmla="*/ 0 w 940811"/>
                  <a:gd name="connsiteY8" fmla="*/ 818787 h 1568978"/>
                  <a:gd name="connsiteX9" fmla="*/ 347546 w 940811"/>
                  <a:gd name="connsiteY9" fmla="*/ 70556 h 1568978"/>
                  <a:gd name="connsiteX0" fmla="*/ 205495 w 943062"/>
                  <a:gd name="connsiteY0" fmla="*/ 190061 h 1472927"/>
                  <a:gd name="connsiteX1" fmla="*/ 940335 w 943062"/>
                  <a:gd name="connsiteY1" fmla="*/ 82940 h 1472927"/>
                  <a:gd name="connsiteX2" fmla="*/ 441517 w 943062"/>
                  <a:gd name="connsiteY2" fmla="*/ 1397884 h 1472927"/>
                  <a:gd name="connsiteX3" fmla="*/ 382302 w 943062"/>
                  <a:gd name="connsiteY3" fmla="*/ 1472927 h 1472927"/>
                  <a:gd name="connsiteX4" fmla="*/ 386498 w 943062"/>
                  <a:gd name="connsiteY4" fmla="*/ 1443911 h 1472927"/>
                  <a:gd name="connsiteX5" fmla="*/ 254767 w 943062"/>
                  <a:gd name="connsiteY5" fmla="*/ 1218642 h 1472927"/>
                  <a:gd name="connsiteX6" fmla="*/ 75923 w 943062"/>
                  <a:gd name="connsiteY6" fmla="*/ 1216380 h 1472927"/>
                  <a:gd name="connsiteX7" fmla="*/ 65089 w 943062"/>
                  <a:gd name="connsiteY7" fmla="*/ 1222068 h 1472927"/>
                  <a:gd name="connsiteX8" fmla="*/ 0 w 943062"/>
                  <a:gd name="connsiteY8" fmla="*/ 722736 h 1472927"/>
                  <a:gd name="connsiteX9" fmla="*/ 205495 w 943062"/>
                  <a:gd name="connsiteY9" fmla="*/ 190061 h 1472927"/>
                  <a:gd name="connsiteX0" fmla="*/ 249528 w 987095"/>
                  <a:gd name="connsiteY0" fmla="*/ 190061 h 1472927"/>
                  <a:gd name="connsiteX1" fmla="*/ 984368 w 987095"/>
                  <a:gd name="connsiteY1" fmla="*/ 82940 h 1472927"/>
                  <a:gd name="connsiteX2" fmla="*/ 485550 w 987095"/>
                  <a:gd name="connsiteY2" fmla="*/ 1397884 h 1472927"/>
                  <a:gd name="connsiteX3" fmla="*/ 426335 w 987095"/>
                  <a:gd name="connsiteY3" fmla="*/ 1472927 h 1472927"/>
                  <a:gd name="connsiteX4" fmla="*/ 430531 w 987095"/>
                  <a:gd name="connsiteY4" fmla="*/ 1443911 h 1472927"/>
                  <a:gd name="connsiteX5" fmla="*/ 298800 w 987095"/>
                  <a:gd name="connsiteY5" fmla="*/ 1218642 h 1472927"/>
                  <a:gd name="connsiteX6" fmla="*/ 119956 w 987095"/>
                  <a:gd name="connsiteY6" fmla="*/ 1216380 h 1472927"/>
                  <a:gd name="connsiteX7" fmla="*/ 109122 w 987095"/>
                  <a:gd name="connsiteY7" fmla="*/ 1222068 h 1472927"/>
                  <a:gd name="connsiteX8" fmla="*/ -1 w 987095"/>
                  <a:gd name="connsiteY8" fmla="*/ 830661 h 1472927"/>
                  <a:gd name="connsiteX9" fmla="*/ 249528 w 987095"/>
                  <a:gd name="connsiteY9" fmla="*/ 190061 h 1472927"/>
                  <a:gd name="connsiteX0" fmla="*/ 275989 w 986557"/>
                  <a:gd name="connsiteY0" fmla="*/ 240585 h 1455702"/>
                  <a:gd name="connsiteX1" fmla="*/ 984368 w 986557"/>
                  <a:gd name="connsiteY1" fmla="*/ 65715 h 1455702"/>
                  <a:gd name="connsiteX2" fmla="*/ 485550 w 986557"/>
                  <a:gd name="connsiteY2" fmla="*/ 1380659 h 1455702"/>
                  <a:gd name="connsiteX3" fmla="*/ 426335 w 986557"/>
                  <a:gd name="connsiteY3" fmla="*/ 1455702 h 1455702"/>
                  <a:gd name="connsiteX4" fmla="*/ 430531 w 986557"/>
                  <a:gd name="connsiteY4" fmla="*/ 1426686 h 1455702"/>
                  <a:gd name="connsiteX5" fmla="*/ 298800 w 986557"/>
                  <a:gd name="connsiteY5" fmla="*/ 1201417 h 1455702"/>
                  <a:gd name="connsiteX6" fmla="*/ 119956 w 986557"/>
                  <a:gd name="connsiteY6" fmla="*/ 1199155 h 1455702"/>
                  <a:gd name="connsiteX7" fmla="*/ 109122 w 986557"/>
                  <a:gd name="connsiteY7" fmla="*/ 1204843 h 1455702"/>
                  <a:gd name="connsiteX8" fmla="*/ -1 w 986557"/>
                  <a:gd name="connsiteY8" fmla="*/ 813436 h 1455702"/>
                  <a:gd name="connsiteX9" fmla="*/ 275989 w 986557"/>
                  <a:gd name="connsiteY9" fmla="*/ 240585 h 1455702"/>
                  <a:gd name="connsiteX0" fmla="*/ 275989 w 1094778"/>
                  <a:gd name="connsiteY0" fmla="*/ 318675 h 1533792"/>
                  <a:gd name="connsiteX1" fmla="*/ 1093041 w 1094778"/>
                  <a:gd name="connsiteY1" fmla="*/ 54260 h 1533792"/>
                  <a:gd name="connsiteX2" fmla="*/ 485550 w 1094778"/>
                  <a:gd name="connsiteY2" fmla="*/ 1458749 h 1533792"/>
                  <a:gd name="connsiteX3" fmla="*/ 426335 w 1094778"/>
                  <a:gd name="connsiteY3" fmla="*/ 1533792 h 1533792"/>
                  <a:gd name="connsiteX4" fmla="*/ 430531 w 1094778"/>
                  <a:gd name="connsiteY4" fmla="*/ 1504776 h 1533792"/>
                  <a:gd name="connsiteX5" fmla="*/ 298800 w 1094778"/>
                  <a:gd name="connsiteY5" fmla="*/ 1279507 h 1533792"/>
                  <a:gd name="connsiteX6" fmla="*/ 119956 w 1094778"/>
                  <a:gd name="connsiteY6" fmla="*/ 1277245 h 1533792"/>
                  <a:gd name="connsiteX7" fmla="*/ 109122 w 1094778"/>
                  <a:gd name="connsiteY7" fmla="*/ 1282933 h 1533792"/>
                  <a:gd name="connsiteX8" fmla="*/ -1 w 1094778"/>
                  <a:gd name="connsiteY8" fmla="*/ 891526 h 1533792"/>
                  <a:gd name="connsiteX9" fmla="*/ 275989 w 1094778"/>
                  <a:gd name="connsiteY9" fmla="*/ 318675 h 1533792"/>
                  <a:gd name="connsiteX0" fmla="*/ 275989 w 1106951"/>
                  <a:gd name="connsiteY0" fmla="*/ 332985 h 1548102"/>
                  <a:gd name="connsiteX1" fmla="*/ 1093041 w 1106951"/>
                  <a:gd name="connsiteY1" fmla="*/ 68570 h 1548102"/>
                  <a:gd name="connsiteX2" fmla="*/ 485550 w 1106951"/>
                  <a:gd name="connsiteY2" fmla="*/ 1473059 h 1548102"/>
                  <a:gd name="connsiteX3" fmla="*/ 426335 w 1106951"/>
                  <a:gd name="connsiteY3" fmla="*/ 1548102 h 1548102"/>
                  <a:gd name="connsiteX4" fmla="*/ 430531 w 1106951"/>
                  <a:gd name="connsiteY4" fmla="*/ 1519086 h 1548102"/>
                  <a:gd name="connsiteX5" fmla="*/ 298800 w 1106951"/>
                  <a:gd name="connsiteY5" fmla="*/ 1293817 h 1548102"/>
                  <a:gd name="connsiteX6" fmla="*/ 119956 w 1106951"/>
                  <a:gd name="connsiteY6" fmla="*/ 1291555 h 1548102"/>
                  <a:gd name="connsiteX7" fmla="*/ 109122 w 1106951"/>
                  <a:gd name="connsiteY7" fmla="*/ 1297243 h 1548102"/>
                  <a:gd name="connsiteX8" fmla="*/ -1 w 1106951"/>
                  <a:gd name="connsiteY8" fmla="*/ 905836 h 1548102"/>
                  <a:gd name="connsiteX9" fmla="*/ 275989 w 1106951"/>
                  <a:gd name="connsiteY9" fmla="*/ 332985 h 1548102"/>
                  <a:gd name="connsiteX0" fmla="*/ 275989 w 1106951"/>
                  <a:gd name="connsiteY0" fmla="*/ 332985 h 1519086"/>
                  <a:gd name="connsiteX1" fmla="*/ 1093041 w 1106951"/>
                  <a:gd name="connsiteY1" fmla="*/ 68570 h 1519086"/>
                  <a:gd name="connsiteX2" fmla="*/ 485550 w 1106951"/>
                  <a:gd name="connsiteY2" fmla="*/ 1473059 h 1519086"/>
                  <a:gd name="connsiteX3" fmla="*/ 430531 w 1106951"/>
                  <a:gd name="connsiteY3" fmla="*/ 1519086 h 1519086"/>
                  <a:gd name="connsiteX4" fmla="*/ 298800 w 1106951"/>
                  <a:gd name="connsiteY4" fmla="*/ 1293817 h 1519086"/>
                  <a:gd name="connsiteX5" fmla="*/ 119956 w 1106951"/>
                  <a:gd name="connsiteY5" fmla="*/ 1291555 h 1519086"/>
                  <a:gd name="connsiteX6" fmla="*/ 109122 w 1106951"/>
                  <a:gd name="connsiteY6" fmla="*/ 1297243 h 1519086"/>
                  <a:gd name="connsiteX7" fmla="*/ -1 w 1106951"/>
                  <a:gd name="connsiteY7" fmla="*/ 905836 h 1519086"/>
                  <a:gd name="connsiteX8" fmla="*/ 275989 w 1106951"/>
                  <a:gd name="connsiteY8" fmla="*/ 332985 h 1519086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0 w 1106951"/>
                  <a:gd name="connsiteY3" fmla="*/ 1293817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36785"/>
                  <a:gd name="connsiteY0" fmla="*/ 419795 h 1559868"/>
                  <a:gd name="connsiteX1" fmla="*/ 1123488 w 1136785"/>
                  <a:gd name="connsiteY1" fmla="*/ 58649 h 1559868"/>
                  <a:gd name="connsiteX2" fmla="*/ 485550 w 1136785"/>
                  <a:gd name="connsiteY2" fmla="*/ 1559869 h 1559868"/>
                  <a:gd name="connsiteX3" fmla="*/ 285224 w 1136785"/>
                  <a:gd name="connsiteY3" fmla="*/ 1391814 h 1559868"/>
                  <a:gd name="connsiteX4" fmla="*/ 17318 w 1136785"/>
                  <a:gd name="connsiteY4" fmla="*/ 1386819 h 1559868"/>
                  <a:gd name="connsiteX5" fmla="*/ -1 w 1136785"/>
                  <a:gd name="connsiteY5" fmla="*/ 992646 h 1559868"/>
                  <a:gd name="connsiteX6" fmla="*/ 275989 w 1136785"/>
                  <a:gd name="connsiteY6" fmla="*/ 419795 h 1559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785" h="1559868">
                    <a:moveTo>
                      <a:pt x="275989" y="419795"/>
                    </a:moveTo>
                    <a:cubicBezTo>
                      <a:pt x="389817" y="328250"/>
                      <a:pt x="1013270" y="-167825"/>
                      <a:pt x="1123488" y="58649"/>
                    </a:cubicBezTo>
                    <a:cubicBezTo>
                      <a:pt x="1233706" y="285123"/>
                      <a:pt x="626643" y="1367890"/>
                      <a:pt x="485550" y="1559869"/>
                    </a:cubicBezTo>
                    <a:cubicBezTo>
                      <a:pt x="436826" y="1496438"/>
                      <a:pt x="430658" y="1432292"/>
                      <a:pt x="285224" y="1391814"/>
                    </a:cubicBezTo>
                    <a:cubicBezTo>
                      <a:pt x="139790" y="1351336"/>
                      <a:pt x="73911" y="1363651"/>
                      <a:pt x="17318" y="1386819"/>
                    </a:cubicBezTo>
                    <a:lnTo>
                      <a:pt x="-1" y="992646"/>
                    </a:lnTo>
                    <a:cubicBezTo>
                      <a:pt x="15861" y="865113"/>
                      <a:pt x="169750" y="408199"/>
                      <a:pt x="275989" y="419795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4AE677FC-9E51-4A56-9EC4-192729D0399A}"/>
                  </a:ext>
                </a:extLst>
              </p:cNvPr>
              <p:cNvSpPr/>
              <p:nvPr/>
            </p:nvSpPr>
            <p:spPr>
              <a:xfrm rot="236294">
                <a:off x="2934496" y="3781212"/>
                <a:ext cx="3088765" cy="430199"/>
              </a:xfrm>
              <a:custGeom>
                <a:avLst/>
                <a:gdLst>
                  <a:gd name="connsiteX0" fmla="*/ 3081308 w 3088765"/>
                  <a:gd name="connsiteY0" fmla="*/ 315861 h 430199"/>
                  <a:gd name="connsiteX1" fmla="*/ 3087827 w 3088765"/>
                  <a:gd name="connsiteY1" fmla="*/ 316597 h 430199"/>
                  <a:gd name="connsiteX2" fmla="*/ 3088765 w 3088765"/>
                  <a:gd name="connsiteY2" fmla="*/ 343158 h 430199"/>
                  <a:gd name="connsiteX3" fmla="*/ 3074951 w 3088765"/>
                  <a:gd name="connsiteY3" fmla="*/ 389563 h 430199"/>
                  <a:gd name="connsiteX4" fmla="*/ 3039564 w 3088765"/>
                  <a:gd name="connsiteY4" fmla="*/ 423560 h 430199"/>
                  <a:gd name="connsiteX5" fmla="*/ 3059749 w 3088765"/>
                  <a:gd name="connsiteY5" fmla="*/ 376080 h 430199"/>
                  <a:gd name="connsiteX6" fmla="*/ 3076988 w 3088765"/>
                  <a:gd name="connsiteY6" fmla="*/ 321454 h 430199"/>
                  <a:gd name="connsiteX7" fmla="*/ 3031180 w 3088765"/>
                  <a:gd name="connsiteY7" fmla="*/ 310202 h 430199"/>
                  <a:gd name="connsiteX8" fmla="*/ 3059630 w 3088765"/>
                  <a:gd name="connsiteY8" fmla="*/ 313414 h 430199"/>
                  <a:gd name="connsiteX9" fmla="*/ 3056458 w 3088765"/>
                  <a:gd name="connsiteY9" fmla="*/ 318163 h 430199"/>
                  <a:gd name="connsiteX10" fmla="*/ 3020730 w 3088765"/>
                  <a:gd name="connsiteY10" fmla="*/ 359538 h 430199"/>
                  <a:gd name="connsiteX11" fmla="*/ 3029558 w 3088765"/>
                  <a:gd name="connsiteY11" fmla="*/ 314257 h 430199"/>
                  <a:gd name="connsiteX12" fmla="*/ 2822439 w 3088765"/>
                  <a:gd name="connsiteY12" fmla="*/ 312815 h 430199"/>
                  <a:gd name="connsiteX13" fmla="*/ 2826535 w 3088765"/>
                  <a:gd name="connsiteY13" fmla="*/ 314635 h 430199"/>
                  <a:gd name="connsiteX14" fmla="*/ 2813729 w 3088765"/>
                  <a:gd name="connsiteY14" fmla="*/ 389563 h 430199"/>
                  <a:gd name="connsiteX15" fmla="*/ 2778340 w 3088765"/>
                  <a:gd name="connsiteY15" fmla="*/ 423560 h 430199"/>
                  <a:gd name="connsiteX16" fmla="*/ 2798526 w 3088765"/>
                  <a:gd name="connsiteY16" fmla="*/ 376080 h 430199"/>
                  <a:gd name="connsiteX17" fmla="*/ 2822439 w 3088765"/>
                  <a:gd name="connsiteY17" fmla="*/ 312815 h 430199"/>
                  <a:gd name="connsiteX18" fmla="*/ 2927440 w 3088765"/>
                  <a:gd name="connsiteY18" fmla="*/ 298491 h 430199"/>
                  <a:gd name="connsiteX19" fmla="*/ 2948893 w 3088765"/>
                  <a:gd name="connsiteY19" fmla="*/ 300913 h 430199"/>
                  <a:gd name="connsiteX20" fmla="*/ 2937942 w 3088765"/>
                  <a:gd name="connsiteY20" fmla="*/ 327196 h 430199"/>
                  <a:gd name="connsiteX21" fmla="*/ 2895510 w 3088765"/>
                  <a:gd name="connsiteY21" fmla="*/ 356321 h 430199"/>
                  <a:gd name="connsiteX22" fmla="*/ 2919713 w 3088765"/>
                  <a:gd name="connsiteY22" fmla="*/ 315645 h 430199"/>
                  <a:gd name="connsiteX23" fmla="*/ 2926179 w 3088765"/>
                  <a:gd name="connsiteY23" fmla="*/ 301718 h 430199"/>
                  <a:gd name="connsiteX24" fmla="*/ 2567085 w 3088765"/>
                  <a:gd name="connsiteY24" fmla="*/ 312814 h 430199"/>
                  <a:gd name="connsiteX25" fmla="*/ 2571182 w 3088765"/>
                  <a:gd name="connsiteY25" fmla="*/ 314635 h 430199"/>
                  <a:gd name="connsiteX26" fmla="*/ 2558375 w 3088765"/>
                  <a:gd name="connsiteY26" fmla="*/ 389563 h 430199"/>
                  <a:gd name="connsiteX27" fmla="*/ 2522987 w 3088765"/>
                  <a:gd name="connsiteY27" fmla="*/ 423560 h 430199"/>
                  <a:gd name="connsiteX28" fmla="*/ 2543173 w 3088765"/>
                  <a:gd name="connsiteY28" fmla="*/ 376080 h 430199"/>
                  <a:gd name="connsiteX29" fmla="*/ 2567085 w 3088765"/>
                  <a:gd name="connsiteY29" fmla="*/ 312814 h 430199"/>
                  <a:gd name="connsiteX30" fmla="*/ 2872565 w 3088765"/>
                  <a:gd name="connsiteY30" fmla="*/ 290212 h 430199"/>
                  <a:gd name="connsiteX31" fmla="*/ 2891305 w 3088765"/>
                  <a:gd name="connsiteY31" fmla="*/ 293614 h 430199"/>
                  <a:gd name="connsiteX32" fmla="*/ 2884706 w 3088765"/>
                  <a:gd name="connsiteY32" fmla="*/ 300046 h 430199"/>
                  <a:gd name="connsiteX33" fmla="*/ 2872928 w 3088765"/>
                  <a:gd name="connsiteY33" fmla="*/ 301474 h 430199"/>
                  <a:gd name="connsiteX34" fmla="*/ 2311733 w 3088765"/>
                  <a:gd name="connsiteY34" fmla="*/ 312814 h 430199"/>
                  <a:gd name="connsiteX35" fmla="*/ 2315829 w 3088765"/>
                  <a:gd name="connsiteY35" fmla="*/ 314635 h 430199"/>
                  <a:gd name="connsiteX36" fmla="*/ 2303023 w 3088765"/>
                  <a:gd name="connsiteY36" fmla="*/ 389563 h 430199"/>
                  <a:gd name="connsiteX37" fmla="*/ 2267634 w 3088765"/>
                  <a:gd name="connsiteY37" fmla="*/ 423560 h 430199"/>
                  <a:gd name="connsiteX38" fmla="*/ 2287820 w 3088765"/>
                  <a:gd name="connsiteY38" fmla="*/ 376080 h 430199"/>
                  <a:gd name="connsiteX39" fmla="*/ 2311733 w 3088765"/>
                  <a:gd name="connsiteY39" fmla="*/ 312814 h 430199"/>
                  <a:gd name="connsiteX40" fmla="*/ 2783811 w 3088765"/>
                  <a:gd name="connsiteY40" fmla="*/ 274102 h 430199"/>
                  <a:gd name="connsiteX41" fmla="*/ 2840668 w 3088765"/>
                  <a:gd name="connsiteY41" fmla="*/ 284423 h 430199"/>
                  <a:gd name="connsiteX42" fmla="*/ 2838919 w 3088765"/>
                  <a:gd name="connsiteY42" fmla="*/ 286894 h 430199"/>
                  <a:gd name="connsiteX43" fmla="*/ 2825338 w 3088765"/>
                  <a:gd name="connsiteY43" fmla="*/ 290127 h 430199"/>
                  <a:gd name="connsiteX44" fmla="*/ 2805699 w 3088765"/>
                  <a:gd name="connsiteY44" fmla="*/ 302496 h 430199"/>
                  <a:gd name="connsiteX45" fmla="*/ 2759507 w 3088765"/>
                  <a:gd name="connsiteY45" fmla="*/ 359538 h 430199"/>
                  <a:gd name="connsiteX46" fmla="*/ 2780734 w 3088765"/>
                  <a:gd name="connsiteY46" fmla="*/ 283267 h 430199"/>
                  <a:gd name="connsiteX47" fmla="*/ 2050510 w 3088765"/>
                  <a:gd name="connsiteY47" fmla="*/ 312814 h 430199"/>
                  <a:gd name="connsiteX48" fmla="*/ 2054606 w 3088765"/>
                  <a:gd name="connsiteY48" fmla="*/ 314635 h 430199"/>
                  <a:gd name="connsiteX49" fmla="*/ 2041800 w 3088765"/>
                  <a:gd name="connsiteY49" fmla="*/ 389563 h 430199"/>
                  <a:gd name="connsiteX50" fmla="*/ 2006412 w 3088765"/>
                  <a:gd name="connsiteY50" fmla="*/ 423560 h 430199"/>
                  <a:gd name="connsiteX51" fmla="*/ 2026597 w 3088765"/>
                  <a:gd name="connsiteY51" fmla="*/ 376080 h 430199"/>
                  <a:gd name="connsiteX52" fmla="*/ 2050510 w 3088765"/>
                  <a:gd name="connsiteY52" fmla="*/ 312814 h 430199"/>
                  <a:gd name="connsiteX53" fmla="*/ 2687163 w 3088765"/>
                  <a:gd name="connsiteY53" fmla="*/ 261447 h 430199"/>
                  <a:gd name="connsiteX54" fmla="*/ 2692075 w 3088765"/>
                  <a:gd name="connsiteY54" fmla="*/ 263005 h 430199"/>
                  <a:gd name="connsiteX55" fmla="*/ 2676719 w 3088765"/>
                  <a:gd name="connsiteY55" fmla="*/ 327196 h 430199"/>
                  <a:gd name="connsiteX56" fmla="*/ 2634287 w 3088765"/>
                  <a:gd name="connsiteY56" fmla="*/ 356321 h 430199"/>
                  <a:gd name="connsiteX57" fmla="*/ 2658490 w 3088765"/>
                  <a:gd name="connsiteY57" fmla="*/ 315645 h 430199"/>
                  <a:gd name="connsiteX58" fmla="*/ 2687163 w 3088765"/>
                  <a:gd name="connsiteY58" fmla="*/ 261447 h 430199"/>
                  <a:gd name="connsiteX59" fmla="*/ 1795157 w 3088765"/>
                  <a:gd name="connsiteY59" fmla="*/ 312814 h 430199"/>
                  <a:gd name="connsiteX60" fmla="*/ 1799253 w 3088765"/>
                  <a:gd name="connsiteY60" fmla="*/ 314635 h 430199"/>
                  <a:gd name="connsiteX61" fmla="*/ 1786446 w 3088765"/>
                  <a:gd name="connsiteY61" fmla="*/ 389563 h 430199"/>
                  <a:gd name="connsiteX62" fmla="*/ 1751058 w 3088765"/>
                  <a:gd name="connsiteY62" fmla="*/ 423560 h 430199"/>
                  <a:gd name="connsiteX63" fmla="*/ 1771244 w 3088765"/>
                  <a:gd name="connsiteY63" fmla="*/ 376080 h 430199"/>
                  <a:gd name="connsiteX64" fmla="*/ 1795157 w 3088765"/>
                  <a:gd name="connsiteY64" fmla="*/ 312814 h 430199"/>
                  <a:gd name="connsiteX65" fmla="*/ 2431809 w 3088765"/>
                  <a:gd name="connsiteY65" fmla="*/ 261447 h 430199"/>
                  <a:gd name="connsiteX66" fmla="*/ 2436722 w 3088765"/>
                  <a:gd name="connsiteY66" fmla="*/ 263006 h 430199"/>
                  <a:gd name="connsiteX67" fmla="*/ 2421366 w 3088765"/>
                  <a:gd name="connsiteY67" fmla="*/ 327196 h 430199"/>
                  <a:gd name="connsiteX68" fmla="*/ 2378934 w 3088765"/>
                  <a:gd name="connsiteY68" fmla="*/ 356321 h 430199"/>
                  <a:gd name="connsiteX69" fmla="*/ 2403137 w 3088765"/>
                  <a:gd name="connsiteY69" fmla="*/ 315645 h 430199"/>
                  <a:gd name="connsiteX70" fmla="*/ 2431809 w 3088765"/>
                  <a:gd name="connsiteY70" fmla="*/ 261447 h 430199"/>
                  <a:gd name="connsiteX71" fmla="*/ 2632791 w 3088765"/>
                  <a:gd name="connsiteY71" fmla="*/ 243928 h 430199"/>
                  <a:gd name="connsiteX72" fmla="*/ 2667195 w 3088765"/>
                  <a:gd name="connsiteY72" fmla="*/ 252523 h 430199"/>
                  <a:gd name="connsiteX73" fmla="*/ 2667091 w 3088765"/>
                  <a:gd name="connsiteY73" fmla="*/ 252607 h 430199"/>
                  <a:gd name="connsiteX74" fmla="*/ 2611705 w 3088765"/>
                  <a:gd name="connsiteY74" fmla="*/ 301473 h 430199"/>
                  <a:gd name="connsiteX75" fmla="*/ 2622290 w 3088765"/>
                  <a:gd name="connsiteY75" fmla="*/ 262683 h 430199"/>
                  <a:gd name="connsiteX76" fmla="*/ 1539803 w 3088765"/>
                  <a:gd name="connsiteY76" fmla="*/ 312814 h 430199"/>
                  <a:gd name="connsiteX77" fmla="*/ 1543900 w 3088765"/>
                  <a:gd name="connsiteY77" fmla="*/ 314635 h 430199"/>
                  <a:gd name="connsiteX78" fmla="*/ 1531093 w 3088765"/>
                  <a:gd name="connsiteY78" fmla="*/ 389563 h 430199"/>
                  <a:gd name="connsiteX79" fmla="*/ 1495705 w 3088765"/>
                  <a:gd name="connsiteY79" fmla="*/ 423559 h 430199"/>
                  <a:gd name="connsiteX80" fmla="*/ 1515890 w 3088765"/>
                  <a:gd name="connsiteY80" fmla="*/ 376080 h 430199"/>
                  <a:gd name="connsiteX81" fmla="*/ 1539803 w 3088765"/>
                  <a:gd name="connsiteY81" fmla="*/ 312814 h 430199"/>
                  <a:gd name="connsiteX82" fmla="*/ 2176457 w 3088765"/>
                  <a:gd name="connsiteY82" fmla="*/ 261446 h 430199"/>
                  <a:gd name="connsiteX83" fmla="*/ 2181369 w 3088765"/>
                  <a:gd name="connsiteY83" fmla="*/ 263006 h 430199"/>
                  <a:gd name="connsiteX84" fmla="*/ 2166013 w 3088765"/>
                  <a:gd name="connsiteY84" fmla="*/ 327196 h 430199"/>
                  <a:gd name="connsiteX85" fmla="*/ 2123581 w 3088765"/>
                  <a:gd name="connsiteY85" fmla="*/ 356321 h 430199"/>
                  <a:gd name="connsiteX86" fmla="*/ 2147784 w 3088765"/>
                  <a:gd name="connsiteY86" fmla="*/ 315645 h 430199"/>
                  <a:gd name="connsiteX87" fmla="*/ 2176457 w 3088765"/>
                  <a:gd name="connsiteY87" fmla="*/ 261446 h 430199"/>
                  <a:gd name="connsiteX88" fmla="*/ 2571823 w 3088765"/>
                  <a:gd name="connsiteY88" fmla="*/ 228696 h 430199"/>
                  <a:gd name="connsiteX89" fmla="*/ 2587331 w 3088765"/>
                  <a:gd name="connsiteY89" fmla="*/ 232571 h 430199"/>
                  <a:gd name="connsiteX90" fmla="*/ 2586732 w 3088765"/>
                  <a:gd name="connsiteY90" fmla="*/ 236972 h 430199"/>
                  <a:gd name="connsiteX91" fmla="*/ 2579682 w 3088765"/>
                  <a:gd name="connsiteY91" fmla="*/ 245861 h 430199"/>
                  <a:gd name="connsiteX92" fmla="*/ 2572748 w 3088765"/>
                  <a:gd name="connsiteY92" fmla="*/ 234480 h 430199"/>
                  <a:gd name="connsiteX93" fmla="*/ 1278580 w 3088765"/>
                  <a:gd name="connsiteY93" fmla="*/ 312814 h 430199"/>
                  <a:gd name="connsiteX94" fmla="*/ 1282677 w 3088765"/>
                  <a:gd name="connsiteY94" fmla="*/ 314635 h 430199"/>
                  <a:gd name="connsiteX95" fmla="*/ 1269870 w 3088765"/>
                  <a:gd name="connsiteY95" fmla="*/ 389563 h 430199"/>
                  <a:gd name="connsiteX96" fmla="*/ 1234482 w 3088765"/>
                  <a:gd name="connsiteY96" fmla="*/ 423560 h 430199"/>
                  <a:gd name="connsiteX97" fmla="*/ 1254668 w 3088765"/>
                  <a:gd name="connsiteY97" fmla="*/ 376080 h 430199"/>
                  <a:gd name="connsiteX98" fmla="*/ 1278580 w 3088765"/>
                  <a:gd name="connsiteY98" fmla="*/ 312814 h 430199"/>
                  <a:gd name="connsiteX99" fmla="*/ 2538083 w 3088765"/>
                  <a:gd name="connsiteY99" fmla="*/ 220267 h 430199"/>
                  <a:gd name="connsiteX100" fmla="*/ 2556815 w 3088765"/>
                  <a:gd name="connsiteY100" fmla="*/ 224947 h 430199"/>
                  <a:gd name="connsiteX101" fmla="*/ 2556932 w 3088765"/>
                  <a:gd name="connsiteY101" fmla="*/ 226282 h 430199"/>
                  <a:gd name="connsiteX102" fmla="*/ 2559534 w 3088765"/>
                  <a:gd name="connsiteY102" fmla="*/ 242557 h 430199"/>
                  <a:gd name="connsiteX103" fmla="*/ 2574158 w 3088765"/>
                  <a:gd name="connsiteY103" fmla="*/ 258382 h 430199"/>
                  <a:gd name="connsiteX104" fmla="*/ 2589622 w 3088765"/>
                  <a:gd name="connsiteY104" fmla="*/ 278333 h 430199"/>
                  <a:gd name="connsiteX105" fmla="*/ 2569985 w 3088765"/>
                  <a:gd name="connsiteY105" fmla="*/ 290127 h 430199"/>
                  <a:gd name="connsiteX106" fmla="*/ 2550346 w 3088765"/>
                  <a:gd name="connsiteY106" fmla="*/ 302496 h 430199"/>
                  <a:gd name="connsiteX107" fmla="*/ 2504154 w 3088765"/>
                  <a:gd name="connsiteY107" fmla="*/ 359538 h 430199"/>
                  <a:gd name="connsiteX108" fmla="*/ 2534482 w 3088765"/>
                  <a:gd name="connsiteY108" fmla="*/ 256154 h 430199"/>
                  <a:gd name="connsiteX109" fmla="*/ 1915234 w 3088765"/>
                  <a:gd name="connsiteY109" fmla="*/ 261447 h 430199"/>
                  <a:gd name="connsiteX110" fmla="*/ 1920146 w 3088765"/>
                  <a:gd name="connsiteY110" fmla="*/ 263006 h 430199"/>
                  <a:gd name="connsiteX111" fmla="*/ 1904790 w 3088765"/>
                  <a:gd name="connsiteY111" fmla="*/ 327196 h 430199"/>
                  <a:gd name="connsiteX112" fmla="*/ 1862358 w 3088765"/>
                  <a:gd name="connsiteY112" fmla="*/ 356321 h 430199"/>
                  <a:gd name="connsiteX113" fmla="*/ 1886561 w 3088765"/>
                  <a:gd name="connsiteY113" fmla="*/ 315645 h 430199"/>
                  <a:gd name="connsiteX114" fmla="*/ 1915234 w 3088765"/>
                  <a:gd name="connsiteY114" fmla="*/ 261447 h 430199"/>
                  <a:gd name="connsiteX115" fmla="*/ 1023227 w 3088765"/>
                  <a:gd name="connsiteY115" fmla="*/ 312814 h 430199"/>
                  <a:gd name="connsiteX116" fmla="*/ 1027324 w 3088765"/>
                  <a:gd name="connsiteY116" fmla="*/ 314635 h 430199"/>
                  <a:gd name="connsiteX117" fmla="*/ 1014517 w 3088765"/>
                  <a:gd name="connsiteY117" fmla="*/ 389563 h 430199"/>
                  <a:gd name="connsiteX118" fmla="*/ 979129 w 3088765"/>
                  <a:gd name="connsiteY118" fmla="*/ 423559 h 430199"/>
                  <a:gd name="connsiteX119" fmla="*/ 999314 w 3088765"/>
                  <a:gd name="connsiteY119" fmla="*/ 376080 h 430199"/>
                  <a:gd name="connsiteX120" fmla="*/ 1023227 w 3088765"/>
                  <a:gd name="connsiteY120" fmla="*/ 312814 h 430199"/>
                  <a:gd name="connsiteX121" fmla="*/ 1659880 w 3088765"/>
                  <a:gd name="connsiteY121" fmla="*/ 261446 h 430199"/>
                  <a:gd name="connsiteX122" fmla="*/ 1664793 w 3088765"/>
                  <a:gd name="connsiteY122" fmla="*/ 263006 h 430199"/>
                  <a:gd name="connsiteX123" fmla="*/ 1649437 w 3088765"/>
                  <a:gd name="connsiteY123" fmla="*/ 327196 h 430199"/>
                  <a:gd name="connsiteX124" fmla="*/ 1607005 w 3088765"/>
                  <a:gd name="connsiteY124" fmla="*/ 356321 h 430199"/>
                  <a:gd name="connsiteX125" fmla="*/ 1631208 w 3088765"/>
                  <a:gd name="connsiteY125" fmla="*/ 315645 h 430199"/>
                  <a:gd name="connsiteX126" fmla="*/ 1659880 w 3088765"/>
                  <a:gd name="connsiteY126" fmla="*/ 261446 h 430199"/>
                  <a:gd name="connsiteX127" fmla="*/ 767874 w 3088765"/>
                  <a:gd name="connsiteY127" fmla="*/ 312815 h 430199"/>
                  <a:gd name="connsiteX128" fmla="*/ 771971 w 3088765"/>
                  <a:gd name="connsiteY128" fmla="*/ 314635 h 430199"/>
                  <a:gd name="connsiteX129" fmla="*/ 759164 w 3088765"/>
                  <a:gd name="connsiteY129" fmla="*/ 389563 h 430199"/>
                  <a:gd name="connsiteX130" fmla="*/ 723776 w 3088765"/>
                  <a:gd name="connsiteY130" fmla="*/ 423560 h 430199"/>
                  <a:gd name="connsiteX131" fmla="*/ 743962 w 3088765"/>
                  <a:gd name="connsiteY131" fmla="*/ 376080 h 430199"/>
                  <a:gd name="connsiteX132" fmla="*/ 767874 w 3088765"/>
                  <a:gd name="connsiteY132" fmla="*/ 312815 h 430199"/>
                  <a:gd name="connsiteX133" fmla="*/ 2439187 w 3088765"/>
                  <a:gd name="connsiteY133" fmla="*/ 195026 h 430199"/>
                  <a:gd name="connsiteX134" fmla="*/ 2446558 w 3088765"/>
                  <a:gd name="connsiteY134" fmla="*/ 197401 h 430199"/>
                  <a:gd name="connsiteX135" fmla="*/ 2452647 w 3088765"/>
                  <a:gd name="connsiteY135" fmla="*/ 198923 h 430199"/>
                  <a:gd name="connsiteX136" fmla="*/ 2446914 w 3088765"/>
                  <a:gd name="connsiteY136" fmla="*/ 204088 h 430199"/>
                  <a:gd name="connsiteX137" fmla="*/ 1404527 w 3088765"/>
                  <a:gd name="connsiteY137" fmla="*/ 261446 h 430199"/>
                  <a:gd name="connsiteX138" fmla="*/ 1409439 w 3088765"/>
                  <a:gd name="connsiteY138" fmla="*/ 263006 h 430199"/>
                  <a:gd name="connsiteX139" fmla="*/ 1394083 w 3088765"/>
                  <a:gd name="connsiteY139" fmla="*/ 327196 h 430199"/>
                  <a:gd name="connsiteX140" fmla="*/ 1351652 w 3088765"/>
                  <a:gd name="connsiteY140" fmla="*/ 356321 h 430199"/>
                  <a:gd name="connsiteX141" fmla="*/ 1375855 w 3088765"/>
                  <a:gd name="connsiteY141" fmla="*/ 315645 h 430199"/>
                  <a:gd name="connsiteX142" fmla="*/ 1404527 w 3088765"/>
                  <a:gd name="connsiteY142" fmla="*/ 261446 h 430199"/>
                  <a:gd name="connsiteX143" fmla="*/ 506651 w 3088765"/>
                  <a:gd name="connsiteY143" fmla="*/ 312814 h 430199"/>
                  <a:gd name="connsiteX144" fmla="*/ 510748 w 3088765"/>
                  <a:gd name="connsiteY144" fmla="*/ 314635 h 430199"/>
                  <a:gd name="connsiteX145" fmla="*/ 497941 w 3088765"/>
                  <a:gd name="connsiteY145" fmla="*/ 389563 h 430199"/>
                  <a:gd name="connsiteX146" fmla="*/ 462553 w 3088765"/>
                  <a:gd name="connsiteY146" fmla="*/ 423560 h 430199"/>
                  <a:gd name="connsiteX147" fmla="*/ 482739 w 3088765"/>
                  <a:gd name="connsiteY147" fmla="*/ 376080 h 430199"/>
                  <a:gd name="connsiteX148" fmla="*/ 506651 w 3088765"/>
                  <a:gd name="connsiteY148" fmla="*/ 312814 h 430199"/>
                  <a:gd name="connsiteX149" fmla="*/ 2397131 w 3088765"/>
                  <a:gd name="connsiteY149" fmla="*/ 181469 h 430199"/>
                  <a:gd name="connsiteX150" fmla="*/ 2419975 w 3088765"/>
                  <a:gd name="connsiteY150" fmla="*/ 188832 h 430199"/>
                  <a:gd name="connsiteX151" fmla="*/ 2422755 w 3088765"/>
                  <a:gd name="connsiteY151" fmla="*/ 201257 h 430199"/>
                  <a:gd name="connsiteX152" fmla="*/ 2440289 w 3088765"/>
                  <a:gd name="connsiteY152" fmla="*/ 214814 h 430199"/>
                  <a:gd name="connsiteX153" fmla="*/ 2458832 w 3088765"/>
                  <a:gd name="connsiteY153" fmla="*/ 231906 h 430199"/>
                  <a:gd name="connsiteX154" fmla="*/ 2435285 w 3088765"/>
                  <a:gd name="connsiteY154" fmla="*/ 242010 h 430199"/>
                  <a:gd name="connsiteX155" fmla="*/ 2411738 w 3088765"/>
                  <a:gd name="connsiteY155" fmla="*/ 252607 h 430199"/>
                  <a:gd name="connsiteX156" fmla="*/ 2356352 w 3088765"/>
                  <a:gd name="connsiteY156" fmla="*/ 301474 h 430199"/>
                  <a:gd name="connsiteX157" fmla="*/ 2392716 w 3088765"/>
                  <a:gd name="connsiteY157" fmla="*/ 212906 h 430199"/>
                  <a:gd name="connsiteX158" fmla="*/ 2322475 w 3088765"/>
                  <a:gd name="connsiteY158" fmla="*/ 185159 h 430199"/>
                  <a:gd name="connsiteX159" fmla="*/ 2334300 w 3088765"/>
                  <a:gd name="connsiteY159" fmla="*/ 215510 h 430199"/>
                  <a:gd name="connsiteX160" fmla="*/ 2324330 w 3088765"/>
                  <a:gd name="connsiteY160" fmla="*/ 245861 h 430199"/>
                  <a:gd name="connsiteX161" fmla="*/ 2314360 w 3088765"/>
                  <a:gd name="connsiteY161" fmla="*/ 215510 h 430199"/>
                  <a:gd name="connsiteX162" fmla="*/ 2322475 w 3088765"/>
                  <a:gd name="connsiteY162" fmla="*/ 185159 h 430199"/>
                  <a:gd name="connsiteX163" fmla="*/ 1143304 w 3088765"/>
                  <a:gd name="connsiteY163" fmla="*/ 261446 h 430199"/>
                  <a:gd name="connsiteX164" fmla="*/ 1148217 w 3088765"/>
                  <a:gd name="connsiteY164" fmla="*/ 263006 h 430199"/>
                  <a:gd name="connsiteX165" fmla="*/ 1132861 w 3088765"/>
                  <a:gd name="connsiteY165" fmla="*/ 327196 h 430199"/>
                  <a:gd name="connsiteX166" fmla="*/ 1090429 w 3088765"/>
                  <a:gd name="connsiteY166" fmla="*/ 356321 h 430199"/>
                  <a:gd name="connsiteX167" fmla="*/ 1114632 w 3088765"/>
                  <a:gd name="connsiteY167" fmla="*/ 315645 h 430199"/>
                  <a:gd name="connsiteX168" fmla="*/ 1143304 w 3088765"/>
                  <a:gd name="connsiteY168" fmla="*/ 261446 h 430199"/>
                  <a:gd name="connsiteX169" fmla="*/ 2291192 w 3088765"/>
                  <a:gd name="connsiteY169" fmla="*/ 177040 h 430199"/>
                  <a:gd name="connsiteX170" fmla="*/ 2304181 w 3088765"/>
                  <a:gd name="connsiteY170" fmla="*/ 242557 h 430199"/>
                  <a:gd name="connsiteX171" fmla="*/ 2318805 w 3088765"/>
                  <a:gd name="connsiteY171" fmla="*/ 258382 h 430199"/>
                  <a:gd name="connsiteX172" fmla="*/ 2334269 w 3088765"/>
                  <a:gd name="connsiteY172" fmla="*/ 278333 h 430199"/>
                  <a:gd name="connsiteX173" fmla="*/ 2314632 w 3088765"/>
                  <a:gd name="connsiteY173" fmla="*/ 290128 h 430199"/>
                  <a:gd name="connsiteX174" fmla="*/ 2294993 w 3088765"/>
                  <a:gd name="connsiteY174" fmla="*/ 302496 h 430199"/>
                  <a:gd name="connsiteX175" fmla="*/ 2248801 w 3088765"/>
                  <a:gd name="connsiteY175" fmla="*/ 359537 h 430199"/>
                  <a:gd name="connsiteX176" fmla="*/ 2279130 w 3088765"/>
                  <a:gd name="connsiteY176" fmla="*/ 256154 h 430199"/>
                  <a:gd name="connsiteX177" fmla="*/ 2291192 w 3088765"/>
                  <a:gd name="connsiteY177" fmla="*/ 177040 h 430199"/>
                  <a:gd name="connsiteX178" fmla="*/ 251298 w 3088765"/>
                  <a:gd name="connsiteY178" fmla="*/ 312815 h 430199"/>
                  <a:gd name="connsiteX179" fmla="*/ 255395 w 3088765"/>
                  <a:gd name="connsiteY179" fmla="*/ 314635 h 430199"/>
                  <a:gd name="connsiteX180" fmla="*/ 242588 w 3088765"/>
                  <a:gd name="connsiteY180" fmla="*/ 389563 h 430199"/>
                  <a:gd name="connsiteX181" fmla="*/ 207201 w 3088765"/>
                  <a:gd name="connsiteY181" fmla="*/ 423560 h 430199"/>
                  <a:gd name="connsiteX182" fmla="*/ 227385 w 3088765"/>
                  <a:gd name="connsiteY182" fmla="*/ 376080 h 430199"/>
                  <a:gd name="connsiteX183" fmla="*/ 251298 w 3088765"/>
                  <a:gd name="connsiteY183" fmla="*/ 312815 h 430199"/>
                  <a:gd name="connsiteX184" fmla="*/ 2061252 w 3088765"/>
                  <a:gd name="connsiteY184" fmla="*/ 185159 h 430199"/>
                  <a:gd name="connsiteX185" fmla="*/ 2073077 w 3088765"/>
                  <a:gd name="connsiteY185" fmla="*/ 215510 h 430199"/>
                  <a:gd name="connsiteX186" fmla="*/ 2063107 w 3088765"/>
                  <a:gd name="connsiteY186" fmla="*/ 245861 h 430199"/>
                  <a:gd name="connsiteX187" fmla="*/ 2053137 w 3088765"/>
                  <a:gd name="connsiteY187" fmla="*/ 215510 h 430199"/>
                  <a:gd name="connsiteX188" fmla="*/ 2061252 w 3088765"/>
                  <a:gd name="connsiteY188" fmla="*/ 185159 h 430199"/>
                  <a:gd name="connsiteX189" fmla="*/ 887951 w 3088765"/>
                  <a:gd name="connsiteY189" fmla="*/ 261446 h 430199"/>
                  <a:gd name="connsiteX190" fmla="*/ 892863 w 3088765"/>
                  <a:gd name="connsiteY190" fmla="*/ 263006 h 430199"/>
                  <a:gd name="connsiteX191" fmla="*/ 877507 w 3088765"/>
                  <a:gd name="connsiteY191" fmla="*/ 327196 h 430199"/>
                  <a:gd name="connsiteX192" fmla="*/ 835075 w 3088765"/>
                  <a:gd name="connsiteY192" fmla="*/ 356321 h 430199"/>
                  <a:gd name="connsiteX193" fmla="*/ 859278 w 3088765"/>
                  <a:gd name="connsiteY193" fmla="*/ 315645 h 430199"/>
                  <a:gd name="connsiteX194" fmla="*/ 887951 w 3088765"/>
                  <a:gd name="connsiteY194" fmla="*/ 261446 h 430199"/>
                  <a:gd name="connsiteX195" fmla="*/ 2029969 w 3088765"/>
                  <a:gd name="connsiteY195" fmla="*/ 177040 h 430199"/>
                  <a:gd name="connsiteX196" fmla="*/ 2042958 w 3088765"/>
                  <a:gd name="connsiteY196" fmla="*/ 242557 h 430199"/>
                  <a:gd name="connsiteX197" fmla="*/ 2057582 w 3088765"/>
                  <a:gd name="connsiteY197" fmla="*/ 258382 h 430199"/>
                  <a:gd name="connsiteX198" fmla="*/ 2073046 w 3088765"/>
                  <a:gd name="connsiteY198" fmla="*/ 278333 h 430199"/>
                  <a:gd name="connsiteX199" fmla="*/ 2053409 w 3088765"/>
                  <a:gd name="connsiteY199" fmla="*/ 290127 h 430199"/>
                  <a:gd name="connsiteX200" fmla="*/ 2033770 w 3088765"/>
                  <a:gd name="connsiteY200" fmla="*/ 302496 h 430199"/>
                  <a:gd name="connsiteX201" fmla="*/ 1987579 w 3088765"/>
                  <a:gd name="connsiteY201" fmla="*/ 359537 h 430199"/>
                  <a:gd name="connsiteX202" fmla="*/ 2017907 w 3088765"/>
                  <a:gd name="connsiteY202" fmla="*/ 256154 h 430199"/>
                  <a:gd name="connsiteX203" fmla="*/ 2029969 w 3088765"/>
                  <a:gd name="connsiteY203" fmla="*/ 177040 h 430199"/>
                  <a:gd name="connsiteX204" fmla="*/ 1805899 w 3088765"/>
                  <a:gd name="connsiteY204" fmla="*/ 185159 h 430199"/>
                  <a:gd name="connsiteX205" fmla="*/ 1817724 w 3088765"/>
                  <a:gd name="connsiteY205" fmla="*/ 215510 h 430199"/>
                  <a:gd name="connsiteX206" fmla="*/ 1807754 w 3088765"/>
                  <a:gd name="connsiteY206" fmla="*/ 245861 h 430199"/>
                  <a:gd name="connsiteX207" fmla="*/ 1797783 w 3088765"/>
                  <a:gd name="connsiteY207" fmla="*/ 215510 h 430199"/>
                  <a:gd name="connsiteX208" fmla="*/ 1805899 w 3088765"/>
                  <a:gd name="connsiteY208" fmla="*/ 185159 h 430199"/>
                  <a:gd name="connsiteX209" fmla="*/ 632598 w 3088765"/>
                  <a:gd name="connsiteY209" fmla="*/ 261446 h 430199"/>
                  <a:gd name="connsiteX210" fmla="*/ 637510 w 3088765"/>
                  <a:gd name="connsiteY210" fmla="*/ 263006 h 430199"/>
                  <a:gd name="connsiteX211" fmla="*/ 622155 w 3088765"/>
                  <a:gd name="connsiteY211" fmla="*/ 327196 h 430199"/>
                  <a:gd name="connsiteX212" fmla="*/ 579723 w 3088765"/>
                  <a:gd name="connsiteY212" fmla="*/ 356321 h 430199"/>
                  <a:gd name="connsiteX213" fmla="*/ 603926 w 3088765"/>
                  <a:gd name="connsiteY213" fmla="*/ 315645 h 430199"/>
                  <a:gd name="connsiteX214" fmla="*/ 632598 w 3088765"/>
                  <a:gd name="connsiteY214" fmla="*/ 261446 h 430199"/>
                  <a:gd name="connsiteX215" fmla="*/ 2189337 w 3088765"/>
                  <a:gd name="connsiteY215" fmla="*/ 152086 h 430199"/>
                  <a:gd name="connsiteX216" fmla="*/ 2203516 w 3088765"/>
                  <a:gd name="connsiteY216" fmla="*/ 178087 h 430199"/>
                  <a:gd name="connsiteX217" fmla="*/ 2191561 w 3088765"/>
                  <a:gd name="connsiteY217" fmla="*/ 204088 h 430199"/>
                  <a:gd name="connsiteX218" fmla="*/ 2179606 w 3088765"/>
                  <a:gd name="connsiteY218" fmla="*/ 178087 h 430199"/>
                  <a:gd name="connsiteX219" fmla="*/ 2189337 w 3088765"/>
                  <a:gd name="connsiteY219" fmla="*/ 152086 h 430199"/>
                  <a:gd name="connsiteX220" fmla="*/ 1774615 w 3088765"/>
                  <a:gd name="connsiteY220" fmla="*/ 177040 h 430199"/>
                  <a:gd name="connsiteX221" fmla="*/ 1787605 w 3088765"/>
                  <a:gd name="connsiteY221" fmla="*/ 242557 h 430199"/>
                  <a:gd name="connsiteX222" fmla="*/ 1802228 w 3088765"/>
                  <a:gd name="connsiteY222" fmla="*/ 258382 h 430199"/>
                  <a:gd name="connsiteX223" fmla="*/ 1817693 w 3088765"/>
                  <a:gd name="connsiteY223" fmla="*/ 278333 h 430199"/>
                  <a:gd name="connsiteX224" fmla="*/ 1798056 w 3088765"/>
                  <a:gd name="connsiteY224" fmla="*/ 290128 h 430199"/>
                  <a:gd name="connsiteX225" fmla="*/ 1778417 w 3088765"/>
                  <a:gd name="connsiteY225" fmla="*/ 302496 h 430199"/>
                  <a:gd name="connsiteX226" fmla="*/ 1732225 w 3088765"/>
                  <a:gd name="connsiteY226" fmla="*/ 359537 h 430199"/>
                  <a:gd name="connsiteX227" fmla="*/ 1762554 w 3088765"/>
                  <a:gd name="connsiteY227" fmla="*/ 256154 h 430199"/>
                  <a:gd name="connsiteX228" fmla="*/ 1774615 w 3088765"/>
                  <a:gd name="connsiteY228" fmla="*/ 177040 h 430199"/>
                  <a:gd name="connsiteX229" fmla="*/ 2151827 w 3088765"/>
                  <a:gd name="connsiteY229" fmla="*/ 145129 h 430199"/>
                  <a:gd name="connsiteX230" fmla="*/ 2167402 w 3088765"/>
                  <a:gd name="connsiteY230" fmla="*/ 201258 h 430199"/>
                  <a:gd name="connsiteX231" fmla="*/ 2184936 w 3088765"/>
                  <a:gd name="connsiteY231" fmla="*/ 214814 h 430199"/>
                  <a:gd name="connsiteX232" fmla="*/ 2203479 w 3088765"/>
                  <a:gd name="connsiteY232" fmla="*/ 231906 h 430199"/>
                  <a:gd name="connsiteX233" fmla="*/ 2179932 w 3088765"/>
                  <a:gd name="connsiteY233" fmla="*/ 242010 h 430199"/>
                  <a:gd name="connsiteX234" fmla="*/ 2156385 w 3088765"/>
                  <a:gd name="connsiteY234" fmla="*/ 252607 h 430199"/>
                  <a:gd name="connsiteX235" fmla="*/ 2100999 w 3088765"/>
                  <a:gd name="connsiteY235" fmla="*/ 301474 h 430199"/>
                  <a:gd name="connsiteX236" fmla="*/ 2137364 w 3088765"/>
                  <a:gd name="connsiteY236" fmla="*/ 212906 h 430199"/>
                  <a:gd name="connsiteX237" fmla="*/ 2151827 w 3088765"/>
                  <a:gd name="connsiteY237" fmla="*/ 145129 h 430199"/>
                  <a:gd name="connsiteX238" fmla="*/ 1550545 w 3088765"/>
                  <a:gd name="connsiteY238" fmla="*/ 185159 h 430199"/>
                  <a:gd name="connsiteX239" fmla="*/ 1562371 w 3088765"/>
                  <a:gd name="connsiteY239" fmla="*/ 215510 h 430199"/>
                  <a:gd name="connsiteX240" fmla="*/ 1552400 w 3088765"/>
                  <a:gd name="connsiteY240" fmla="*/ 245861 h 430199"/>
                  <a:gd name="connsiteX241" fmla="*/ 1542430 w 3088765"/>
                  <a:gd name="connsiteY241" fmla="*/ 215510 h 430199"/>
                  <a:gd name="connsiteX242" fmla="*/ 1550545 w 3088765"/>
                  <a:gd name="connsiteY242" fmla="*/ 185159 h 430199"/>
                  <a:gd name="connsiteX243" fmla="*/ 2249596 w 3088765"/>
                  <a:gd name="connsiteY243" fmla="*/ 133911 h 430199"/>
                  <a:gd name="connsiteX244" fmla="*/ 2260731 w 3088765"/>
                  <a:gd name="connsiteY244" fmla="*/ 137500 h 430199"/>
                  <a:gd name="connsiteX245" fmla="*/ 2270293 w 3088765"/>
                  <a:gd name="connsiteY245" fmla="*/ 140271 h 430199"/>
                  <a:gd name="connsiteX246" fmla="*/ 2268181 w 3088765"/>
                  <a:gd name="connsiteY246" fmla="*/ 146966 h 430199"/>
                  <a:gd name="connsiteX247" fmla="*/ 2227341 w 3088765"/>
                  <a:gd name="connsiteY247" fmla="*/ 184006 h 430199"/>
                  <a:gd name="connsiteX248" fmla="*/ 2233594 w 3088765"/>
                  <a:gd name="connsiteY248" fmla="*/ 159072 h 430199"/>
                  <a:gd name="connsiteX249" fmla="*/ 371376 w 3088765"/>
                  <a:gd name="connsiteY249" fmla="*/ 261446 h 430199"/>
                  <a:gd name="connsiteX250" fmla="*/ 376288 w 3088765"/>
                  <a:gd name="connsiteY250" fmla="*/ 263006 h 430199"/>
                  <a:gd name="connsiteX251" fmla="*/ 360932 w 3088765"/>
                  <a:gd name="connsiteY251" fmla="*/ 327196 h 430199"/>
                  <a:gd name="connsiteX252" fmla="*/ 318500 w 3088765"/>
                  <a:gd name="connsiteY252" fmla="*/ 356321 h 430199"/>
                  <a:gd name="connsiteX253" fmla="*/ 342703 w 3088765"/>
                  <a:gd name="connsiteY253" fmla="*/ 315645 h 430199"/>
                  <a:gd name="connsiteX254" fmla="*/ 371376 w 3088765"/>
                  <a:gd name="connsiteY254" fmla="*/ 261446 h 430199"/>
                  <a:gd name="connsiteX255" fmla="*/ 1928114 w 3088765"/>
                  <a:gd name="connsiteY255" fmla="*/ 152085 h 430199"/>
                  <a:gd name="connsiteX256" fmla="*/ 1942292 w 3088765"/>
                  <a:gd name="connsiteY256" fmla="*/ 178087 h 430199"/>
                  <a:gd name="connsiteX257" fmla="*/ 1930338 w 3088765"/>
                  <a:gd name="connsiteY257" fmla="*/ 204088 h 430199"/>
                  <a:gd name="connsiteX258" fmla="*/ 1918383 w 3088765"/>
                  <a:gd name="connsiteY258" fmla="*/ 178087 h 430199"/>
                  <a:gd name="connsiteX259" fmla="*/ 1928114 w 3088765"/>
                  <a:gd name="connsiteY259" fmla="*/ 152085 h 430199"/>
                  <a:gd name="connsiteX260" fmla="*/ 1519262 w 3088765"/>
                  <a:gd name="connsiteY260" fmla="*/ 177040 h 430199"/>
                  <a:gd name="connsiteX261" fmla="*/ 1532251 w 3088765"/>
                  <a:gd name="connsiteY261" fmla="*/ 242557 h 430199"/>
                  <a:gd name="connsiteX262" fmla="*/ 1546875 w 3088765"/>
                  <a:gd name="connsiteY262" fmla="*/ 258382 h 430199"/>
                  <a:gd name="connsiteX263" fmla="*/ 1562340 w 3088765"/>
                  <a:gd name="connsiteY263" fmla="*/ 278333 h 430199"/>
                  <a:gd name="connsiteX264" fmla="*/ 1542702 w 3088765"/>
                  <a:gd name="connsiteY264" fmla="*/ 290128 h 430199"/>
                  <a:gd name="connsiteX265" fmla="*/ 1523064 w 3088765"/>
                  <a:gd name="connsiteY265" fmla="*/ 302497 h 430199"/>
                  <a:gd name="connsiteX266" fmla="*/ 1476872 w 3088765"/>
                  <a:gd name="connsiteY266" fmla="*/ 359537 h 430199"/>
                  <a:gd name="connsiteX267" fmla="*/ 1507200 w 3088765"/>
                  <a:gd name="connsiteY267" fmla="*/ 256154 h 430199"/>
                  <a:gd name="connsiteX268" fmla="*/ 1519262 w 3088765"/>
                  <a:gd name="connsiteY268" fmla="*/ 177040 h 430199"/>
                  <a:gd name="connsiteX269" fmla="*/ 1890604 w 3088765"/>
                  <a:gd name="connsiteY269" fmla="*/ 145129 h 430199"/>
                  <a:gd name="connsiteX270" fmla="*/ 1906179 w 3088765"/>
                  <a:gd name="connsiteY270" fmla="*/ 201257 h 430199"/>
                  <a:gd name="connsiteX271" fmla="*/ 1923713 w 3088765"/>
                  <a:gd name="connsiteY271" fmla="*/ 214814 h 430199"/>
                  <a:gd name="connsiteX272" fmla="*/ 1942256 w 3088765"/>
                  <a:gd name="connsiteY272" fmla="*/ 231906 h 430199"/>
                  <a:gd name="connsiteX273" fmla="*/ 1918710 w 3088765"/>
                  <a:gd name="connsiteY273" fmla="*/ 242010 h 430199"/>
                  <a:gd name="connsiteX274" fmla="*/ 1895162 w 3088765"/>
                  <a:gd name="connsiteY274" fmla="*/ 252607 h 430199"/>
                  <a:gd name="connsiteX275" fmla="*/ 1839776 w 3088765"/>
                  <a:gd name="connsiteY275" fmla="*/ 301474 h 430199"/>
                  <a:gd name="connsiteX276" fmla="*/ 1876141 w 3088765"/>
                  <a:gd name="connsiteY276" fmla="*/ 212906 h 430199"/>
                  <a:gd name="connsiteX277" fmla="*/ 1890604 w 3088765"/>
                  <a:gd name="connsiteY277" fmla="*/ 145129 h 430199"/>
                  <a:gd name="connsiteX278" fmla="*/ 1289322 w 3088765"/>
                  <a:gd name="connsiteY278" fmla="*/ 185159 h 430199"/>
                  <a:gd name="connsiteX279" fmla="*/ 1301148 w 3088765"/>
                  <a:gd name="connsiteY279" fmla="*/ 215510 h 430199"/>
                  <a:gd name="connsiteX280" fmla="*/ 1291177 w 3088765"/>
                  <a:gd name="connsiteY280" fmla="*/ 245861 h 430199"/>
                  <a:gd name="connsiteX281" fmla="*/ 1281207 w 3088765"/>
                  <a:gd name="connsiteY281" fmla="*/ 215510 h 430199"/>
                  <a:gd name="connsiteX282" fmla="*/ 1289322 w 3088765"/>
                  <a:gd name="connsiteY282" fmla="*/ 185159 h 430199"/>
                  <a:gd name="connsiteX283" fmla="*/ 116023 w 3088765"/>
                  <a:gd name="connsiteY283" fmla="*/ 261446 h 430199"/>
                  <a:gd name="connsiteX284" fmla="*/ 120935 w 3088765"/>
                  <a:gd name="connsiteY284" fmla="*/ 263005 h 430199"/>
                  <a:gd name="connsiteX285" fmla="*/ 105579 w 3088765"/>
                  <a:gd name="connsiteY285" fmla="*/ 327196 h 430199"/>
                  <a:gd name="connsiteX286" fmla="*/ 63147 w 3088765"/>
                  <a:gd name="connsiteY286" fmla="*/ 356321 h 430199"/>
                  <a:gd name="connsiteX287" fmla="*/ 87350 w 3088765"/>
                  <a:gd name="connsiteY287" fmla="*/ 315645 h 430199"/>
                  <a:gd name="connsiteX288" fmla="*/ 116023 w 3088765"/>
                  <a:gd name="connsiteY288" fmla="*/ 261446 h 430199"/>
                  <a:gd name="connsiteX289" fmla="*/ 1672761 w 3088765"/>
                  <a:gd name="connsiteY289" fmla="*/ 152086 h 430199"/>
                  <a:gd name="connsiteX290" fmla="*/ 1686939 w 3088765"/>
                  <a:gd name="connsiteY290" fmla="*/ 178087 h 430199"/>
                  <a:gd name="connsiteX291" fmla="*/ 1674985 w 3088765"/>
                  <a:gd name="connsiteY291" fmla="*/ 204088 h 430199"/>
                  <a:gd name="connsiteX292" fmla="*/ 1663030 w 3088765"/>
                  <a:gd name="connsiteY292" fmla="*/ 178087 h 430199"/>
                  <a:gd name="connsiteX293" fmla="*/ 1672761 w 3088765"/>
                  <a:gd name="connsiteY293" fmla="*/ 152086 h 430199"/>
                  <a:gd name="connsiteX294" fmla="*/ 1258039 w 3088765"/>
                  <a:gd name="connsiteY294" fmla="*/ 177040 h 430199"/>
                  <a:gd name="connsiteX295" fmla="*/ 1271028 w 3088765"/>
                  <a:gd name="connsiteY295" fmla="*/ 242557 h 430199"/>
                  <a:gd name="connsiteX296" fmla="*/ 1285653 w 3088765"/>
                  <a:gd name="connsiteY296" fmla="*/ 258382 h 430199"/>
                  <a:gd name="connsiteX297" fmla="*/ 1301117 w 3088765"/>
                  <a:gd name="connsiteY297" fmla="*/ 278333 h 430199"/>
                  <a:gd name="connsiteX298" fmla="*/ 1281480 w 3088765"/>
                  <a:gd name="connsiteY298" fmla="*/ 290128 h 430199"/>
                  <a:gd name="connsiteX299" fmla="*/ 1261841 w 3088765"/>
                  <a:gd name="connsiteY299" fmla="*/ 302497 h 430199"/>
                  <a:gd name="connsiteX300" fmla="*/ 1215649 w 3088765"/>
                  <a:gd name="connsiteY300" fmla="*/ 359537 h 430199"/>
                  <a:gd name="connsiteX301" fmla="*/ 1245977 w 3088765"/>
                  <a:gd name="connsiteY301" fmla="*/ 256154 h 430199"/>
                  <a:gd name="connsiteX302" fmla="*/ 1258039 w 3088765"/>
                  <a:gd name="connsiteY302" fmla="*/ 177040 h 430199"/>
                  <a:gd name="connsiteX303" fmla="*/ 1635251 w 3088765"/>
                  <a:gd name="connsiteY303" fmla="*/ 145129 h 430199"/>
                  <a:gd name="connsiteX304" fmla="*/ 1650826 w 3088765"/>
                  <a:gd name="connsiteY304" fmla="*/ 201258 h 430199"/>
                  <a:gd name="connsiteX305" fmla="*/ 1668360 w 3088765"/>
                  <a:gd name="connsiteY305" fmla="*/ 214814 h 430199"/>
                  <a:gd name="connsiteX306" fmla="*/ 1686903 w 3088765"/>
                  <a:gd name="connsiteY306" fmla="*/ 231906 h 430199"/>
                  <a:gd name="connsiteX307" fmla="*/ 1663356 w 3088765"/>
                  <a:gd name="connsiteY307" fmla="*/ 242010 h 430199"/>
                  <a:gd name="connsiteX308" fmla="*/ 1639809 w 3088765"/>
                  <a:gd name="connsiteY308" fmla="*/ 252607 h 430199"/>
                  <a:gd name="connsiteX309" fmla="*/ 1584423 w 3088765"/>
                  <a:gd name="connsiteY309" fmla="*/ 301473 h 430199"/>
                  <a:gd name="connsiteX310" fmla="*/ 1620788 w 3088765"/>
                  <a:gd name="connsiteY310" fmla="*/ 212906 h 430199"/>
                  <a:gd name="connsiteX311" fmla="*/ 1635251 w 3088765"/>
                  <a:gd name="connsiteY311" fmla="*/ 145129 h 430199"/>
                  <a:gd name="connsiteX312" fmla="*/ 1033969 w 3088765"/>
                  <a:gd name="connsiteY312" fmla="*/ 185160 h 430199"/>
                  <a:gd name="connsiteX313" fmla="*/ 1045794 w 3088765"/>
                  <a:gd name="connsiteY313" fmla="*/ 215510 h 430199"/>
                  <a:gd name="connsiteX314" fmla="*/ 1035824 w 3088765"/>
                  <a:gd name="connsiteY314" fmla="*/ 245861 h 430199"/>
                  <a:gd name="connsiteX315" fmla="*/ 1025854 w 3088765"/>
                  <a:gd name="connsiteY315" fmla="*/ 215510 h 430199"/>
                  <a:gd name="connsiteX316" fmla="*/ 1033969 w 3088765"/>
                  <a:gd name="connsiteY316" fmla="*/ 185160 h 430199"/>
                  <a:gd name="connsiteX317" fmla="*/ 1417408 w 3088765"/>
                  <a:gd name="connsiteY317" fmla="*/ 152086 h 430199"/>
                  <a:gd name="connsiteX318" fmla="*/ 1431586 w 3088765"/>
                  <a:gd name="connsiteY318" fmla="*/ 178087 h 430199"/>
                  <a:gd name="connsiteX319" fmla="*/ 1419632 w 3088765"/>
                  <a:gd name="connsiteY319" fmla="*/ 204088 h 430199"/>
                  <a:gd name="connsiteX320" fmla="*/ 1407677 w 3088765"/>
                  <a:gd name="connsiteY320" fmla="*/ 178087 h 430199"/>
                  <a:gd name="connsiteX321" fmla="*/ 1417408 w 3088765"/>
                  <a:gd name="connsiteY321" fmla="*/ 152086 h 430199"/>
                  <a:gd name="connsiteX322" fmla="*/ 1002685 w 3088765"/>
                  <a:gd name="connsiteY322" fmla="*/ 177039 h 430199"/>
                  <a:gd name="connsiteX323" fmla="*/ 1015675 w 3088765"/>
                  <a:gd name="connsiteY323" fmla="*/ 242557 h 430199"/>
                  <a:gd name="connsiteX324" fmla="*/ 1030299 w 3088765"/>
                  <a:gd name="connsiteY324" fmla="*/ 258382 h 430199"/>
                  <a:gd name="connsiteX325" fmla="*/ 1045764 w 3088765"/>
                  <a:gd name="connsiteY325" fmla="*/ 278333 h 430199"/>
                  <a:gd name="connsiteX326" fmla="*/ 1026126 w 3088765"/>
                  <a:gd name="connsiteY326" fmla="*/ 290128 h 430199"/>
                  <a:gd name="connsiteX327" fmla="*/ 1006487 w 3088765"/>
                  <a:gd name="connsiteY327" fmla="*/ 302497 h 430199"/>
                  <a:gd name="connsiteX328" fmla="*/ 960296 w 3088765"/>
                  <a:gd name="connsiteY328" fmla="*/ 359537 h 430199"/>
                  <a:gd name="connsiteX329" fmla="*/ 990624 w 3088765"/>
                  <a:gd name="connsiteY329" fmla="*/ 256154 h 430199"/>
                  <a:gd name="connsiteX330" fmla="*/ 1002685 w 3088765"/>
                  <a:gd name="connsiteY330" fmla="*/ 177039 h 430199"/>
                  <a:gd name="connsiteX331" fmla="*/ 2125922 w 3088765"/>
                  <a:gd name="connsiteY331" fmla="*/ 98433 h 430199"/>
                  <a:gd name="connsiteX332" fmla="*/ 2148553 w 3088765"/>
                  <a:gd name="connsiteY332" fmla="*/ 104991 h 430199"/>
                  <a:gd name="connsiteX333" fmla="*/ 2135825 w 3088765"/>
                  <a:gd name="connsiteY333" fmla="*/ 129273 h 430199"/>
                  <a:gd name="connsiteX334" fmla="*/ 2086856 w 3088765"/>
                  <a:gd name="connsiteY334" fmla="*/ 155988 h 430199"/>
                  <a:gd name="connsiteX335" fmla="*/ 2114787 w 3088765"/>
                  <a:gd name="connsiteY335" fmla="*/ 118677 h 430199"/>
                  <a:gd name="connsiteX336" fmla="*/ 2122250 w 3088765"/>
                  <a:gd name="connsiteY336" fmla="*/ 105902 h 430199"/>
                  <a:gd name="connsiteX337" fmla="*/ 1379898 w 3088765"/>
                  <a:gd name="connsiteY337" fmla="*/ 145129 h 430199"/>
                  <a:gd name="connsiteX338" fmla="*/ 1395473 w 3088765"/>
                  <a:gd name="connsiteY338" fmla="*/ 201258 h 430199"/>
                  <a:gd name="connsiteX339" fmla="*/ 1413007 w 3088765"/>
                  <a:gd name="connsiteY339" fmla="*/ 214814 h 430199"/>
                  <a:gd name="connsiteX340" fmla="*/ 1431550 w 3088765"/>
                  <a:gd name="connsiteY340" fmla="*/ 231906 h 430199"/>
                  <a:gd name="connsiteX341" fmla="*/ 1408003 w 3088765"/>
                  <a:gd name="connsiteY341" fmla="*/ 242010 h 430199"/>
                  <a:gd name="connsiteX342" fmla="*/ 1384456 w 3088765"/>
                  <a:gd name="connsiteY342" fmla="*/ 252607 h 430199"/>
                  <a:gd name="connsiteX343" fmla="*/ 1329070 w 3088765"/>
                  <a:gd name="connsiteY343" fmla="*/ 301473 h 430199"/>
                  <a:gd name="connsiteX344" fmla="*/ 1365435 w 3088765"/>
                  <a:gd name="connsiteY344" fmla="*/ 212906 h 430199"/>
                  <a:gd name="connsiteX345" fmla="*/ 1379898 w 3088765"/>
                  <a:gd name="connsiteY345" fmla="*/ 145129 h 430199"/>
                  <a:gd name="connsiteX346" fmla="*/ 778616 w 3088765"/>
                  <a:gd name="connsiteY346" fmla="*/ 185159 h 430199"/>
                  <a:gd name="connsiteX347" fmla="*/ 790442 w 3088765"/>
                  <a:gd name="connsiteY347" fmla="*/ 215510 h 430199"/>
                  <a:gd name="connsiteX348" fmla="*/ 780471 w 3088765"/>
                  <a:gd name="connsiteY348" fmla="*/ 245861 h 430199"/>
                  <a:gd name="connsiteX349" fmla="*/ 770501 w 3088765"/>
                  <a:gd name="connsiteY349" fmla="*/ 215510 h 430199"/>
                  <a:gd name="connsiteX350" fmla="*/ 778616 w 3088765"/>
                  <a:gd name="connsiteY350" fmla="*/ 185159 h 430199"/>
                  <a:gd name="connsiteX351" fmla="*/ 1156185 w 3088765"/>
                  <a:gd name="connsiteY351" fmla="*/ 152086 h 430199"/>
                  <a:gd name="connsiteX352" fmla="*/ 1170363 w 3088765"/>
                  <a:gd name="connsiteY352" fmla="*/ 178087 h 430199"/>
                  <a:gd name="connsiteX353" fmla="*/ 1158409 w 3088765"/>
                  <a:gd name="connsiteY353" fmla="*/ 204088 h 430199"/>
                  <a:gd name="connsiteX354" fmla="*/ 1146454 w 3088765"/>
                  <a:gd name="connsiteY354" fmla="*/ 178087 h 430199"/>
                  <a:gd name="connsiteX355" fmla="*/ 1156185 w 3088765"/>
                  <a:gd name="connsiteY355" fmla="*/ 152086 h 430199"/>
                  <a:gd name="connsiteX356" fmla="*/ 747333 w 3088765"/>
                  <a:gd name="connsiteY356" fmla="*/ 177040 h 430199"/>
                  <a:gd name="connsiteX357" fmla="*/ 760322 w 3088765"/>
                  <a:gd name="connsiteY357" fmla="*/ 242557 h 430199"/>
                  <a:gd name="connsiteX358" fmla="*/ 774946 w 3088765"/>
                  <a:gd name="connsiteY358" fmla="*/ 258381 h 430199"/>
                  <a:gd name="connsiteX359" fmla="*/ 790411 w 3088765"/>
                  <a:gd name="connsiteY359" fmla="*/ 278333 h 430199"/>
                  <a:gd name="connsiteX360" fmla="*/ 770773 w 3088765"/>
                  <a:gd name="connsiteY360" fmla="*/ 290127 h 430199"/>
                  <a:gd name="connsiteX361" fmla="*/ 751135 w 3088765"/>
                  <a:gd name="connsiteY361" fmla="*/ 302497 h 430199"/>
                  <a:gd name="connsiteX362" fmla="*/ 704943 w 3088765"/>
                  <a:gd name="connsiteY362" fmla="*/ 359537 h 430199"/>
                  <a:gd name="connsiteX363" fmla="*/ 735271 w 3088765"/>
                  <a:gd name="connsiteY363" fmla="*/ 256155 h 430199"/>
                  <a:gd name="connsiteX364" fmla="*/ 747333 w 3088765"/>
                  <a:gd name="connsiteY364" fmla="*/ 177040 h 430199"/>
                  <a:gd name="connsiteX365" fmla="*/ 2064654 w 3088765"/>
                  <a:gd name="connsiteY365" fmla="*/ 84380 h 430199"/>
                  <a:gd name="connsiteX366" fmla="*/ 2093341 w 3088765"/>
                  <a:gd name="connsiteY366" fmla="*/ 89464 h 430199"/>
                  <a:gd name="connsiteX367" fmla="*/ 2092163 w 3088765"/>
                  <a:gd name="connsiteY367" fmla="*/ 90601 h 430199"/>
                  <a:gd name="connsiteX368" fmla="*/ 2060795 w 3088765"/>
                  <a:gd name="connsiteY368" fmla="*/ 105678 h 430199"/>
                  <a:gd name="connsiteX369" fmla="*/ 2060237 w 3088765"/>
                  <a:gd name="connsiteY369" fmla="*/ 91931 h 430199"/>
                  <a:gd name="connsiteX370" fmla="*/ 1118675 w 3088765"/>
                  <a:gd name="connsiteY370" fmla="*/ 145129 h 430199"/>
                  <a:gd name="connsiteX371" fmla="*/ 1134250 w 3088765"/>
                  <a:gd name="connsiteY371" fmla="*/ 201258 h 430199"/>
                  <a:gd name="connsiteX372" fmla="*/ 1151784 w 3088765"/>
                  <a:gd name="connsiteY372" fmla="*/ 214814 h 430199"/>
                  <a:gd name="connsiteX373" fmla="*/ 1170327 w 3088765"/>
                  <a:gd name="connsiteY373" fmla="*/ 231906 h 430199"/>
                  <a:gd name="connsiteX374" fmla="*/ 1146780 w 3088765"/>
                  <a:gd name="connsiteY374" fmla="*/ 242010 h 430199"/>
                  <a:gd name="connsiteX375" fmla="*/ 1123233 w 3088765"/>
                  <a:gd name="connsiteY375" fmla="*/ 252607 h 430199"/>
                  <a:gd name="connsiteX376" fmla="*/ 1067847 w 3088765"/>
                  <a:gd name="connsiteY376" fmla="*/ 301473 h 430199"/>
                  <a:gd name="connsiteX377" fmla="*/ 1104212 w 3088765"/>
                  <a:gd name="connsiteY377" fmla="*/ 212906 h 430199"/>
                  <a:gd name="connsiteX378" fmla="*/ 1118675 w 3088765"/>
                  <a:gd name="connsiteY378" fmla="*/ 145129 h 430199"/>
                  <a:gd name="connsiteX379" fmla="*/ 517394 w 3088765"/>
                  <a:gd name="connsiteY379" fmla="*/ 185160 h 430199"/>
                  <a:gd name="connsiteX380" fmla="*/ 529218 w 3088765"/>
                  <a:gd name="connsiteY380" fmla="*/ 215510 h 430199"/>
                  <a:gd name="connsiteX381" fmla="*/ 519248 w 3088765"/>
                  <a:gd name="connsiteY381" fmla="*/ 245861 h 430199"/>
                  <a:gd name="connsiteX382" fmla="*/ 509278 w 3088765"/>
                  <a:gd name="connsiteY382" fmla="*/ 215510 h 430199"/>
                  <a:gd name="connsiteX383" fmla="*/ 517394 w 3088765"/>
                  <a:gd name="connsiteY383" fmla="*/ 185160 h 430199"/>
                  <a:gd name="connsiteX384" fmla="*/ 900831 w 3088765"/>
                  <a:gd name="connsiteY384" fmla="*/ 152085 h 430199"/>
                  <a:gd name="connsiteX385" fmla="*/ 915010 w 3088765"/>
                  <a:gd name="connsiteY385" fmla="*/ 178087 h 430199"/>
                  <a:gd name="connsiteX386" fmla="*/ 903056 w 3088765"/>
                  <a:gd name="connsiteY386" fmla="*/ 204088 h 430199"/>
                  <a:gd name="connsiteX387" fmla="*/ 891101 w 3088765"/>
                  <a:gd name="connsiteY387" fmla="*/ 178087 h 430199"/>
                  <a:gd name="connsiteX388" fmla="*/ 900831 w 3088765"/>
                  <a:gd name="connsiteY388" fmla="*/ 152085 h 430199"/>
                  <a:gd name="connsiteX389" fmla="*/ 2008692 w 3088765"/>
                  <a:gd name="connsiteY389" fmla="*/ 74462 h 430199"/>
                  <a:gd name="connsiteX390" fmla="*/ 2022169 w 3088765"/>
                  <a:gd name="connsiteY390" fmla="*/ 76851 h 430199"/>
                  <a:gd name="connsiteX391" fmla="*/ 2022900 w 3088765"/>
                  <a:gd name="connsiteY391" fmla="*/ 96408 h 430199"/>
                  <a:gd name="connsiteX392" fmla="*/ 2006958 w 3088765"/>
                  <a:gd name="connsiteY392" fmla="*/ 146966 h 430199"/>
                  <a:gd name="connsiteX393" fmla="*/ 1966118 w 3088765"/>
                  <a:gd name="connsiteY393" fmla="*/ 184005 h 430199"/>
                  <a:gd name="connsiteX394" fmla="*/ 1989413 w 3088765"/>
                  <a:gd name="connsiteY394" fmla="*/ 132276 h 430199"/>
                  <a:gd name="connsiteX395" fmla="*/ 2002226 w 3088765"/>
                  <a:gd name="connsiteY395" fmla="*/ 92280 h 430199"/>
                  <a:gd name="connsiteX396" fmla="*/ 486110 w 3088765"/>
                  <a:gd name="connsiteY396" fmla="*/ 177040 h 430199"/>
                  <a:gd name="connsiteX397" fmla="*/ 499100 w 3088765"/>
                  <a:gd name="connsiteY397" fmla="*/ 242557 h 430199"/>
                  <a:gd name="connsiteX398" fmla="*/ 513724 w 3088765"/>
                  <a:gd name="connsiteY398" fmla="*/ 258381 h 430199"/>
                  <a:gd name="connsiteX399" fmla="*/ 529188 w 3088765"/>
                  <a:gd name="connsiteY399" fmla="*/ 278333 h 430199"/>
                  <a:gd name="connsiteX400" fmla="*/ 509550 w 3088765"/>
                  <a:gd name="connsiteY400" fmla="*/ 290128 h 430199"/>
                  <a:gd name="connsiteX401" fmla="*/ 489912 w 3088765"/>
                  <a:gd name="connsiteY401" fmla="*/ 302497 h 430199"/>
                  <a:gd name="connsiteX402" fmla="*/ 443720 w 3088765"/>
                  <a:gd name="connsiteY402" fmla="*/ 359537 h 430199"/>
                  <a:gd name="connsiteX403" fmla="*/ 474048 w 3088765"/>
                  <a:gd name="connsiteY403" fmla="*/ 256154 h 430199"/>
                  <a:gd name="connsiteX404" fmla="*/ 486110 w 3088765"/>
                  <a:gd name="connsiteY404" fmla="*/ 177040 h 430199"/>
                  <a:gd name="connsiteX405" fmla="*/ 863321 w 3088765"/>
                  <a:gd name="connsiteY405" fmla="*/ 145129 h 430199"/>
                  <a:gd name="connsiteX406" fmla="*/ 878896 w 3088765"/>
                  <a:gd name="connsiteY406" fmla="*/ 201258 h 430199"/>
                  <a:gd name="connsiteX407" fmla="*/ 896430 w 3088765"/>
                  <a:gd name="connsiteY407" fmla="*/ 214814 h 430199"/>
                  <a:gd name="connsiteX408" fmla="*/ 914973 w 3088765"/>
                  <a:gd name="connsiteY408" fmla="*/ 231906 h 430199"/>
                  <a:gd name="connsiteX409" fmla="*/ 891427 w 3088765"/>
                  <a:gd name="connsiteY409" fmla="*/ 242010 h 430199"/>
                  <a:gd name="connsiteX410" fmla="*/ 867879 w 3088765"/>
                  <a:gd name="connsiteY410" fmla="*/ 252607 h 430199"/>
                  <a:gd name="connsiteX411" fmla="*/ 812493 w 3088765"/>
                  <a:gd name="connsiteY411" fmla="*/ 301473 h 430199"/>
                  <a:gd name="connsiteX412" fmla="*/ 848858 w 3088765"/>
                  <a:gd name="connsiteY412" fmla="*/ 212906 h 430199"/>
                  <a:gd name="connsiteX413" fmla="*/ 863321 w 3088765"/>
                  <a:gd name="connsiteY413" fmla="*/ 145129 h 430199"/>
                  <a:gd name="connsiteX414" fmla="*/ 262041 w 3088765"/>
                  <a:gd name="connsiteY414" fmla="*/ 185159 h 430199"/>
                  <a:gd name="connsiteX415" fmla="*/ 273865 w 3088765"/>
                  <a:gd name="connsiteY415" fmla="*/ 215510 h 430199"/>
                  <a:gd name="connsiteX416" fmla="*/ 263896 w 3088765"/>
                  <a:gd name="connsiteY416" fmla="*/ 245861 h 430199"/>
                  <a:gd name="connsiteX417" fmla="*/ 253925 w 3088765"/>
                  <a:gd name="connsiteY417" fmla="*/ 215510 h 430199"/>
                  <a:gd name="connsiteX418" fmla="*/ 262041 w 3088765"/>
                  <a:gd name="connsiteY418" fmla="*/ 185159 h 430199"/>
                  <a:gd name="connsiteX419" fmla="*/ 1954590 w 3088765"/>
                  <a:gd name="connsiteY419" fmla="*/ 64874 h 430199"/>
                  <a:gd name="connsiteX420" fmla="*/ 1984944 w 3088765"/>
                  <a:gd name="connsiteY420" fmla="*/ 70253 h 430199"/>
                  <a:gd name="connsiteX421" fmla="*/ 1970544 w 3088765"/>
                  <a:gd name="connsiteY421" fmla="*/ 93349 h 430199"/>
                  <a:gd name="connsiteX422" fmla="*/ 1944383 w 3088765"/>
                  <a:gd name="connsiteY422" fmla="*/ 114254 h 430199"/>
                  <a:gd name="connsiteX423" fmla="*/ 1954570 w 3088765"/>
                  <a:gd name="connsiteY423" fmla="*/ 64922 h 430199"/>
                  <a:gd name="connsiteX424" fmla="*/ 1886655 w 3088765"/>
                  <a:gd name="connsiteY424" fmla="*/ 68963 h 430199"/>
                  <a:gd name="connsiteX425" fmla="*/ 1892323 w 3088765"/>
                  <a:gd name="connsiteY425" fmla="*/ 70393 h 430199"/>
                  <a:gd name="connsiteX426" fmla="*/ 1874602 w 3088765"/>
                  <a:gd name="connsiteY426" fmla="*/ 129273 h 430199"/>
                  <a:gd name="connsiteX427" fmla="*/ 1825633 w 3088765"/>
                  <a:gd name="connsiteY427" fmla="*/ 155988 h 430199"/>
                  <a:gd name="connsiteX428" fmla="*/ 1853565 w 3088765"/>
                  <a:gd name="connsiteY428" fmla="*/ 118677 h 430199"/>
                  <a:gd name="connsiteX429" fmla="*/ 1886655 w 3088765"/>
                  <a:gd name="connsiteY429" fmla="*/ 68963 h 430199"/>
                  <a:gd name="connsiteX430" fmla="*/ 645479 w 3088765"/>
                  <a:gd name="connsiteY430" fmla="*/ 152085 h 430199"/>
                  <a:gd name="connsiteX431" fmla="*/ 659657 w 3088765"/>
                  <a:gd name="connsiteY431" fmla="*/ 178087 h 430199"/>
                  <a:gd name="connsiteX432" fmla="*/ 647703 w 3088765"/>
                  <a:gd name="connsiteY432" fmla="*/ 204087 h 430199"/>
                  <a:gd name="connsiteX433" fmla="*/ 635748 w 3088765"/>
                  <a:gd name="connsiteY433" fmla="*/ 178087 h 430199"/>
                  <a:gd name="connsiteX434" fmla="*/ 645479 w 3088765"/>
                  <a:gd name="connsiteY434" fmla="*/ 152085 h 430199"/>
                  <a:gd name="connsiteX435" fmla="*/ 230757 w 3088765"/>
                  <a:gd name="connsiteY435" fmla="*/ 177040 h 430199"/>
                  <a:gd name="connsiteX436" fmla="*/ 243747 w 3088765"/>
                  <a:gd name="connsiteY436" fmla="*/ 242557 h 430199"/>
                  <a:gd name="connsiteX437" fmla="*/ 258370 w 3088765"/>
                  <a:gd name="connsiteY437" fmla="*/ 258381 h 430199"/>
                  <a:gd name="connsiteX438" fmla="*/ 273835 w 3088765"/>
                  <a:gd name="connsiteY438" fmla="*/ 278333 h 430199"/>
                  <a:gd name="connsiteX439" fmla="*/ 254197 w 3088765"/>
                  <a:gd name="connsiteY439" fmla="*/ 290127 h 430199"/>
                  <a:gd name="connsiteX440" fmla="*/ 234558 w 3088765"/>
                  <a:gd name="connsiteY440" fmla="*/ 302496 h 430199"/>
                  <a:gd name="connsiteX441" fmla="*/ 188367 w 3088765"/>
                  <a:gd name="connsiteY441" fmla="*/ 359537 h 430199"/>
                  <a:gd name="connsiteX442" fmla="*/ 218695 w 3088765"/>
                  <a:gd name="connsiteY442" fmla="*/ 256155 h 430199"/>
                  <a:gd name="connsiteX443" fmla="*/ 230757 w 3088765"/>
                  <a:gd name="connsiteY443" fmla="*/ 177040 h 430199"/>
                  <a:gd name="connsiteX444" fmla="*/ 607969 w 3088765"/>
                  <a:gd name="connsiteY444" fmla="*/ 145129 h 430199"/>
                  <a:gd name="connsiteX445" fmla="*/ 623544 w 3088765"/>
                  <a:gd name="connsiteY445" fmla="*/ 201258 h 430199"/>
                  <a:gd name="connsiteX446" fmla="*/ 641078 w 3088765"/>
                  <a:gd name="connsiteY446" fmla="*/ 214814 h 430199"/>
                  <a:gd name="connsiteX447" fmla="*/ 659621 w 3088765"/>
                  <a:gd name="connsiteY447" fmla="*/ 231906 h 430199"/>
                  <a:gd name="connsiteX448" fmla="*/ 636074 w 3088765"/>
                  <a:gd name="connsiteY448" fmla="*/ 242011 h 430199"/>
                  <a:gd name="connsiteX449" fmla="*/ 612527 w 3088765"/>
                  <a:gd name="connsiteY449" fmla="*/ 252607 h 430199"/>
                  <a:gd name="connsiteX450" fmla="*/ 557141 w 3088765"/>
                  <a:gd name="connsiteY450" fmla="*/ 301473 h 430199"/>
                  <a:gd name="connsiteX451" fmla="*/ 593506 w 3088765"/>
                  <a:gd name="connsiteY451" fmla="*/ 212906 h 430199"/>
                  <a:gd name="connsiteX452" fmla="*/ 607969 w 3088765"/>
                  <a:gd name="connsiteY452" fmla="*/ 145129 h 430199"/>
                  <a:gd name="connsiteX453" fmla="*/ 1761657 w 3088765"/>
                  <a:gd name="connsiteY453" fmla="*/ 63350 h 430199"/>
                  <a:gd name="connsiteX454" fmla="*/ 1766384 w 3088765"/>
                  <a:gd name="connsiteY454" fmla="*/ 65333 h 430199"/>
                  <a:gd name="connsiteX455" fmla="*/ 1751605 w 3088765"/>
                  <a:gd name="connsiteY455" fmla="*/ 146966 h 430199"/>
                  <a:gd name="connsiteX456" fmla="*/ 1710765 w 3088765"/>
                  <a:gd name="connsiteY456" fmla="*/ 184006 h 430199"/>
                  <a:gd name="connsiteX457" fmla="*/ 1734060 w 3088765"/>
                  <a:gd name="connsiteY457" fmla="*/ 132277 h 430199"/>
                  <a:gd name="connsiteX458" fmla="*/ 1761657 w 3088765"/>
                  <a:gd name="connsiteY458" fmla="*/ 63350 h 430199"/>
                  <a:gd name="connsiteX459" fmla="*/ 1631302 w 3088765"/>
                  <a:gd name="connsiteY459" fmla="*/ 68964 h 430199"/>
                  <a:gd name="connsiteX460" fmla="*/ 1636970 w 3088765"/>
                  <a:gd name="connsiteY460" fmla="*/ 70393 h 430199"/>
                  <a:gd name="connsiteX461" fmla="*/ 1619249 w 3088765"/>
                  <a:gd name="connsiteY461" fmla="*/ 129272 h 430199"/>
                  <a:gd name="connsiteX462" fmla="*/ 1570280 w 3088765"/>
                  <a:gd name="connsiteY462" fmla="*/ 155988 h 430199"/>
                  <a:gd name="connsiteX463" fmla="*/ 1598211 w 3088765"/>
                  <a:gd name="connsiteY463" fmla="*/ 118677 h 430199"/>
                  <a:gd name="connsiteX464" fmla="*/ 1631302 w 3088765"/>
                  <a:gd name="connsiteY464" fmla="*/ 68964 h 430199"/>
                  <a:gd name="connsiteX465" fmla="*/ 384256 w 3088765"/>
                  <a:gd name="connsiteY465" fmla="*/ 152085 h 430199"/>
                  <a:gd name="connsiteX466" fmla="*/ 398435 w 3088765"/>
                  <a:gd name="connsiteY466" fmla="*/ 178087 h 430199"/>
                  <a:gd name="connsiteX467" fmla="*/ 386480 w 3088765"/>
                  <a:gd name="connsiteY467" fmla="*/ 204087 h 430199"/>
                  <a:gd name="connsiteX468" fmla="*/ 374526 w 3088765"/>
                  <a:gd name="connsiteY468" fmla="*/ 178087 h 430199"/>
                  <a:gd name="connsiteX469" fmla="*/ 384256 w 3088765"/>
                  <a:gd name="connsiteY469" fmla="*/ 152085 h 430199"/>
                  <a:gd name="connsiteX470" fmla="*/ 346746 w 3088765"/>
                  <a:gd name="connsiteY470" fmla="*/ 145129 h 430199"/>
                  <a:gd name="connsiteX471" fmla="*/ 362321 w 3088765"/>
                  <a:gd name="connsiteY471" fmla="*/ 201258 h 430199"/>
                  <a:gd name="connsiteX472" fmla="*/ 379855 w 3088765"/>
                  <a:gd name="connsiteY472" fmla="*/ 214814 h 430199"/>
                  <a:gd name="connsiteX473" fmla="*/ 398398 w 3088765"/>
                  <a:gd name="connsiteY473" fmla="*/ 231906 h 430199"/>
                  <a:gd name="connsiteX474" fmla="*/ 374852 w 3088765"/>
                  <a:gd name="connsiteY474" fmla="*/ 242011 h 430199"/>
                  <a:gd name="connsiteX475" fmla="*/ 351304 w 3088765"/>
                  <a:gd name="connsiteY475" fmla="*/ 252607 h 430199"/>
                  <a:gd name="connsiteX476" fmla="*/ 295918 w 3088765"/>
                  <a:gd name="connsiteY476" fmla="*/ 301473 h 430199"/>
                  <a:gd name="connsiteX477" fmla="*/ 332283 w 3088765"/>
                  <a:gd name="connsiteY477" fmla="*/ 212906 h 430199"/>
                  <a:gd name="connsiteX478" fmla="*/ 346746 w 3088765"/>
                  <a:gd name="connsiteY478" fmla="*/ 145129 h 430199"/>
                  <a:gd name="connsiteX479" fmla="*/ 1830624 w 3088765"/>
                  <a:gd name="connsiteY479" fmla="*/ 42903 h 430199"/>
                  <a:gd name="connsiteX480" fmla="*/ 1880849 w 3088765"/>
                  <a:gd name="connsiteY480" fmla="*/ 51805 h 430199"/>
                  <a:gd name="connsiteX481" fmla="*/ 1877205 w 3088765"/>
                  <a:gd name="connsiteY481" fmla="*/ 52053 h 430199"/>
                  <a:gd name="connsiteX482" fmla="*/ 1863491 w 3088765"/>
                  <a:gd name="connsiteY482" fmla="*/ 60856 h 430199"/>
                  <a:gd name="connsiteX483" fmla="*/ 1799572 w 3088765"/>
                  <a:gd name="connsiteY483" fmla="*/ 105678 h 430199"/>
                  <a:gd name="connsiteX484" fmla="*/ 1828944 w 3088765"/>
                  <a:gd name="connsiteY484" fmla="*/ 45745 h 430199"/>
                  <a:gd name="connsiteX485" fmla="*/ 1506304 w 3088765"/>
                  <a:gd name="connsiteY485" fmla="*/ 63350 h 430199"/>
                  <a:gd name="connsiteX486" fmla="*/ 1511031 w 3088765"/>
                  <a:gd name="connsiteY486" fmla="*/ 65333 h 430199"/>
                  <a:gd name="connsiteX487" fmla="*/ 1496252 w 3088765"/>
                  <a:gd name="connsiteY487" fmla="*/ 146966 h 430199"/>
                  <a:gd name="connsiteX488" fmla="*/ 1455411 w 3088765"/>
                  <a:gd name="connsiteY488" fmla="*/ 184006 h 430199"/>
                  <a:gd name="connsiteX489" fmla="*/ 1478706 w 3088765"/>
                  <a:gd name="connsiteY489" fmla="*/ 132277 h 430199"/>
                  <a:gd name="connsiteX490" fmla="*/ 1506304 w 3088765"/>
                  <a:gd name="connsiteY490" fmla="*/ 63350 h 430199"/>
                  <a:gd name="connsiteX491" fmla="*/ 1375948 w 3088765"/>
                  <a:gd name="connsiteY491" fmla="*/ 68964 h 430199"/>
                  <a:gd name="connsiteX492" fmla="*/ 1381617 w 3088765"/>
                  <a:gd name="connsiteY492" fmla="*/ 70393 h 430199"/>
                  <a:gd name="connsiteX493" fmla="*/ 1363896 w 3088765"/>
                  <a:gd name="connsiteY493" fmla="*/ 129273 h 430199"/>
                  <a:gd name="connsiteX494" fmla="*/ 1314926 w 3088765"/>
                  <a:gd name="connsiteY494" fmla="*/ 155988 h 430199"/>
                  <a:gd name="connsiteX495" fmla="*/ 1342858 w 3088765"/>
                  <a:gd name="connsiteY495" fmla="*/ 118677 h 430199"/>
                  <a:gd name="connsiteX496" fmla="*/ 1375948 w 3088765"/>
                  <a:gd name="connsiteY496" fmla="*/ 68964 h 430199"/>
                  <a:gd name="connsiteX497" fmla="*/ 128903 w 3088765"/>
                  <a:gd name="connsiteY497" fmla="*/ 152085 h 430199"/>
                  <a:gd name="connsiteX498" fmla="*/ 143082 w 3088765"/>
                  <a:gd name="connsiteY498" fmla="*/ 178087 h 430199"/>
                  <a:gd name="connsiteX499" fmla="*/ 131127 w 3088765"/>
                  <a:gd name="connsiteY499" fmla="*/ 204087 h 430199"/>
                  <a:gd name="connsiteX500" fmla="*/ 119172 w 3088765"/>
                  <a:gd name="connsiteY500" fmla="*/ 178087 h 430199"/>
                  <a:gd name="connsiteX501" fmla="*/ 128903 w 3088765"/>
                  <a:gd name="connsiteY501" fmla="*/ 152085 h 430199"/>
                  <a:gd name="connsiteX502" fmla="*/ 91393 w 3088765"/>
                  <a:gd name="connsiteY502" fmla="*/ 145129 h 430199"/>
                  <a:gd name="connsiteX503" fmla="*/ 106968 w 3088765"/>
                  <a:gd name="connsiteY503" fmla="*/ 201257 h 430199"/>
                  <a:gd name="connsiteX504" fmla="*/ 124502 w 3088765"/>
                  <a:gd name="connsiteY504" fmla="*/ 214814 h 430199"/>
                  <a:gd name="connsiteX505" fmla="*/ 143045 w 3088765"/>
                  <a:gd name="connsiteY505" fmla="*/ 231907 h 430199"/>
                  <a:gd name="connsiteX506" fmla="*/ 119499 w 3088765"/>
                  <a:gd name="connsiteY506" fmla="*/ 242011 h 430199"/>
                  <a:gd name="connsiteX507" fmla="*/ 95951 w 3088765"/>
                  <a:gd name="connsiteY507" fmla="*/ 252607 h 430199"/>
                  <a:gd name="connsiteX508" fmla="*/ 40565 w 3088765"/>
                  <a:gd name="connsiteY508" fmla="*/ 301473 h 430199"/>
                  <a:gd name="connsiteX509" fmla="*/ 76930 w 3088765"/>
                  <a:gd name="connsiteY509" fmla="*/ 212906 h 430199"/>
                  <a:gd name="connsiteX510" fmla="*/ 91393 w 3088765"/>
                  <a:gd name="connsiteY510" fmla="*/ 145129 h 430199"/>
                  <a:gd name="connsiteX511" fmla="*/ 1245081 w 3088765"/>
                  <a:gd name="connsiteY511" fmla="*/ 63350 h 430199"/>
                  <a:gd name="connsiteX512" fmla="*/ 1249808 w 3088765"/>
                  <a:gd name="connsiteY512" fmla="*/ 65333 h 430199"/>
                  <a:gd name="connsiteX513" fmla="*/ 1235029 w 3088765"/>
                  <a:gd name="connsiteY513" fmla="*/ 146966 h 430199"/>
                  <a:gd name="connsiteX514" fmla="*/ 1194188 w 3088765"/>
                  <a:gd name="connsiteY514" fmla="*/ 184006 h 430199"/>
                  <a:gd name="connsiteX515" fmla="*/ 1217484 w 3088765"/>
                  <a:gd name="connsiteY515" fmla="*/ 132277 h 430199"/>
                  <a:gd name="connsiteX516" fmla="*/ 1245081 w 3088765"/>
                  <a:gd name="connsiteY516" fmla="*/ 63350 h 430199"/>
                  <a:gd name="connsiteX517" fmla="*/ 1713815 w 3088765"/>
                  <a:gd name="connsiteY517" fmla="*/ 30343 h 430199"/>
                  <a:gd name="connsiteX518" fmla="*/ 1775917 w 3088765"/>
                  <a:gd name="connsiteY518" fmla="*/ 36179 h 430199"/>
                  <a:gd name="connsiteX519" fmla="*/ 1765002 w 3088765"/>
                  <a:gd name="connsiteY519" fmla="*/ 38632 h 430199"/>
                  <a:gd name="connsiteX520" fmla="*/ 1742338 w 3088765"/>
                  <a:gd name="connsiteY520" fmla="*/ 52108 h 430199"/>
                  <a:gd name="connsiteX521" fmla="*/ 1689029 w 3088765"/>
                  <a:gd name="connsiteY521" fmla="*/ 114254 h 430199"/>
                  <a:gd name="connsiteX522" fmla="*/ 1713525 w 3088765"/>
                  <a:gd name="connsiteY522" fmla="*/ 31158 h 430199"/>
                  <a:gd name="connsiteX523" fmla="*/ 1114726 w 3088765"/>
                  <a:gd name="connsiteY523" fmla="*/ 68964 h 430199"/>
                  <a:gd name="connsiteX524" fmla="*/ 1120394 w 3088765"/>
                  <a:gd name="connsiteY524" fmla="*/ 70393 h 430199"/>
                  <a:gd name="connsiteX525" fmla="*/ 1102673 w 3088765"/>
                  <a:gd name="connsiteY525" fmla="*/ 129272 h 430199"/>
                  <a:gd name="connsiteX526" fmla="*/ 1053703 w 3088765"/>
                  <a:gd name="connsiteY526" fmla="*/ 155988 h 430199"/>
                  <a:gd name="connsiteX527" fmla="*/ 1081635 w 3088765"/>
                  <a:gd name="connsiteY527" fmla="*/ 118677 h 430199"/>
                  <a:gd name="connsiteX528" fmla="*/ 1114726 w 3088765"/>
                  <a:gd name="connsiteY528" fmla="*/ 68964 h 430199"/>
                  <a:gd name="connsiteX529" fmla="*/ 989727 w 3088765"/>
                  <a:gd name="connsiteY529" fmla="*/ 63349 h 430199"/>
                  <a:gd name="connsiteX530" fmla="*/ 994455 w 3088765"/>
                  <a:gd name="connsiteY530" fmla="*/ 65333 h 430199"/>
                  <a:gd name="connsiteX531" fmla="*/ 979675 w 3088765"/>
                  <a:gd name="connsiteY531" fmla="*/ 146966 h 430199"/>
                  <a:gd name="connsiteX532" fmla="*/ 938835 w 3088765"/>
                  <a:gd name="connsiteY532" fmla="*/ 184006 h 430199"/>
                  <a:gd name="connsiteX533" fmla="*/ 962130 w 3088765"/>
                  <a:gd name="connsiteY533" fmla="*/ 132277 h 430199"/>
                  <a:gd name="connsiteX534" fmla="*/ 989727 w 3088765"/>
                  <a:gd name="connsiteY534" fmla="*/ 63349 h 430199"/>
                  <a:gd name="connsiteX535" fmla="*/ 859372 w 3088765"/>
                  <a:gd name="connsiteY535" fmla="*/ 68964 h 430199"/>
                  <a:gd name="connsiteX536" fmla="*/ 865041 w 3088765"/>
                  <a:gd name="connsiteY536" fmla="*/ 70393 h 430199"/>
                  <a:gd name="connsiteX537" fmla="*/ 847319 w 3088765"/>
                  <a:gd name="connsiteY537" fmla="*/ 129273 h 430199"/>
                  <a:gd name="connsiteX538" fmla="*/ 798350 w 3088765"/>
                  <a:gd name="connsiteY538" fmla="*/ 155988 h 430199"/>
                  <a:gd name="connsiteX539" fmla="*/ 826282 w 3088765"/>
                  <a:gd name="connsiteY539" fmla="*/ 118677 h 430199"/>
                  <a:gd name="connsiteX540" fmla="*/ 859372 w 3088765"/>
                  <a:gd name="connsiteY540" fmla="*/ 68964 h 430199"/>
                  <a:gd name="connsiteX541" fmla="*/ 1587244 w 3088765"/>
                  <a:gd name="connsiteY541" fmla="*/ 18448 h 430199"/>
                  <a:gd name="connsiteX542" fmla="*/ 1631881 w 3088765"/>
                  <a:gd name="connsiteY542" fmla="*/ 22643 h 430199"/>
                  <a:gd name="connsiteX543" fmla="*/ 1641087 w 3088765"/>
                  <a:gd name="connsiteY543" fmla="*/ 26189 h 430199"/>
                  <a:gd name="connsiteX544" fmla="*/ 1662487 w 3088765"/>
                  <a:gd name="connsiteY544" fmla="*/ 41867 h 430199"/>
                  <a:gd name="connsiteX545" fmla="*/ 1635312 w 3088765"/>
                  <a:gd name="connsiteY545" fmla="*/ 51136 h 430199"/>
                  <a:gd name="connsiteX546" fmla="*/ 1608138 w 3088765"/>
                  <a:gd name="connsiteY546" fmla="*/ 60856 h 430199"/>
                  <a:gd name="connsiteX547" fmla="*/ 1544218 w 3088765"/>
                  <a:gd name="connsiteY547" fmla="*/ 105678 h 430199"/>
                  <a:gd name="connsiteX548" fmla="*/ 1586186 w 3088765"/>
                  <a:gd name="connsiteY548" fmla="*/ 24440 h 430199"/>
                  <a:gd name="connsiteX549" fmla="*/ 734375 w 3088765"/>
                  <a:gd name="connsiteY549" fmla="*/ 63350 h 430199"/>
                  <a:gd name="connsiteX550" fmla="*/ 739102 w 3088765"/>
                  <a:gd name="connsiteY550" fmla="*/ 65333 h 430199"/>
                  <a:gd name="connsiteX551" fmla="*/ 724323 w 3088765"/>
                  <a:gd name="connsiteY551" fmla="*/ 146967 h 430199"/>
                  <a:gd name="connsiteX552" fmla="*/ 683482 w 3088765"/>
                  <a:gd name="connsiteY552" fmla="*/ 184006 h 430199"/>
                  <a:gd name="connsiteX553" fmla="*/ 706778 w 3088765"/>
                  <a:gd name="connsiteY553" fmla="*/ 132277 h 430199"/>
                  <a:gd name="connsiteX554" fmla="*/ 734375 w 3088765"/>
                  <a:gd name="connsiteY554" fmla="*/ 63350 h 430199"/>
                  <a:gd name="connsiteX555" fmla="*/ 604019 w 3088765"/>
                  <a:gd name="connsiteY555" fmla="*/ 68964 h 430199"/>
                  <a:gd name="connsiteX556" fmla="*/ 609688 w 3088765"/>
                  <a:gd name="connsiteY556" fmla="*/ 70394 h 430199"/>
                  <a:gd name="connsiteX557" fmla="*/ 591967 w 3088765"/>
                  <a:gd name="connsiteY557" fmla="*/ 129273 h 430199"/>
                  <a:gd name="connsiteX558" fmla="*/ 542997 w 3088765"/>
                  <a:gd name="connsiteY558" fmla="*/ 155988 h 430199"/>
                  <a:gd name="connsiteX559" fmla="*/ 570929 w 3088765"/>
                  <a:gd name="connsiteY559" fmla="*/ 118678 h 430199"/>
                  <a:gd name="connsiteX560" fmla="*/ 604019 w 3088765"/>
                  <a:gd name="connsiteY560" fmla="*/ 68964 h 430199"/>
                  <a:gd name="connsiteX561" fmla="*/ 1466266 w 3088765"/>
                  <a:gd name="connsiteY561" fmla="*/ 8400 h 430199"/>
                  <a:gd name="connsiteX562" fmla="*/ 1485333 w 3088765"/>
                  <a:gd name="connsiteY562" fmla="*/ 8871 h 430199"/>
                  <a:gd name="connsiteX563" fmla="*/ 1521194 w 3088765"/>
                  <a:gd name="connsiteY563" fmla="*/ 12241 h 430199"/>
                  <a:gd name="connsiteX564" fmla="*/ 1532312 w 3088765"/>
                  <a:gd name="connsiteY564" fmla="*/ 25782 h 430199"/>
                  <a:gd name="connsiteX565" fmla="*/ 1509648 w 3088765"/>
                  <a:gd name="connsiteY565" fmla="*/ 38632 h 430199"/>
                  <a:gd name="connsiteX566" fmla="*/ 1486984 w 3088765"/>
                  <a:gd name="connsiteY566" fmla="*/ 52109 h 430199"/>
                  <a:gd name="connsiteX567" fmla="*/ 1433676 w 3088765"/>
                  <a:gd name="connsiteY567" fmla="*/ 114254 h 430199"/>
                  <a:gd name="connsiteX568" fmla="*/ 1458173 w 3088765"/>
                  <a:gd name="connsiteY568" fmla="*/ 31158 h 430199"/>
                  <a:gd name="connsiteX569" fmla="*/ 1383488 w 3088765"/>
                  <a:gd name="connsiteY569" fmla="*/ 6354 h 430199"/>
                  <a:gd name="connsiteX570" fmla="*/ 1403737 w 3088765"/>
                  <a:gd name="connsiteY570" fmla="*/ 6854 h 430199"/>
                  <a:gd name="connsiteX571" fmla="*/ 1403135 w 3088765"/>
                  <a:gd name="connsiteY571" fmla="*/ 9365 h 430199"/>
                  <a:gd name="connsiteX572" fmla="*/ 1393380 w 3088765"/>
                  <a:gd name="connsiteY572" fmla="*/ 16351 h 430199"/>
                  <a:gd name="connsiteX573" fmla="*/ 1383785 w 3088765"/>
                  <a:gd name="connsiteY573" fmla="*/ 7407 h 430199"/>
                  <a:gd name="connsiteX574" fmla="*/ 1334243 w 3088765"/>
                  <a:gd name="connsiteY574" fmla="*/ 5136 h 430199"/>
                  <a:gd name="connsiteX575" fmla="*/ 1363274 w 3088765"/>
                  <a:gd name="connsiteY575" fmla="*/ 5854 h 430199"/>
                  <a:gd name="connsiteX576" fmla="*/ 1365498 w 3088765"/>
                  <a:gd name="connsiteY576" fmla="*/ 13754 h 430199"/>
                  <a:gd name="connsiteX577" fmla="*/ 1385734 w 3088765"/>
                  <a:gd name="connsiteY577" fmla="*/ 26189 h 430199"/>
                  <a:gd name="connsiteX578" fmla="*/ 1407134 w 3088765"/>
                  <a:gd name="connsiteY578" fmla="*/ 41867 h 430199"/>
                  <a:gd name="connsiteX579" fmla="*/ 1379959 w 3088765"/>
                  <a:gd name="connsiteY579" fmla="*/ 51136 h 430199"/>
                  <a:gd name="connsiteX580" fmla="*/ 1352784 w 3088765"/>
                  <a:gd name="connsiteY580" fmla="*/ 60855 h 430199"/>
                  <a:gd name="connsiteX581" fmla="*/ 1288865 w 3088765"/>
                  <a:gd name="connsiteY581" fmla="*/ 105678 h 430199"/>
                  <a:gd name="connsiteX582" fmla="*/ 1330833 w 3088765"/>
                  <a:gd name="connsiteY582" fmla="*/ 24440 h 430199"/>
                  <a:gd name="connsiteX583" fmla="*/ 473152 w 3088765"/>
                  <a:gd name="connsiteY583" fmla="*/ 63350 h 430199"/>
                  <a:gd name="connsiteX584" fmla="*/ 477880 w 3088765"/>
                  <a:gd name="connsiteY584" fmla="*/ 65333 h 430199"/>
                  <a:gd name="connsiteX585" fmla="*/ 463100 w 3088765"/>
                  <a:gd name="connsiteY585" fmla="*/ 146966 h 430199"/>
                  <a:gd name="connsiteX586" fmla="*/ 422260 w 3088765"/>
                  <a:gd name="connsiteY586" fmla="*/ 184006 h 430199"/>
                  <a:gd name="connsiteX587" fmla="*/ 445555 w 3088765"/>
                  <a:gd name="connsiteY587" fmla="*/ 132277 h 430199"/>
                  <a:gd name="connsiteX588" fmla="*/ 473152 w 3088765"/>
                  <a:gd name="connsiteY588" fmla="*/ 63350 h 430199"/>
                  <a:gd name="connsiteX589" fmla="*/ 29027 w 3088765"/>
                  <a:gd name="connsiteY589" fmla="*/ 92694 h 430199"/>
                  <a:gd name="connsiteX590" fmla="*/ 13953 w 3088765"/>
                  <a:gd name="connsiteY590" fmla="*/ 104369 h 430199"/>
                  <a:gd name="connsiteX591" fmla="*/ 361 w 3088765"/>
                  <a:gd name="connsiteY591" fmla="*/ 105679 h 430199"/>
                  <a:gd name="connsiteX592" fmla="*/ 0 w 3088765"/>
                  <a:gd name="connsiteY592" fmla="*/ 96801 h 430199"/>
                  <a:gd name="connsiteX593" fmla="*/ 5887 w 3088765"/>
                  <a:gd name="connsiteY593" fmla="*/ 95749 h 430199"/>
                  <a:gd name="connsiteX594" fmla="*/ 342797 w 3088765"/>
                  <a:gd name="connsiteY594" fmla="*/ 68964 h 430199"/>
                  <a:gd name="connsiteX595" fmla="*/ 348465 w 3088765"/>
                  <a:gd name="connsiteY595" fmla="*/ 70393 h 430199"/>
                  <a:gd name="connsiteX596" fmla="*/ 330744 w 3088765"/>
                  <a:gd name="connsiteY596" fmla="*/ 129273 h 430199"/>
                  <a:gd name="connsiteX597" fmla="*/ 281775 w 3088765"/>
                  <a:gd name="connsiteY597" fmla="*/ 155988 h 430199"/>
                  <a:gd name="connsiteX598" fmla="*/ 309707 w 3088765"/>
                  <a:gd name="connsiteY598" fmla="*/ 118677 h 430199"/>
                  <a:gd name="connsiteX599" fmla="*/ 342797 w 3088765"/>
                  <a:gd name="connsiteY599" fmla="*/ 68964 h 430199"/>
                  <a:gd name="connsiteX600" fmla="*/ 93966 w 3088765"/>
                  <a:gd name="connsiteY600" fmla="*/ 84118 h 430199"/>
                  <a:gd name="connsiteX601" fmla="*/ 94507 w 3088765"/>
                  <a:gd name="connsiteY601" fmla="*/ 92807 h 430199"/>
                  <a:gd name="connsiteX602" fmla="*/ 75391 w 3088765"/>
                  <a:gd name="connsiteY602" fmla="*/ 129273 h 430199"/>
                  <a:gd name="connsiteX603" fmla="*/ 26422 w 3088765"/>
                  <a:gd name="connsiteY603" fmla="*/ 155988 h 430199"/>
                  <a:gd name="connsiteX604" fmla="*/ 54353 w 3088765"/>
                  <a:gd name="connsiteY604" fmla="*/ 118678 h 430199"/>
                  <a:gd name="connsiteX605" fmla="*/ 69717 w 3088765"/>
                  <a:gd name="connsiteY605" fmla="*/ 89830 h 430199"/>
                  <a:gd name="connsiteX606" fmla="*/ 71362 w 3088765"/>
                  <a:gd name="connsiteY606" fmla="*/ 87103 h 430199"/>
                  <a:gd name="connsiteX607" fmla="*/ 1207319 w 3088765"/>
                  <a:gd name="connsiteY607" fmla="*/ 1999 h 430199"/>
                  <a:gd name="connsiteX608" fmla="*/ 1251760 w 3088765"/>
                  <a:gd name="connsiteY608" fmla="*/ 3097 h 430199"/>
                  <a:gd name="connsiteX609" fmla="*/ 1253242 w 3088765"/>
                  <a:gd name="connsiteY609" fmla="*/ 4046 h 430199"/>
                  <a:gd name="connsiteX610" fmla="*/ 1271090 w 3088765"/>
                  <a:gd name="connsiteY610" fmla="*/ 25783 h 430199"/>
                  <a:gd name="connsiteX611" fmla="*/ 1248426 w 3088765"/>
                  <a:gd name="connsiteY611" fmla="*/ 38632 h 430199"/>
                  <a:gd name="connsiteX612" fmla="*/ 1225762 w 3088765"/>
                  <a:gd name="connsiteY612" fmla="*/ 52108 h 430199"/>
                  <a:gd name="connsiteX613" fmla="*/ 1172453 w 3088765"/>
                  <a:gd name="connsiteY613" fmla="*/ 114254 h 430199"/>
                  <a:gd name="connsiteX614" fmla="*/ 1196950 w 3088765"/>
                  <a:gd name="connsiteY614" fmla="*/ 31158 h 430199"/>
                  <a:gd name="connsiteX615" fmla="*/ 184547 w 3088765"/>
                  <a:gd name="connsiteY615" fmla="*/ 72156 h 430199"/>
                  <a:gd name="connsiteX616" fmla="*/ 171333 w 3088765"/>
                  <a:gd name="connsiteY616" fmla="*/ 93350 h 430199"/>
                  <a:gd name="connsiteX617" fmla="*/ 145171 w 3088765"/>
                  <a:gd name="connsiteY617" fmla="*/ 114254 h 430199"/>
                  <a:gd name="connsiteX618" fmla="*/ 144706 w 3088765"/>
                  <a:gd name="connsiteY618" fmla="*/ 95193 h 430199"/>
                  <a:gd name="connsiteX619" fmla="*/ 151266 w 3088765"/>
                  <a:gd name="connsiteY619" fmla="*/ 76551 h 430199"/>
                  <a:gd name="connsiteX620" fmla="*/ 222594 w 3088765"/>
                  <a:gd name="connsiteY620" fmla="*/ 67132 h 430199"/>
                  <a:gd name="connsiteX621" fmla="*/ 223689 w 3088765"/>
                  <a:gd name="connsiteY621" fmla="*/ 96408 h 430199"/>
                  <a:gd name="connsiteX622" fmla="*/ 207747 w 3088765"/>
                  <a:gd name="connsiteY622" fmla="*/ 146967 h 430199"/>
                  <a:gd name="connsiteX623" fmla="*/ 166906 w 3088765"/>
                  <a:gd name="connsiteY623" fmla="*/ 184006 h 430199"/>
                  <a:gd name="connsiteX624" fmla="*/ 190201 w 3088765"/>
                  <a:gd name="connsiteY624" fmla="*/ 132277 h 430199"/>
                  <a:gd name="connsiteX625" fmla="*/ 210097 w 3088765"/>
                  <a:gd name="connsiteY625" fmla="*/ 72763 h 430199"/>
                  <a:gd name="connsiteX626" fmla="*/ 213748 w 3088765"/>
                  <a:gd name="connsiteY626" fmla="*/ 68300 h 430199"/>
                  <a:gd name="connsiteX627" fmla="*/ 1120538 w 3088765"/>
                  <a:gd name="connsiteY627" fmla="*/ 229 h 430199"/>
                  <a:gd name="connsiteX628" fmla="*/ 1126497 w 3088765"/>
                  <a:gd name="connsiteY628" fmla="*/ 0 h 430199"/>
                  <a:gd name="connsiteX629" fmla="*/ 1144052 w 3088765"/>
                  <a:gd name="connsiteY629" fmla="*/ 434 h 430199"/>
                  <a:gd name="connsiteX630" fmla="*/ 1141912 w 3088765"/>
                  <a:gd name="connsiteY630" fmla="*/ 9365 h 430199"/>
                  <a:gd name="connsiteX631" fmla="*/ 1132157 w 3088765"/>
                  <a:gd name="connsiteY631" fmla="*/ 16351 h 430199"/>
                  <a:gd name="connsiteX632" fmla="*/ 1122562 w 3088765"/>
                  <a:gd name="connsiteY632" fmla="*/ 7407 h 430199"/>
                  <a:gd name="connsiteX633" fmla="*/ 1073569 w 3088765"/>
                  <a:gd name="connsiteY633" fmla="*/ 2029 h 430199"/>
                  <a:gd name="connsiteX634" fmla="*/ 1100682 w 3088765"/>
                  <a:gd name="connsiteY634" fmla="*/ 990 h 430199"/>
                  <a:gd name="connsiteX635" fmla="*/ 1104276 w 3088765"/>
                  <a:gd name="connsiteY635" fmla="*/ 13754 h 430199"/>
                  <a:gd name="connsiteX636" fmla="*/ 1124511 w 3088765"/>
                  <a:gd name="connsiteY636" fmla="*/ 26189 h 430199"/>
                  <a:gd name="connsiteX637" fmla="*/ 1145911 w 3088765"/>
                  <a:gd name="connsiteY637" fmla="*/ 41867 h 430199"/>
                  <a:gd name="connsiteX638" fmla="*/ 1118736 w 3088765"/>
                  <a:gd name="connsiteY638" fmla="*/ 51136 h 430199"/>
                  <a:gd name="connsiteX639" fmla="*/ 1091561 w 3088765"/>
                  <a:gd name="connsiteY639" fmla="*/ 60856 h 430199"/>
                  <a:gd name="connsiteX640" fmla="*/ 1027642 w 3088765"/>
                  <a:gd name="connsiteY640" fmla="*/ 105678 h 430199"/>
                  <a:gd name="connsiteX641" fmla="*/ 1069610 w 3088765"/>
                  <a:gd name="connsiteY641" fmla="*/ 24440 h 430199"/>
                  <a:gd name="connsiteX642" fmla="*/ 332456 w 3088765"/>
                  <a:gd name="connsiteY642" fmla="*/ 52624 h 430199"/>
                  <a:gd name="connsiteX643" fmla="*/ 319633 w 3088765"/>
                  <a:gd name="connsiteY643" fmla="*/ 60855 h 430199"/>
                  <a:gd name="connsiteX644" fmla="*/ 255713 w 3088765"/>
                  <a:gd name="connsiteY644" fmla="*/ 105679 h 430199"/>
                  <a:gd name="connsiteX645" fmla="*/ 267929 w 3088765"/>
                  <a:gd name="connsiteY645" fmla="*/ 70097 h 430199"/>
                  <a:gd name="connsiteX646" fmla="*/ 274883 w 3088765"/>
                  <a:gd name="connsiteY646" fmla="*/ 60227 h 430199"/>
                  <a:gd name="connsiteX647" fmla="*/ 365797 w 3088765"/>
                  <a:gd name="connsiteY647" fmla="*/ 48437 h 430199"/>
                  <a:gd name="connsiteX648" fmla="*/ 365602 w 3088765"/>
                  <a:gd name="connsiteY648" fmla="*/ 48595 h 430199"/>
                  <a:gd name="connsiteX649" fmla="*/ 346808 w 3088765"/>
                  <a:gd name="connsiteY649" fmla="*/ 51136 h 430199"/>
                  <a:gd name="connsiteX650" fmla="*/ 340444 w 3088765"/>
                  <a:gd name="connsiteY650" fmla="*/ 51569 h 430199"/>
                  <a:gd name="connsiteX651" fmla="*/ 360713 w 3088765"/>
                  <a:gd name="connsiteY651" fmla="*/ 48893 h 430199"/>
                  <a:gd name="connsiteX652" fmla="*/ 950275 w 3088765"/>
                  <a:gd name="connsiteY652" fmla="*/ 6755 h 430199"/>
                  <a:gd name="connsiteX653" fmla="*/ 998592 w 3088765"/>
                  <a:gd name="connsiteY653" fmla="*/ 4903 h 430199"/>
                  <a:gd name="connsiteX654" fmla="*/ 1015736 w 3088765"/>
                  <a:gd name="connsiteY654" fmla="*/ 25782 h 430199"/>
                  <a:gd name="connsiteX655" fmla="*/ 993073 w 3088765"/>
                  <a:gd name="connsiteY655" fmla="*/ 38632 h 430199"/>
                  <a:gd name="connsiteX656" fmla="*/ 970408 w 3088765"/>
                  <a:gd name="connsiteY656" fmla="*/ 52109 h 430199"/>
                  <a:gd name="connsiteX657" fmla="*/ 917100 w 3088765"/>
                  <a:gd name="connsiteY657" fmla="*/ 114254 h 430199"/>
                  <a:gd name="connsiteX658" fmla="*/ 941596 w 3088765"/>
                  <a:gd name="connsiteY658" fmla="*/ 31158 h 430199"/>
                  <a:gd name="connsiteX659" fmla="*/ 477219 w 3088765"/>
                  <a:gd name="connsiteY659" fmla="*/ 38470 h 430199"/>
                  <a:gd name="connsiteX660" fmla="*/ 476497 w 3088765"/>
                  <a:gd name="connsiteY660" fmla="*/ 38632 h 430199"/>
                  <a:gd name="connsiteX661" fmla="*/ 453833 w 3088765"/>
                  <a:gd name="connsiteY661" fmla="*/ 52109 h 430199"/>
                  <a:gd name="connsiteX662" fmla="*/ 400524 w 3088765"/>
                  <a:gd name="connsiteY662" fmla="*/ 114254 h 430199"/>
                  <a:gd name="connsiteX663" fmla="*/ 410712 w 3088765"/>
                  <a:gd name="connsiteY663" fmla="*/ 64922 h 430199"/>
                  <a:gd name="connsiteX664" fmla="*/ 419743 w 3088765"/>
                  <a:gd name="connsiteY664" fmla="*/ 43612 h 430199"/>
                  <a:gd name="connsiteX665" fmla="*/ 869817 w 3088765"/>
                  <a:gd name="connsiteY665" fmla="*/ 9838 h 430199"/>
                  <a:gd name="connsiteX666" fmla="*/ 886600 w 3088765"/>
                  <a:gd name="connsiteY666" fmla="*/ 9195 h 430199"/>
                  <a:gd name="connsiteX667" fmla="*/ 886559 w 3088765"/>
                  <a:gd name="connsiteY667" fmla="*/ 9365 h 430199"/>
                  <a:gd name="connsiteX668" fmla="*/ 876803 w 3088765"/>
                  <a:gd name="connsiteY668" fmla="*/ 16351 h 430199"/>
                  <a:gd name="connsiteX669" fmla="*/ 613881 w 3088765"/>
                  <a:gd name="connsiteY669" fmla="*/ 26244 h 430199"/>
                  <a:gd name="connsiteX670" fmla="*/ 635204 w 3088765"/>
                  <a:gd name="connsiteY670" fmla="*/ 41867 h 430199"/>
                  <a:gd name="connsiteX671" fmla="*/ 608030 w 3088765"/>
                  <a:gd name="connsiteY671" fmla="*/ 51135 h 430199"/>
                  <a:gd name="connsiteX672" fmla="*/ 580855 w 3088765"/>
                  <a:gd name="connsiteY672" fmla="*/ 60855 h 430199"/>
                  <a:gd name="connsiteX673" fmla="*/ 516936 w 3088765"/>
                  <a:gd name="connsiteY673" fmla="*/ 105679 h 430199"/>
                  <a:gd name="connsiteX674" fmla="*/ 546308 w 3088765"/>
                  <a:gd name="connsiteY674" fmla="*/ 45745 h 430199"/>
                  <a:gd name="connsiteX675" fmla="*/ 554707 w 3088765"/>
                  <a:gd name="connsiteY675" fmla="*/ 31538 h 430199"/>
                  <a:gd name="connsiteX676" fmla="*/ 816475 w 3088765"/>
                  <a:gd name="connsiteY676" fmla="*/ 11883 h 430199"/>
                  <a:gd name="connsiteX677" fmla="*/ 848055 w 3088765"/>
                  <a:gd name="connsiteY677" fmla="*/ 10672 h 430199"/>
                  <a:gd name="connsiteX678" fmla="*/ 848922 w 3088765"/>
                  <a:gd name="connsiteY678" fmla="*/ 13754 h 430199"/>
                  <a:gd name="connsiteX679" fmla="*/ 869158 w 3088765"/>
                  <a:gd name="connsiteY679" fmla="*/ 26189 h 430199"/>
                  <a:gd name="connsiteX680" fmla="*/ 890558 w 3088765"/>
                  <a:gd name="connsiteY680" fmla="*/ 41867 h 430199"/>
                  <a:gd name="connsiteX681" fmla="*/ 863383 w 3088765"/>
                  <a:gd name="connsiteY681" fmla="*/ 51136 h 430199"/>
                  <a:gd name="connsiteX682" fmla="*/ 836208 w 3088765"/>
                  <a:gd name="connsiteY682" fmla="*/ 60855 h 430199"/>
                  <a:gd name="connsiteX683" fmla="*/ 772289 w 3088765"/>
                  <a:gd name="connsiteY683" fmla="*/ 105678 h 430199"/>
                  <a:gd name="connsiteX684" fmla="*/ 814257 w 3088765"/>
                  <a:gd name="connsiteY684" fmla="*/ 24440 h 430199"/>
                  <a:gd name="connsiteX685" fmla="*/ 742901 w 3088765"/>
                  <a:gd name="connsiteY685" fmla="*/ 14702 h 430199"/>
                  <a:gd name="connsiteX686" fmla="*/ 751030 w 3088765"/>
                  <a:gd name="connsiteY686" fmla="*/ 14391 h 430199"/>
                  <a:gd name="connsiteX687" fmla="*/ 760383 w 3088765"/>
                  <a:gd name="connsiteY687" fmla="*/ 25782 h 430199"/>
                  <a:gd name="connsiteX688" fmla="*/ 737720 w 3088765"/>
                  <a:gd name="connsiteY688" fmla="*/ 38632 h 430199"/>
                  <a:gd name="connsiteX689" fmla="*/ 715056 w 3088765"/>
                  <a:gd name="connsiteY689" fmla="*/ 52109 h 430199"/>
                  <a:gd name="connsiteX690" fmla="*/ 661747 w 3088765"/>
                  <a:gd name="connsiteY690" fmla="*/ 114254 h 430199"/>
                  <a:gd name="connsiteX691" fmla="*/ 686244 w 3088765"/>
                  <a:gd name="connsiteY691" fmla="*/ 31158 h 430199"/>
                  <a:gd name="connsiteX692" fmla="*/ 690426 w 3088765"/>
                  <a:gd name="connsiteY692" fmla="*/ 19397 h 43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</a:cxnLst>
                <a:rect l="l" t="t" r="r" b="b"/>
                <a:pathLst>
                  <a:path w="3088765" h="430199">
                    <a:moveTo>
                      <a:pt x="3081308" y="315861"/>
                    </a:moveTo>
                    <a:lnTo>
                      <a:pt x="3087827" y="316597"/>
                    </a:lnTo>
                    <a:lnTo>
                      <a:pt x="3088765" y="343158"/>
                    </a:lnTo>
                    <a:cubicBezTo>
                      <a:pt x="3085228" y="355674"/>
                      <a:pt x="3079220" y="371170"/>
                      <a:pt x="3074951" y="389563"/>
                    </a:cubicBezTo>
                    <a:cubicBezTo>
                      <a:pt x="3066415" y="426347"/>
                      <a:pt x="3043997" y="439437"/>
                      <a:pt x="3039564" y="423560"/>
                    </a:cubicBezTo>
                    <a:cubicBezTo>
                      <a:pt x="3035130" y="407683"/>
                      <a:pt x="3051716" y="394234"/>
                      <a:pt x="3059749" y="376080"/>
                    </a:cubicBezTo>
                    <a:cubicBezTo>
                      <a:pt x="3065020" y="364166"/>
                      <a:pt x="3070601" y="335854"/>
                      <a:pt x="3076988" y="321454"/>
                    </a:cubicBezTo>
                    <a:close/>
                    <a:moveTo>
                      <a:pt x="3031180" y="310202"/>
                    </a:moveTo>
                    <a:lnTo>
                      <a:pt x="3059630" y="313414"/>
                    </a:lnTo>
                    <a:lnTo>
                      <a:pt x="3056458" y="318163"/>
                    </a:lnTo>
                    <a:cubicBezTo>
                      <a:pt x="3044228" y="338955"/>
                      <a:pt x="3028105" y="369527"/>
                      <a:pt x="3020730" y="359538"/>
                    </a:cubicBezTo>
                    <a:cubicBezTo>
                      <a:pt x="3015814" y="352878"/>
                      <a:pt x="3021630" y="334636"/>
                      <a:pt x="3029558" y="314257"/>
                    </a:cubicBezTo>
                    <a:close/>
                    <a:moveTo>
                      <a:pt x="2822439" y="312815"/>
                    </a:moveTo>
                    <a:cubicBezTo>
                      <a:pt x="2823768" y="312480"/>
                      <a:pt x="2825133" y="313017"/>
                      <a:pt x="2826535" y="314635"/>
                    </a:cubicBezTo>
                    <a:cubicBezTo>
                      <a:pt x="2837760" y="327576"/>
                      <a:pt x="2822265" y="352778"/>
                      <a:pt x="2813729" y="389563"/>
                    </a:cubicBezTo>
                    <a:cubicBezTo>
                      <a:pt x="2805192" y="426347"/>
                      <a:pt x="2782773" y="439437"/>
                      <a:pt x="2778340" y="423560"/>
                    </a:cubicBezTo>
                    <a:cubicBezTo>
                      <a:pt x="2773908" y="407683"/>
                      <a:pt x="2790493" y="394234"/>
                      <a:pt x="2798526" y="376080"/>
                    </a:cubicBezTo>
                    <a:cubicBezTo>
                      <a:pt x="2805554" y="360195"/>
                      <a:pt x="2813134" y="315157"/>
                      <a:pt x="2822439" y="312815"/>
                    </a:cubicBezTo>
                    <a:close/>
                    <a:moveTo>
                      <a:pt x="2927440" y="298491"/>
                    </a:moveTo>
                    <a:lnTo>
                      <a:pt x="2948893" y="300913"/>
                    </a:lnTo>
                    <a:lnTo>
                      <a:pt x="2937942" y="327196"/>
                    </a:lnTo>
                    <a:cubicBezTo>
                      <a:pt x="2927706" y="358709"/>
                      <a:pt x="2900825" y="369923"/>
                      <a:pt x="2895510" y="356321"/>
                    </a:cubicBezTo>
                    <a:cubicBezTo>
                      <a:pt x="2890195" y="342720"/>
                      <a:pt x="2910083" y="331198"/>
                      <a:pt x="2919713" y="315645"/>
                    </a:cubicBezTo>
                    <a:cubicBezTo>
                      <a:pt x="2921820" y="312243"/>
                      <a:pt x="2923968" y="307280"/>
                      <a:pt x="2926179" y="301718"/>
                    </a:cubicBezTo>
                    <a:close/>
                    <a:moveTo>
                      <a:pt x="2567085" y="312814"/>
                    </a:moveTo>
                    <a:cubicBezTo>
                      <a:pt x="2568415" y="312480"/>
                      <a:pt x="2569779" y="313017"/>
                      <a:pt x="2571182" y="314635"/>
                    </a:cubicBezTo>
                    <a:cubicBezTo>
                      <a:pt x="2582406" y="327576"/>
                      <a:pt x="2566912" y="352778"/>
                      <a:pt x="2558375" y="389563"/>
                    </a:cubicBezTo>
                    <a:cubicBezTo>
                      <a:pt x="2549838" y="426347"/>
                      <a:pt x="2527420" y="439437"/>
                      <a:pt x="2522987" y="423560"/>
                    </a:cubicBezTo>
                    <a:cubicBezTo>
                      <a:pt x="2518554" y="407683"/>
                      <a:pt x="2535140" y="394234"/>
                      <a:pt x="2543173" y="376080"/>
                    </a:cubicBezTo>
                    <a:cubicBezTo>
                      <a:pt x="2550201" y="360195"/>
                      <a:pt x="2557781" y="315157"/>
                      <a:pt x="2567085" y="312814"/>
                    </a:cubicBezTo>
                    <a:close/>
                    <a:moveTo>
                      <a:pt x="2872565" y="290212"/>
                    </a:moveTo>
                    <a:lnTo>
                      <a:pt x="2891305" y="293614"/>
                    </a:lnTo>
                    <a:lnTo>
                      <a:pt x="2884706" y="300046"/>
                    </a:lnTo>
                    <a:cubicBezTo>
                      <a:pt x="2879988" y="303318"/>
                      <a:pt x="2875875" y="304326"/>
                      <a:pt x="2872928" y="301474"/>
                    </a:cubicBezTo>
                    <a:close/>
                    <a:moveTo>
                      <a:pt x="2311733" y="312814"/>
                    </a:moveTo>
                    <a:cubicBezTo>
                      <a:pt x="2313062" y="312480"/>
                      <a:pt x="2314426" y="313017"/>
                      <a:pt x="2315829" y="314635"/>
                    </a:cubicBezTo>
                    <a:cubicBezTo>
                      <a:pt x="2327054" y="327576"/>
                      <a:pt x="2311559" y="352778"/>
                      <a:pt x="2303023" y="389563"/>
                    </a:cubicBezTo>
                    <a:cubicBezTo>
                      <a:pt x="2294486" y="426347"/>
                      <a:pt x="2272067" y="439437"/>
                      <a:pt x="2267634" y="423560"/>
                    </a:cubicBezTo>
                    <a:cubicBezTo>
                      <a:pt x="2263202" y="407684"/>
                      <a:pt x="2279787" y="394234"/>
                      <a:pt x="2287820" y="376080"/>
                    </a:cubicBezTo>
                    <a:cubicBezTo>
                      <a:pt x="2294848" y="360195"/>
                      <a:pt x="2302428" y="315157"/>
                      <a:pt x="2311733" y="312814"/>
                    </a:cubicBezTo>
                    <a:close/>
                    <a:moveTo>
                      <a:pt x="2783811" y="274102"/>
                    </a:moveTo>
                    <a:lnTo>
                      <a:pt x="2840668" y="284423"/>
                    </a:lnTo>
                    <a:lnTo>
                      <a:pt x="2838919" y="286894"/>
                    </a:lnTo>
                    <a:cubicBezTo>
                      <a:pt x="2835438" y="289408"/>
                      <a:pt x="2830702" y="291034"/>
                      <a:pt x="2825338" y="290127"/>
                    </a:cubicBezTo>
                    <a:cubicBezTo>
                      <a:pt x="2814608" y="288316"/>
                      <a:pt x="2816671" y="290929"/>
                      <a:pt x="2805699" y="302496"/>
                    </a:cubicBezTo>
                    <a:cubicBezTo>
                      <a:pt x="2794727" y="314065"/>
                      <a:pt x="2769339" y="372857"/>
                      <a:pt x="2759507" y="359538"/>
                    </a:cubicBezTo>
                    <a:cubicBezTo>
                      <a:pt x="2752133" y="349548"/>
                      <a:pt x="2768906" y="313499"/>
                      <a:pt x="2780734" y="283267"/>
                    </a:cubicBezTo>
                    <a:close/>
                    <a:moveTo>
                      <a:pt x="2050510" y="312814"/>
                    </a:moveTo>
                    <a:cubicBezTo>
                      <a:pt x="2051839" y="312480"/>
                      <a:pt x="2053203" y="313017"/>
                      <a:pt x="2054606" y="314635"/>
                    </a:cubicBezTo>
                    <a:cubicBezTo>
                      <a:pt x="2065831" y="327576"/>
                      <a:pt x="2050336" y="352778"/>
                      <a:pt x="2041800" y="389563"/>
                    </a:cubicBezTo>
                    <a:cubicBezTo>
                      <a:pt x="2033263" y="426347"/>
                      <a:pt x="2010845" y="439437"/>
                      <a:pt x="2006412" y="423560"/>
                    </a:cubicBezTo>
                    <a:cubicBezTo>
                      <a:pt x="2001979" y="407684"/>
                      <a:pt x="2018564" y="394234"/>
                      <a:pt x="2026597" y="376080"/>
                    </a:cubicBezTo>
                    <a:cubicBezTo>
                      <a:pt x="2033625" y="360195"/>
                      <a:pt x="2041205" y="315157"/>
                      <a:pt x="2050510" y="312814"/>
                    </a:cubicBezTo>
                    <a:close/>
                    <a:moveTo>
                      <a:pt x="2687163" y="261447"/>
                    </a:moveTo>
                    <a:cubicBezTo>
                      <a:pt x="2688757" y="261160"/>
                      <a:pt x="2690393" y="261620"/>
                      <a:pt x="2692075" y="263005"/>
                    </a:cubicBezTo>
                    <a:cubicBezTo>
                      <a:pt x="2705534" y="274093"/>
                      <a:pt x="2686955" y="295683"/>
                      <a:pt x="2676719" y="327196"/>
                    </a:cubicBezTo>
                    <a:cubicBezTo>
                      <a:pt x="2666483" y="358709"/>
                      <a:pt x="2639603" y="369923"/>
                      <a:pt x="2634287" y="356321"/>
                    </a:cubicBezTo>
                    <a:cubicBezTo>
                      <a:pt x="2628972" y="342720"/>
                      <a:pt x="2648860" y="331198"/>
                      <a:pt x="2658490" y="315645"/>
                    </a:cubicBezTo>
                    <a:cubicBezTo>
                      <a:pt x="2666917" y="302036"/>
                      <a:pt x="2676006" y="263453"/>
                      <a:pt x="2687163" y="261447"/>
                    </a:cubicBezTo>
                    <a:close/>
                    <a:moveTo>
                      <a:pt x="1795157" y="312814"/>
                    </a:moveTo>
                    <a:cubicBezTo>
                      <a:pt x="1796486" y="312480"/>
                      <a:pt x="1797850" y="313017"/>
                      <a:pt x="1799253" y="314635"/>
                    </a:cubicBezTo>
                    <a:cubicBezTo>
                      <a:pt x="1810478" y="327576"/>
                      <a:pt x="1794984" y="352778"/>
                      <a:pt x="1786446" y="389563"/>
                    </a:cubicBezTo>
                    <a:cubicBezTo>
                      <a:pt x="1777909" y="426347"/>
                      <a:pt x="1755492" y="439437"/>
                      <a:pt x="1751058" y="423560"/>
                    </a:cubicBezTo>
                    <a:cubicBezTo>
                      <a:pt x="1746625" y="407684"/>
                      <a:pt x="1763211" y="394234"/>
                      <a:pt x="1771244" y="376080"/>
                    </a:cubicBezTo>
                    <a:cubicBezTo>
                      <a:pt x="1778272" y="360195"/>
                      <a:pt x="1785852" y="315157"/>
                      <a:pt x="1795157" y="312814"/>
                    </a:cubicBezTo>
                    <a:close/>
                    <a:moveTo>
                      <a:pt x="2431809" y="261447"/>
                    </a:moveTo>
                    <a:cubicBezTo>
                      <a:pt x="2433404" y="261160"/>
                      <a:pt x="2435039" y="261620"/>
                      <a:pt x="2436722" y="263006"/>
                    </a:cubicBezTo>
                    <a:cubicBezTo>
                      <a:pt x="2450180" y="274093"/>
                      <a:pt x="2431602" y="295683"/>
                      <a:pt x="2421366" y="327196"/>
                    </a:cubicBezTo>
                    <a:cubicBezTo>
                      <a:pt x="2411129" y="358709"/>
                      <a:pt x="2384249" y="369923"/>
                      <a:pt x="2378934" y="356321"/>
                    </a:cubicBezTo>
                    <a:cubicBezTo>
                      <a:pt x="2373619" y="342720"/>
                      <a:pt x="2393506" y="331198"/>
                      <a:pt x="2403137" y="315645"/>
                    </a:cubicBezTo>
                    <a:cubicBezTo>
                      <a:pt x="2411564" y="302037"/>
                      <a:pt x="2420653" y="263453"/>
                      <a:pt x="2431809" y="261447"/>
                    </a:cubicBezTo>
                    <a:close/>
                    <a:moveTo>
                      <a:pt x="2632791" y="243928"/>
                    </a:moveTo>
                    <a:lnTo>
                      <a:pt x="2667195" y="252523"/>
                    </a:lnTo>
                    <a:lnTo>
                      <a:pt x="2667091" y="252607"/>
                    </a:lnTo>
                    <a:cubicBezTo>
                      <a:pt x="2653936" y="262518"/>
                      <a:pt x="2623495" y="312884"/>
                      <a:pt x="2611705" y="301473"/>
                    </a:cubicBezTo>
                    <a:cubicBezTo>
                      <a:pt x="2605810" y="295769"/>
                      <a:pt x="2612784" y="280141"/>
                      <a:pt x="2622290" y="262683"/>
                    </a:cubicBezTo>
                    <a:close/>
                    <a:moveTo>
                      <a:pt x="1539803" y="312814"/>
                    </a:moveTo>
                    <a:cubicBezTo>
                      <a:pt x="1541132" y="312480"/>
                      <a:pt x="1542497" y="313017"/>
                      <a:pt x="1543900" y="314635"/>
                    </a:cubicBezTo>
                    <a:cubicBezTo>
                      <a:pt x="1555124" y="327576"/>
                      <a:pt x="1539630" y="352778"/>
                      <a:pt x="1531093" y="389563"/>
                    </a:cubicBezTo>
                    <a:cubicBezTo>
                      <a:pt x="1522556" y="426347"/>
                      <a:pt x="1500138" y="439437"/>
                      <a:pt x="1495705" y="423559"/>
                    </a:cubicBezTo>
                    <a:cubicBezTo>
                      <a:pt x="1491272" y="407683"/>
                      <a:pt x="1507858" y="394234"/>
                      <a:pt x="1515890" y="376080"/>
                    </a:cubicBezTo>
                    <a:cubicBezTo>
                      <a:pt x="1522918" y="360195"/>
                      <a:pt x="1530499" y="315157"/>
                      <a:pt x="1539803" y="312814"/>
                    </a:cubicBezTo>
                    <a:close/>
                    <a:moveTo>
                      <a:pt x="2176457" y="261446"/>
                    </a:moveTo>
                    <a:cubicBezTo>
                      <a:pt x="2178051" y="261160"/>
                      <a:pt x="2179687" y="261620"/>
                      <a:pt x="2181369" y="263006"/>
                    </a:cubicBezTo>
                    <a:cubicBezTo>
                      <a:pt x="2194827" y="274093"/>
                      <a:pt x="2176249" y="295683"/>
                      <a:pt x="2166013" y="327196"/>
                    </a:cubicBezTo>
                    <a:cubicBezTo>
                      <a:pt x="2155777" y="358709"/>
                      <a:pt x="2128897" y="369923"/>
                      <a:pt x="2123581" y="356321"/>
                    </a:cubicBezTo>
                    <a:cubicBezTo>
                      <a:pt x="2118266" y="342720"/>
                      <a:pt x="2138154" y="331198"/>
                      <a:pt x="2147784" y="315645"/>
                    </a:cubicBezTo>
                    <a:cubicBezTo>
                      <a:pt x="2156212" y="302037"/>
                      <a:pt x="2165300" y="263453"/>
                      <a:pt x="2176457" y="261446"/>
                    </a:cubicBezTo>
                    <a:close/>
                    <a:moveTo>
                      <a:pt x="2571823" y="228696"/>
                    </a:moveTo>
                    <a:lnTo>
                      <a:pt x="2587331" y="232571"/>
                    </a:lnTo>
                    <a:lnTo>
                      <a:pt x="2586732" y="236972"/>
                    </a:lnTo>
                    <a:cubicBezTo>
                      <a:pt x="2584928" y="242464"/>
                      <a:pt x="2582436" y="245861"/>
                      <a:pt x="2579682" y="245861"/>
                    </a:cubicBezTo>
                    <a:cubicBezTo>
                      <a:pt x="2576929" y="245861"/>
                      <a:pt x="2574514" y="240803"/>
                      <a:pt x="2572748" y="234480"/>
                    </a:cubicBezTo>
                    <a:close/>
                    <a:moveTo>
                      <a:pt x="1278580" y="312814"/>
                    </a:moveTo>
                    <a:cubicBezTo>
                      <a:pt x="1279910" y="312480"/>
                      <a:pt x="1281274" y="313017"/>
                      <a:pt x="1282677" y="314635"/>
                    </a:cubicBezTo>
                    <a:cubicBezTo>
                      <a:pt x="1293901" y="327576"/>
                      <a:pt x="1278407" y="352778"/>
                      <a:pt x="1269870" y="389563"/>
                    </a:cubicBezTo>
                    <a:cubicBezTo>
                      <a:pt x="1261333" y="426347"/>
                      <a:pt x="1238915" y="439437"/>
                      <a:pt x="1234482" y="423560"/>
                    </a:cubicBezTo>
                    <a:cubicBezTo>
                      <a:pt x="1230049" y="407684"/>
                      <a:pt x="1246635" y="394234"/>
                      <a:pt x="1254668" y="376080"/>
                    </a:cubicBezTo>
                    <a:cubicBezTo>
                      <a:pt x="1261696" y="360195"/>
                      <a:pt x="1269276" y="315157"/>
                      <a:pt x="1278580" y="312814"/>
                    </a:cubicBezTo>
                    <a:close/>
                    <a:moveTo>
                      <a:pt x="2538083" y="220267"/>
                    </a:moveTo>
                    <a:lnTo>
                      <a:pt x="2556815" y="224947"/>
                    </a:lnTo>
                    <a:lnTo>
                      <a:pt x="2556932" y="226282"/>
                    </a:lnTo>
                    <a:cubicBezTo>
                      <a:pt x="2557605" y="233237"/>
                      <a:pt x="2558383" y="239168"/>
                      <a:pt x="2559534" y="242557"/>
                    </a:cubicBezTo>
                    <a:cubicBezTo>
                      <a:pt x="2564136" y="256113"/>
                      <a:pt x="2569142" y="252419"/>
                      <a:pt x="2574158" y="258382"/>
                    </a:cubicBezTo>
                    <a:cubicBezTo>
                      <a:pt x="2579172" y="264344"/>
                      <a:pt x="2590317" y="273041"/>
                      <a:pt x="2589622" y="278333"/>
                    </a:cubicBezTo>
                    <a:cubicBezTo>
                      <a:pt x="2588927" y="283624"/>
                      <a:pt x="2580713" y="291940"/>
                      <a:pt x="2569985" y="290127"/>
                    </a:cubicBezTo>
                    <a:cubicBezTo>
                      <a:pt x="2559255" y="288315"/>
                      <a:pt x="2561317" y="290929"/>
                      <a:pt x="2550346" y="302496"/>
                    </a:cubicBezTo>
                    <a:cubicBezTo>
                      <a:pt x="2539374" y="314066"/>
                      <a:pt x="2513986" y="372857"/>
                      <a:pt x="2504154" y="359538"/>
                    </a:cubicBezTo>
                    <a:cubicBezTo>
                      <a:pt x="2494321" y="346218"/>
                      <a:pt x="2527417" y="286571"/>
                      <a:pt x="2534482" y="256154"/>
                    </a:cubicBezTo>
                    <a:close/>
                    <a:moveTo>
                      <a:pt x="1915234" y="261447"/>
                    </a:moveTo>
                    <a:cubicBezTo>
                      <a:pt x="1916828" y="261160"/>
                      <a:pt x="1918464" y="261620"/>
                      <a:pt x="1920146" y="263006"/>
                    </a:cubicBezTo>
                    <a:cubicBezTo>
                      <a:pt x="1933605" y="274093"/>
                      <a:pt x="1915027" y="295683"/>
                      <a:pt x="1904790" y="327196"/>
                    </a:cubicBezTo>
                    <a:cubicBezTo>
                      <a:pt x="1894554" y="358709"/>
                      <a:pt x="1867674" y="369923"/>
                      <a:pt x="1862358" y="356321"/>
                    </a:cubicBezTo>
                    <a:cubicBezTo>
                      <a:pt x="1857043" y="342720"/>
                      <a:pt x="1876930" y="331198"/>
                      <a:pt x="1886561" y="315645"/>
                    </a:cubicBezTo>
                    <a:cubicBezTo>
                      <a:pt x="1894989" y="302037"/>
                      <a:pt x="1904077" y="263453"/>
                      <a:pt x="1915234" y="261447"/>
                    </a:cubicBezTo>
                    <a:close/>
                    <a:moveTo>
                      <a:pt x="1023227" y="312814"/>
                    </a:moveTo>
                    <a:cubicBezTo>
                      <a:pt x="1024556" y="312480"/>
                      <a:pt x="1025920" y="313017"/>
                      <a:pt x="1027324" y="314635"/>
                    </a:cubicBezTo>
                    <a:cubicBezTo>
                      <a:pt x="1038548" y="327576"/>
                      <a:pt x="1023054" y="352778"/>
                      <a:pt x="1014517" y="389563"/>
                    </a:cubicBezTo>
                    <a:cubicBezTo>
                      <a:pt x="1005979" y="426347"/>
                      <a:pt x="983562" y="439437"/>
                      <a:pt x="979129" y="423559"/>
                    </a:cubicBezTo>
                    <a:cubicBezTo>
                      <a:pt x="974696" y="407683"/>
                      <a:pt x="991281" y="394234"/>
                      <a:pt x="999314" y="376080"/>
                    </a:cubicBezTo>
                    <a:cubicBezTo>
                      <a:pt x="1006342" y="360195"/>
                      <a:pt x="1013922" y="315157"/>
                      <a:pt x="1023227" y="312814"/>
                    </a:cubicBezTo>
                    <a:close/>
                    <a:moveTo>
                      <a:pt x="1659880" y="261446"/>
                    </a:moveTo>
                    <a:cubicBezTo>
                      <a:pt x="1661474" y="261160"/>
                      <a:pt x="1663110" y="261620"/>
                      <a:pt x="1664793" y="263006"/>
                    </a:cubicBezTo>
                    <a:cubicBezTo>
                      <a:pt x="1678252" y="274093"/>
                      <a:pt x="1659673" y="295683"/>
                      <a:pt x="1649437" y="327196"/>
                    </a:cubicBezTo>
                    <a:cubicBezTo>
                      <a:pt x="1639201" y="358709"/>
                      <a:pt x="1612321" y="369923"/>
                      <a:pt x="1607005" y="356321"/>
                    </a:cubicBezTo>
                    <a:cubicBezTo>
                      <a:pt x="1601690" y="342720"/>
                      <a:pt x="1621577" y="331198"/>
                      <a:pt x="1631208" y="315645"/>
                    </a:cubicBezTo>
                    <a:cubicBezTo>
                      <a:pt x="1639635" y="302037"/>
                      <a:pt x="1648724" y="263453"/>
                      <a:pt x="1659880" y="261446"/>
                    </a:cubicBezTo>
                    <a:close/>
                    <a:moveTo>
                      <a:pt x="767874" y="312815"/>
                    </a:moveTo>
                    <a:cubicBezTo>
                      <a:pt x="769204" y="312481"/>
                      <a:pt x="770567" y="313017"/>
                      <a:pt x="771971" y="314635"/>
                    </a:cubicBezTo>
                    <a:cubicBezTo>
                      <a:pt x="783195" y="327576"/>
                      <a:pt x="767701" y="352778"/>
                      <a:pt x="759164" y="389563"/>
                    </a:cubicBezTo>
                    <a:cubicBezTo>
                      <a:pt x="750627" y="426347"/>
                      <a:pt x="728209" y="439436"/>
                      <a:pt x="723776" y="423560"/>
                    </a:cubicBezTo>
                    <a:cubicBezTo>
                      <a:pt x="719343" y="407683"/>
                      <a:pt x="735929" y="394234"/>
                      <a:pt x="743962" y="376080"/>
                    </a:cubicBezTo>
                    <a:cubicBezTo>
                      <a:pt x="750990" y="360195"/>
                      <a:pt x="758570" y="315157"/>
                      <a:pt x="767874" y="312815"/>
                    </a:cubicBezTo>
                    <a:close/>
                    <a:moveTo>
                      <a:pt x="2439187" y="195026"/>
                    </a:moveTo>
                    <a:lnTo>
                      <a:pt x="2446558" y="197401"/>
                    </a:lnTo>
                    <a:lnTo>
                      <a:pt x="2452647" y="198923"/>
                    </a:lnTo>
                    <a:lnTo>
                      <a:pt x="2446914" y="204088"/>
                    </a:lnTo>
                    <a:close/>
                    <a:moveTo>
                      <a:pt x="1404527" y="261446"/>
                    </a:moveTo>
                    <a:cubicBezTo>
                      <a:pt x="1406121" y="261160"/>
                      <a:pt x="1407757" y="261620"/>
                      <a:pt x="1409439" y="263006"/>
                    </a:cubicBezTo>
                    <a:cubicBezTo>
                      <a:pt x="1422898" y="274093"/>
                      <a:pt x="1404320" y="295683"/>
                      <a:pt x="1394083" y="327196"/>
                    </a:cubicBezTo>
                    <a:cubicBezTo>
                      <a:pt x="1383848" y="358709"/>
                      <a:pt x="1356967" y="369923"/>
                      <a:pt x="1351652" y="356321"/>
                    </a:cubicBezTo>
                    <a:cubicBezTo>
                      <a:pt x="1346337" y="342720"/>
                      <a:pt x="1366224" y="331198"/>
                      <a:pt x="1375855" y="315645"/>
                    </a:cubicBezTo>
                    <a:cubicBezTo>
                      <a:pt x="1384282" y="302037"/>
                      <a:pt x="1393370" y="263453"/>
                      <a:pt x="1404527" y="261446"/>
                    </a:cubicBezTo>
                    <a:close/>
                    <a:moveTo>
                      <a:pt x="506651" y="312814"/>
                    </a:moveTo>
                    <a:cubicBezTo>
                      <a:pt x="507980" y="312480"/>
                      <a:pt x="509345" y="313017"/>
                      <a:pt x="510748" y="314635"/>
                    </a:cubicBezTo>
                    <a:cubicBezTo>
                      <a:pt x="521973" y="327576"/>
                      <a:pt x="506478" y="352778"/>
                      <a:pt x="497941" y="389563"/>
                    </a:cubicBezTo>
                    <a:cubicBezTo>
                      <a:pt x="489405" y="426347"/>
                      <a:pt x="466986" y="439436"/>
                      <a:pt x="462553" y="423560"/>
                    </a:cubicBezTo>
                    <a:cubicBezTo>
                      <a:pt x="458120" y="407683"/>
                      <a:pt x="474707" y="394234"/>
                      <a:pt x="482739" y="376080"/>
                    </a:cubicBezTo>
                    <a:cubicBezTo>
                      <a:pt x="489767" y="360195"/>
                      <a:pt x="497347" y="315157"/>
                      <a:pt x="506651" y="312814"/>
                    </a:cubicBezTo>
                    <a:close/>
                    <a:moveTo>
                      <a:pt x="2397131" y="181469"/>
                    </a:moveTo>
                    <a:lnTo>
                      <a:pt x="2419975" y="188832"/>
                    </a:lnTo>
                    <a:lnTo>
                      <a:pt x="2422755" y="201257"/>
                    </a:lnTo>
                    <a:cubicBezTo>
                      <a:pt x="2428273" y="212871"/>
                      <a:pt x="2434276" y="209705"/>
                      <a:pt x="2440289" y="214814"/>
                    </a:cubicBezTo>
                    <a:cubicBezTo>
                      <a:pt x="2446302" y="219923"/>
                      <a:pt x="2459666" y="227373"/>
                      <a:pt x="2458832" y="231906"/>
                    </a:cubicBezTo>
                    <a:cubicBezTo>
                      <a:pt x="2457998" y="236439"/>
                      <a:pt x="2448150" y="243564"/>
                      <a:pt x="2435285" y="242010"/>
                    </a:cubicBezTo>
                    <a:cubicBezTo>
                      <a:pt x="2422421" y="240458"/>
                      <a:pt x="2424894" y="242698"/>
                      <a:pt x="2411738" y="252607"/>
                    </a:cubicBezTo>
                    <a:cubicBezTo>
                      <a:pt x="2398583" y="262518"/>
                      <a:pt x="2368141" y="312884"/>
                      <a:pt x="2356352" y="301474"/>
                    </a:cubicBezTo>
                    <a:cubicBezTo>
                      <a:pt x="2344562" y="290063"/>
                      <a:pt x="2384246" y="238964"/>
                      <a:pt x="2392716" y="212906"/>
                    </a:cubicBezTo>
                    <a:close/>
                    <a:moveTo>
                      <a:pt x="2322475" y="185159"/>
                    </a:moveTo>
                    <a:cubicBezTo>
                      <a:pt x="2332155" y="182440"/>
                      <a:pt x="2334300" y="198748"/>
                      <a:pt x="2334300" y="215510"/>
                    </a:cubicBezTo>
                    <a:cubicBezTo>
                      <a:pt x="2334300" y="232272"/>
                      <a:pt x="2329836" y="245861"/>
                      <a:pt x="2324330" y="245861"/>
                    </a:cubicBezTo>
                    <a:cubicBezTo>
                      <a:pt x="2318824" y="245861"/>
                      <a:pt x="2314669" y="225627"/>
                      <a:pt x="2314360" y="215510"/>
                    </a:cubicBezTo>
                    <a:cubicBezTo>
                      <a:pt x="2314051" y="205393"/>
                      <a:pt x="2312795" y="187878"/>
                      <a:pt x="2322475" y="185159"/>
                    </a:cubicBezTo>
                    <a:close/>
                    <a:moveTo>
                      <a:pt x="1143304" y="261446"/>
                    </a:moveTo>
                    <a:cubicBezTo>
                      <a:pt x="1144898" y="261160"/>
                      <a:pt x="1146534" y="261620"/>
                      <a:pt x="1148217" y="263006"/>
                    </a:cubicBezTo>
                    <a:cubicBezTo>
                      <a:pt x="1161675" y="274093"/>
                      <a:pt x="1143097" y="295683"/>
                      <a:pt x="1132861" y="327196"/>
                    </a:cubicBezTo>
                    <a:cubicBezTo>
                      <a:pt x="1122624" y="358709"/>
                      <a:pt x="1095744" y="369923"/>
                      <a:pt x="1090429" y="356321"/>
                    </a:cubicBezTo>
                    <a:cubicBezTo>
                      <a:pt x="1085114" y="342720"/>
                      <a:pt x="1105001" y="331198"/>
                      <a:pt x="1114632" y="315645"/>
                    </a:cubicBezTo>
                    <a:cubicBezTo>
                      <a:pt x="1123059" y="302037"/>
                      <a:pt x="1132147" y="263453"/>
                      <a:pt x="1143304" y="261446"/>
                    </a:cubicBezTo>
                    <a:close/>
                    <a:moveTo>
                      <a:pt x="2291192" y="177040"/>
                    </a:moveTo>
                    <a:cubicBezTo>
                      <a:pt x="2300931" y="174774"/>
                      <a:pt x="2299579" y="229001"/>
                      <a:pt x="2304181" y="242557"/>
                    </a:cubicBezTo>
                    <a:cubicBezTo>
                      <a:pt x="2308783" y="256113"/>
                      <a:pt x="2313790" y="252418"/>
                      <a:pt x="2318805" y="258382"/>
                    </a:cubicBezTo>
                    <a:cubicBezTo>
                      <a:pt x="2323820" y="264344"/>
                      <a:pt x="2334965" y="273041"/>
                      <a:pt x="2334269" y="278333"/>
                    </a:cubicBezTo>
                    <a:cubicBezTo>
                      <a:pt x="2333574" y="283624"/>
                      <a:pt x="2325361" y="291940"/>
                      <a:pt x="2314632" y="290128"/>
                    </a:cubicBezTo>
                    <a:cubicBezTo>
                      <a:pt x="2303902" y="288315"/>
                      <a:pt x="2305965" y="290929"/>
                      <a:pt x="2294993" y="302496"/>
                    </a:cubicBezTo>
                    <a:cubicBezTo>
                      <a:pt x="2284021" y="314066"/>
                      <a:pt x="2258633" y="372857"/>
                      <a:pt x="2248801" y="359537"/>
                    </a:cubicBezTo>
                    <a:cubicBezTo>
                      <a:pt x="2238968" y="346218"/>
                      <a:pt x="2272064" y="286571"/>
                      <a:pt x="2279130" y="256154"/>
                    </a:cubicBezTo>
                    <a:cubicBezTo>
                      <a:pt x="2286195" y="225738"/>
                      <a:pt x="2281452" y="179306"/>
                      <a:pt x="2291192" y="177040"/>
                    </a:cubicBezTo>
                    <a:close/>
                    <a:moveTo>
                      <a:pt x="251298" y="312815"/>
                    </a:moveTo>
                    <a:cubicBezTo>
                      <a:pt x="252628" y="312481"/>
                      <a:pt x="253992" y="313017"/>
                      <a:pt x="255395" y="314635"/>
                    </a:cubicBezTo>
                    <a:cubicBezTo>
                      <a:pt x="266620" y="327576"/>
                      <a:pt x="251126" y="352778"/>
                      <a:pt x="242588" y="389563"/>
                    </a:cubicBezTo>
                    <a:cubicBezTo>
                      <a:pt x="234051" y="426347"/>
                      <a:pt x="211633" y="439436"/>
                      <a:pt x="207201" y="423560"/>
                    </a:cubicBezTo>
                    <a:cubicBezTo>
                      <a:pt x="202768" y="407683"/>
                      <a:pt x="219353" y="394234"/>
                      <a:pt x="227385" y="376080"/>
                    </a:cubicBezTo>
                    <a:cubicBezTo>
                      <a:pt x="234414" y="360195"/>
                      <a:pt x="241993" y="315157"/>
                      <a:pt x="251298" y="312815"/>
                    </a:cubicBezTo>
                    <a:close/>
                    <a:moveTo>
                      <a:pt x="2061252" y="185159"/>
                    </a:moveTo>
                    <a:cubicBezTo>
                      <a:pt x="2070932" y="182440"/>
                      <a:pt x="2073077" y="198748"/>
                      <a:pt x="2073077" y="215510"/>
                    </a:cubicBezTo>
                    <a:cubicBezTo>
                      <a:pt x="2073077" y="232272"/>
                      <a:pt x="2068613" y="245861"/>
                      <a:pt x="2063107" y="245861"/>
                    </a:cubicBezTo>
                    <a:cubicBezTo>
                      <a:pt x="2057601" y="245861"/>
                      <a:pt x="2053446" y="225627"/>
                      <a:pt x="2053137" y="215510"/>
                    </a:cubicBezTo>
                    <a:cubicBezTo>
                      <a:pt x="2052828" y="205393"/>
                      <a:pt x="2051572" y="187878"/>
                      <a:pt x="2061252" y="185159"/>
                    </a:cubicBezTo>
                    <a:close/>
                    <a:moveTo>
                      <a:pt x="887951" y="261446"/>
                    </a:moveTo>
                    <a:cubicBezTo>
                      <a:pt x="889545" y="261161"/>
                      <a:pt x="891181" y="261620"/>
                      <a:pt x="892863" y="263006"/>
                    </a:cubicBezTo>
                    <a:cubicBezTo>
                      <a:pt x="906322" y="274093"/>
                      <a:pt x="887744" y="295683"/>
                      <a:pt x="877507" y="327196"/>
                    </a:cubicBezTo>
                    <a:cubicBezTo>
                      <a:pt x="867271" y="358709"/>
                      <a:pt x="840391" y="369922"/>
                      <a:pt x="835075" y="356321"/>
                    </a:cubicBezTo>
                    <a:cubicBezTo>
                      <a:pt x="829761" y="342720"/>
                      <a:pt x="849648" y="331198"/>
                      <a:pt x="859278" y="315645"/>
                    </a:cubicBezTo>
                    <a:cubicBezTo>
                      <a:pt x="867706" y="302037"/>
                      <a:pt x="876794" y="263453"/>
                      <a:pt x="887951" y="261446"/>
                    </a:cubicBezTo>
                    <a:close/>
                    <a:moveTo>
                      <a:pt x="2029969" y="177040"/>
                    </a:moveTo>
                    <a:cubicBezTo>
                      <a:pt x="2039708" y="174773"/>
                      <a:pt x="2038356" y="229000"/>
                      <a:pt x="2042958" y="242557"/>
                    </a:cubicBezTo>
                    <a:cubicBezTo>
                      <a:pt x="2047560" y="256113"/>
                      <a:pt x="2052567" y="252419"/>
                      <a:pt x="2057582" y="258382"/>
                    </a:cubicBezTo>
                    <a:cubicBezTo>
                      <a:pt x="2062597" y="264344"/>
                      <a:pt x="2073742" y="273041"/>
                      <a:pt x="2073046" y="278333"/>
                    </a:cubicBezTo>
                    <a:cubicBezTo>
                      <a:pt x="2072351" y="283624"/>
                      <a:pt x="2064138" y="291940"/>
                      <a:pt x="2053409" y="290127"/>
                    </a:cubicBezTo>
                    <a:cubicBezTo>
                      <a:pt x="2042679" y="288315"/>
                      <a:pt x="2044742" y="290929"/>
                      <a:pt x="2033770" y="302496"/>
                    </a:cubicBezTo>
                    <a:cubicBezTo>
                      <a:pt x="2022798" y="314066"/>
                      <a:pt x="1997411" y="372857"/>
                      <a:pt x="1987579" y="359537"/>
                    </a:cubicBezTo>
                    <a:cubicBezTo>
                      <a:pt x="1977746" y="346218"/>
                      <a:pt x="2010842" y="286571"/>
                      <a:pt x="2017907" y="256154"/>
                    </a:cubicBezTo>
                    <a:cubicBezTo>
                      <a:pt x="2024972" y="225738"/>
                      <a:pt x="2020229" y="179306"/>
                      <a:pt x="2029969" y="177040"/>
                    </a:cubicBezTo>
                    <a:close/>
                    <a:moveTo>
                      <a:pt x="1805899" y="185159"/>
                    </a:moveTo>
                    <a:cubicBezTo>
                      <a:pt x="1815579" y="182440"/>
                      <a:pt x="1817724" y="198748"/>
                      <a:pt x="1817724" y="215510"/>
                    </a:cubicBezTo>
                    <a:cubicBezTo>
                      <a:pt x="1817724" y="232272"/>
                      <a:pt x="1813260" y="245861"/>
                      <a:pt x="1807754" y="245861"/>
                    </a:cubicBezTo>
                    <a:cubicBezTo>
                      <a:pt x="1802248" y="245861"/>
                      <a:pt x="1798092" y="225627"/>
                      <a:pt x="1797783" y="215510"/>
                    </a:cubicBezTo>
                    <a:cubicBezTo>
                      <a:pt x="1797474" y="205393"/>
                      <a:pt x="1796218" y="187878"/>
                      <a:pt x="1805899" y="185159"/>
                    </a:cubicBezTo>
                    <a:close/>
                    <a:moveTo>
                      <a:pt x="632598" y="261446"/>
                    </a:moveTo>
                    <a:cubicBezTo>
                      <a:pt x="634192" y="261161"/>
                      <a:pt x="635828" y="261620"/>
                      <a:pt x="637510" y="263006"/>
                    </a:cubicBezTo>
                    <a:cubicBezTo>
                      <a:pt x="650969" y="274093"/>
                      <a:pt x="632390" y="295683"/>
                      <a:pt x="622155" y="327196"/>
                    </a:cubicBezTo>
                    <a:cubicBezTo>
                      <a:pt x="611918" y="358709"/>
                      <a:pt x="585038" y="369922"/>
                      <a:pt x="579723" y="356321"/>
                    </a:cubicBezTo>
                    <a:cubicBezTo>
                      <a:pt x="574407" y="342720"/>
                      <a:pt x="594294" y="331198"/>
                      <a:pt x="603926" y="315645"/>
                    </a:cubicBezTo>
                    <a:cubicBezTo>
                      <a:pt x="612353" y="302037"/>
                      <a:pt x="621441" y="263453"/>
                      <a:pt x="632598" y="261446"/>
                    </a:cubicBezTo>
                    <a:close/>
                    <a:moveTo>
                      <a:pt x="2189337" y="152086"/>
                    </a:moveTo>
                    <a:cubicBezTo>
                      <a:pt x="2200944" y="149756"/>
                      <a:pt x="2203515" y="163726"/>
                      <a:pt x="2203516" y="178087"/>
                    </a:cubicBezTo>
                    <a:cubicBezTo>
                      <a:pt x="2203515" y="192447"/>
                      <a:pt x="2198164" y="204088"/>
                      <a:pt x="2191561" y="204088"/>
                    </a:cubicBezTo>
                    <a:cubicBezTo>
                      <a:pt x="2184959" y="204088"/>
                      <a:pt x="2179977" y="186754"/>
                      <a:pt x="2179606" y="178087"/>
                    </a:cubicBezTo>
                    <a:cubicBezTo>
                      <a:pt x="2179236" y="169419"/>
                      <a:pt x="2177731" y="154415"/>
                      <a:pt x="2189337" y="152086"/>
                    </a:cubicBezTo>
                    <a:close/>
                    <a:moveTo>
                      <a:pt x="1774615" y="177040"/>
                    </a:moveTo>
                    <a:cubicBezTo>
                      <a:pt x="1784355" y="174774"/>
                      <a:pt x="1783003" y="229001"/>
                      <a:pt x="1787605" y="242557"/>
                    </a:cubicBezTo>
                    <a:cubicBezTo>
                      <a:pt x="1792207" y="256113"/>
                      <a:pt x="1797214" y="252418"/>
                      <a:pt x="1802228" y="258382"/>
                    </a:cubicBezTo>
                    <a:cubicBezTo>
                      <a:pt x="1807243" y="264344"/>
                      <a:pt x="1818388" y="273041"/>
                      <a:pt x="1817693" y="278333"/>
                    </a:cubicBezTo>
                    <a:cubicBezTo>
                      <a:pt x="1816998" y="283624"/>
                      <a:pt x="1808785" y="291940"/>
                      <a:pt x="1798056" y="290128"/>
                    </a:cubicBezTo>
                    <a:cubicBezTo>
                      <a:pt x="1787326" y="288315"/>
                      <a:pt x="1789388" y="290929"/>
                      <a:pt x="1778417" y="302496"/>
                    </a:cubicBezTo>
                    <a:cubicBezTo>
                      <a:pt x="1767445" y="314066"/>
                      <a:pt x="1742058" y="372857"/>
                      <a:pt x="1732225" y="359537"/>
                    </a:cubicBezTo>
                    <a:cubicBezTo>
                      <a:pt x="1722392" y="346218"/>
                      <a:pt x="1755488" y="286571"/>
                      <a:pt x="1762554" y="256154"/>
                    </a:cubicBezTo>
                    <a:cubicBezTo>
                      <a:pt x="1769618" y="225738"/>
                      <a:pt x="1764875" y="179306"/>
                      <a:pt x="1774615" y="177040"/>
                    </a:cubicBezTo>
                    <a:close/>
                    <a:moveTo>
                      <a:pt x="2151827" y="145129"/>
                    </a:moveTo>
                    <a:cubicBezTo>
                      <a:pt x="2163505" y="143188"/>
                      <a:pt x="2161884" y="189643"/>
                      <a:pt x="2167402" y="201258"/>
                    </a:cubicBezTo>
                    <a:cubicBezTo>
                      <a:pt x="2172920" y="212871"/>
                      <a:pt x="2178923" y="209705"/>
                      <a:pt x="2184936" y="214814"/>
                    </a:cubicBezTo>
                    <a:cubicBezTo>
                      <a:pt x="2190949" y="219923"/>
                      <a:pt x="2204313" y="227373"/>
                      <a:pt x="2203479" y="231906"/>
                    </a:cubicBezTo>
                    <a:cubicBezTo>
                      <a:pt x="2202645" y="236439"/>
                      <a:pt x="2192797" y="243563"/>
                      <a:pt x="2179932" y="242010"/>
                    </a:cubicBezTo>
                    <a:cubicBezTo>
                      <a:pt x="2167068" y="240458"/>
                      <a:pt x="2169541" y="242698"/>
                      <a:pt x="2156385" y="252607"/>
                    </a:cubicBezTo>
                    <a:cubicBezTo>
                      <a:pt x="2143230" y="262518"/>
                      <a:pt x="2112789" y="312884"/>
                      <a:pt x="2100999" y="301474"/>
                    </a:cubicBezTo>
                    <a:cubicBezTo>
                      <a:pt x="2089209" y="290063"/>
                      <a:pt x="2128893" y="238964"/>
                      <a:pt x="2137364" y="212906"/>
                    </a:cubicBezTo>
                    <a:cubicBezTo>
                      <a:pt x="2145835" y="186848"/>
                      <a:pt x="2140148" y="147071"/>
                      <a:pt x="2151827" y="145129"/>
                    </a:cubicBezTo>
                    <a:close/>
                    <a:moveTo>
                      <a:pt x="1550545" y="185159"/>
                    </a:moveTo>
                    <a:cubicBezTo>
                      <a:pt x="1560225" y="182440"/>
                      <a:pt x="1562371" y="198748"/>
                      <a:pt x="1562371" y="215510"/>
                    </a:cubicBezTo>
                    <a:cubicBezTo>
                      <a:pt x="1562371" y="232273"/>
                      <a:pt x="1557906" y="245861"/>
                      <a:pt x="1552400" y="245861"/>
                    </a:cubicBezTo>
                    <a:cubicBezTo>
                      <a:pt x="1546894" y="245861"/>
                      <a:pt x="1542739" y="225627"/>
                      <a:pt x="1542430" y="215510"/>
                    </a:cubicBezTo>
                    <a:cubicBezTo>
                      <a:pt x="1542121" y="205393"/>
                      <a:pt x="1540865" y="187878"/>
                      <a:pt x="1550545" y="185159"/>
                    </a:cubicBezTo>
                    <a:close/>
                    <a:moveTo>
                      <a:pt x="2249596" y="133911"/>
                    </a:moveTo>
                    <a:lnTo>
                      <a:pt x="2260731" y="137500"/>
                    </a:lnTo>
                    <a:lnTo>
                      <a:pt x="2270293" y="140271"/>
                    </a:lnTo>
                    <a:lnTo>
                      <a:pt x="2268181" y="146966"/>
                    </a:lnTo>
                    <a:cubicBezTo>
                      <a:pt x="2258328" y="187043"/>
                      <a:pt x="2232457" y="201304"/>
                      <a:pt x="2227341" y="184006"/>
                    </a:cubicBezTo>
                    <a:cubicBezTo>
                      <a:pt x="2224783" y="175358"/>
                      <a:pt x="2228289" y="167370"/>
                      <a:pt x="2233594" y="159072"/>
                    </a:cubicBezTo>
                    <a:close/>
                    <a:moveTo>
                      <a:pt x="371376" y="261446"/>
                    </a:moveTo>
                    <a:cubicBezTo>
                      <a:pt x="372970" y="261161"/>
                      <a:pt x="374605" y="261620"/>
                      <a:pt x="376288" y="263006"/>
                    </a:cubicBezTo>
                    <a:cubicBezTo>
                      <a:pt x="389746" y="274093"/>
                      <a:pt x="371168" y="295683"/>
                      <a:pt x="360932" y="327196"/>
                    </a:cubicBezTo>
                    <a:cubicBezTo>
                      <a:pt x="350696" y="358709"/>
                      <a:pt x="323815" y="369922"/>
                      <a:pt x="318500" y="356321"/>
                    </a:cubicBezTo>
                    <a:cubicBezTo>
                      <a:pt x="313185" y="342720"/>
                      <a:pt x="333072" y="331198"/>
                      <a:pt x="342703" y="315645"/>
                    </a:cubicBezTo>
                    <a:cubicBezTo>
                      <a:pt x="351131" y="302037"/>
                      <a:pt x="360219" y="263453"/>
                      <a:pt x="371376" y="261446"/>
                    </a:cubicBezTo>
                    <a:close/>
                    <a:moveTo>
                      <a:pt x="1928114" y="152085"/>
                    </a:moveTo>
                    <a:cubicBezTo>
                      <a:pt x="1939721" y="149756"/>
                      <a:pt x="1942293" y="163726"/>
                      <a:pt x="1942292" y="178087"/>
                    </a:cubicBezTo>
                    <a:cubicBezTo>
                      <a:pt x="1942293" y="192446"/>
                      <a:pt x="1936941" y="204088"/>
                      <a:pt x="1930338" y="204088"/>
                    </a:cubicBezTo>
                    <a:cubicBezTo>
                      <a:pt x="1923736" y="204088"/>
                      <a:pt x="1918755" y="186754"/>
                      <a:pt x="1918383" y="178087"/>
                    </a:cubicBezTo>
                    <a:cubicBezTo>
                      <a:pt x="1918013" y="169419"/>
                      <a:pt x="1916508" y="154415"/>
                      <a:pt x="1928114" y="152085"/>
                    </a:cubicBezTo>
                    <a:close/>
                    <a:moveTo>
                      <a:pt x="1519262" y="177040"/>
                    </a:moveTo>
                    <a:cubicBezTo>
                      <a:pt x="1529001" y="174774"/>
                      <a:pt x="1527650" y="229001"/>
                      <a:pt x="1532251" y="242557"/>
                    </a:cubicBezTo>
                    <a:cubicBezTo>
                      <a:pt x="1536853" y="256113"/>
                      <a:pt x="1541861" y="252418"/>
                      <a:pt x="1546875" y="258382"/>
                    </a:cubicBezTo>
                    <a:cubicBezTo>
                      <a:pt x="1551890" y="264344"/>
                      <a:pt x="1563035" y="273041"/>
                      <a:pt x="1562340" y="278333"/>
                    </a:cubicBezTo>
                    <a:cubicBezTo>
                      <a:pt x="1561644" y="283624"/>
                      <a:pt x="1553431" y="291940"/>
                      <a:pt x="1542702" y="290128"/>
                    </a:cubicBezTo>
                    <a:cubicBezTo>
                      <a:pt x="1531973" y="288316"/>
                      <a:pt x="1534036" y="290929"/>
                      <a:pt x="1523064" y="302497"/>
                    </a:cubicBezTo>
                    <a:cubicBezTo>
                      <a:pt x="1512092" y="314065"/>
                      <a:pt x="1486704" y="372856"/>
                      <a:pt x="1476872" y="359537"/>
                    </a:cubicBezTo>
                    <a:cubicBezTo>
                      <a:pt x="1467039" y="346218"/>
                      <a:pt x="1500135" y="286571"/>
                      <a:pt x="1507200" y="256154"/>
                    </a:cubicBezTo>
                    <a:cubicBezTo>
                      <a:pt x="1514265" y="225738"/>
                      <a:pt x="1509522" y="179306"/>
                      <a:pt x="1519262" y="177040"/>
                    </a:cubicBezTo>
                    <a:close/>
                    <a:moveTo>
                      <a:pt x="1890604" y="145129"/>
                    </a:moveTo>
                    <a:cubicBezTo>
                      <a:pt x="1902283" y="143188"/>
                      <a:pt x="1900661" y="189643"/>
                      <a:pt x="1906179" y="201257"/>
                    </a:cubicBezTo>
                    <a:cubicBezTo>
                      <a:pt x="1911697" y="212871"/>
                      <a:pt x="1917701" y="209705"/>
                      <a:pt x="1923713" y="214814"/>
                    </a:cubicBezTo>
                    <a:cubicBezTo>
                      <a:pt x="1929727" y="219923"/>
                      <a:pt x="1943090" y="227373"/>
                      <a:pt x="1942256" y="231906"/>
                    </a:cubicBezTo>
                    <a:cubicBezTo>
                      <a:pt x="1941423" y="236439"/>
                      <a:pt x="1931574" y="243564"/>
                      <a:pt x="1918710" y="242010"/>
                    </a:cubicBezTo>
                    <a:cubicBezTo>
                      <a:pt x="1905845" y="240458"/>
                      <a:pt x="1908318" y="242698"/>
                      <a:pt x="1895162" y="252607"/>
                    </a:cubicBezTo>
                    <a:cubicBezTo>
                      <a:pt x="1882007" y="262518"/>
                      <a:pt x="1851566" y="312884"/>
                      <a:pt x="1839776" y="301474"/>
                    </a:cubicBezTo>
                    <a:cubicBezTo>
                      <a:pt x="1827987" y="290063"/>
                      <a:pt x="1867670" y="238964"/>
                      <a:pt x="1876141" y="212906"/>
                    </a:cubicBezTo>
                    <a:cubicBezTo>
                      <a:pt x="1884612" y="186848"/>
                      <a:pt x="1878926" y="147071"/>
                      <a:pt x="1890604" y="145129"/>
                    </a:cubicBezTo>
                    <a:close/>
                    <a:moveTo>
                      <a:pt x="1289322" y="185159"/>
                    </a:moveTo>
                    <a:cubicBezTo>
                      <a:pt x="1299002" y="182440"/>
                      <a:pt x="1301148" y="198748"/>
                      <a:pt x="1301148" y="215510"/>
                    </a:cubicBezTo>
                    <a:cubicBezTo>
                      <a:pt x="1301148" y="232272"/>
                      <a:pt x="1296683" y="245861"/>
                      <a:pt x="1291177" y="245861"/>
                    </a:cubicBezTo>
                    <a:cubicBezTo>
                      <a:pt x="1285671" y="245861"/>
                      <a:pt x="1281516" y="225627"/>
                      <a:pt x="1281207" y="215510"/>
                    </a:cubicBezTo>
                    <a:cubicBezTo>
                      <a:pt x="1280898" y="205393"/>
                      <a:pt x="1279642" y="187878"/>
                      <a:pt x="1289322" y="185159"/>
                    </a:cubicBezTo>
                    <a:close/>
                    <a:moveTo>
                      <a:pt x="116023" y="261446"/>
                    </a:moveTo>
                    <a:cubicBezTo>
                      <a:pt x="117616" y="261161"/>
                      <a:pt x="119253" y="261620"/>
                      <a:pt x="120935" y="263005"/>
                    </a:cubicBezTo>
                    <a:cubicBezTo>
                      <a:pt x="134394" y="274093"/>
                      <a:pt x="115816" y="295683"/>
                      <a:pt x="105579" y="327196"/>
                    </a:cubicBezTo>
                    <a:cubicBezTo>
                      <a:pt x="95342" y="358709"/>
                      <a:pt x="68463" y="369922"/>
                      <a:pt x="63147" y="356321"/>
                    </a:cubicBezTo>
                    <a:cubicBezTo>
                      <a:pt x="57832" y="342720"/>
                      <a:pt x="77719" y="331198"/>
                      <a:pt x="87350" y="315645"/>
                    </a:cubicBezTo>
                    <a:cubicBezTo>
                      <a:pt x="95777" y="302037"/>
                      <a:pt x="104866" y="263453"/>
                      <a:pt x="116023" y="261446"/>
                    </a:cubicBezTo>
                    <a:close/>
                    <a:moveTo>
                      <a:pt x="1672761" y="152086"/>
                    </a:moveTo>
                    <a:cubicBezTo>
                      <a:pt x="1684368" y="149756"/>
                      <a:pt x="1686939" y="163726"/>
                      <a:pt x="1686939" y="178087"/>
                    </a:cubicBezTo>
                    <a:cubicBezTo>
                      <a:pt x="1686939" y="192447"/>
                      <a:pt x="1681588" y="204088"/>
                      <a:pt x="1674985" y="204088"/>
                    </a:cubicBezTo>
                    <a:cubicBezTo>
                      <a:pt x="1668383" y="204088"/>
                      <a:pt x="1663401" y="186754"/>
                      <a:pt x="1663030" y="178087"/>
                    </a:cubicBezTo>
                    <a:cubicBezTo>
                      <a:pt x="1662660" y="169419"/>
                      <a:pt x="1661154" y="154415"/>
                      <a:pt x="1672761" y="152086"/>
                    </a:cubicBezTo>
                    <a:close/>
                    <a:moveTo>
                      <a:pt x="1258039" y="177040"/>
                    </a:moveTo>
                    <a:cubicBezTo>
                      <a:pt x="1267779" y="174774"/>
                      <a:pt x="1266426" y="229001"/>
                      <a:pt x="1271028" y="242557"/>
                    </a:cubicBezTo>
                    <a:cubicBezTo>
                      <a:pt x="1275631" y="256113"/>
                      <a:pt x="1280638" y="252418"/>
                      <a:pt x="1285653" y="258382"/>
                    </a:cubicBezTo>
                    <a:cubicBezTo>
                      <a:pt x="1290667" y="264344"/>
                      <a:pt x="1301812" y="273041"/>
                      <a:pt x="1301117" y="278333"/>
                    </a:cubicBezTo>
                    <a:cubicBezTo>
                      <a:pt x="1300422" y="283624"/>
                      <a:pt x="1292208" y="291940"/>
                      <a:pt x="1281480" y="290128"/>
                    </a:cubicBezTo>
                    <a:cubicBezTo>
                      <a:pt x="1270750" y="288316"/>
                      <a:pt x="1272813" y="290929"/>
                      <a:pt x="1261841" y="302497"/>
                    </a:cubicBezTo>
                    <a:cubicBezTo>
                      <a:pt x="1250869" y="314066"/>
                      <a:pt x="1225481" y="372857"/>
                      <a:pt x="1215649" y="359537"/>
                    </a:cubicBezTo>
                    <a:cubicBezTo>
                      <a:pt x="1205816" y="346218"/>
                      <a:pt x="1238912" y="286571"/>
                      <a:pt x="1245977" y="256154"/>
                    </a:cubicBezTo>
                    <a:cubicBezTo>
                      <a:pt x="1253043" y="225738"/>
                      <a:pt x="1248299" y="179306"/>
                      <a:pt x="1258039" y="177040"/>
                    </a:cubicBezTo>
                    <a:close/>
                    <a:moveTo>
                      <a:pt x="1635251" y="145129"/>
                    </a:moveTo>
                    <a:cubicBezTo>
                      <a:pt x="1646929" y="143188"/>
                      <a:pt x="1645307" y="189643"/>
                      <a:pt x="1650826" y="201258"/>
                    </a:cubicBezTo>
                    <a:cubicBezTo>
                      <a:pt x="1656344" y="212871"/>
                      <a:pt x="1662347" y="209706"/>
                      <a:pt x="1668360" y="214814"/>
                    </a:cubicBezTo>
                    <a:cubicBezTo>
                      <a:pt x="1674373" y="219923"/>
                      <a:pt x="1687737" y="227373"/>
                      <a:pt x="1686903" y="231906"/>
                    </a:cubicBezTo>
                    <a:cubicBezTo>
                      <a:pt x="1686069" y="236439"/>
                      <a:pt x="1676221" y="243563"/>
                      <a:pt x="1663356" y="242010"/>
                    </a:cubicBezTo>
                    <a:cubicBezTo>
                      <a:pt x="1650492" y="240458"/>
                      <a:pt x="1652964" y="242698"/>
                      <a:pt x="1639809" y="252607"/>
                    </a:cubicBezTo>
                    <a:cubicBezTo>
                      <a:pt x="1626653" y="262518"/>
                      <a:pt x="1596213" y="312884"/>
                      <a:pt x="1584423" y="301473"/>
                    </a:cubicBezTo>
                    <a:cubicBezTo>
                      <a:pt x="1572633" y="290063"/>
                      <a:pt x="1612317" y="238964"/>
                      <a:pt x="1620788" y="212906"/>
                    </a:cubicBezTo>
                    <a:cubicBezTo>
                      <a:pt x="1629259" y="186848"/>
                      <a:pt x="1623572" y="147071"/>
                      <a:pt x="1635251" y="145129"/>
                    </a:cubicBezTo>
                    <a:close/>
                    <a:moveTo>
                      <a:pt x="1033969" y="185160"/>
                    </a:moveTo>
                    <a:cubicBezTo>
                      <a:pt x="1043649" y="182440"/>
                      <a:pt x="1045795" y="198748"/>
                      <a:pt x="1045794" y="215510"/>
                    </a:cubicBezTo>
                    <a:cubicBezTo>
                      <a:pt x="1045795" y="232273"/>
                      <a:pt x="1041330" y="245861"/>
                      <a:pt x="1035824" y="245861"/>
                    </a:cubicBezTo>
                    <a:cubicBezTo>
                      <a:pt x="1030317" y="245861"/>
                      <a:pt x="1026163" y="225627"/>
                      <a:pt x="1025854" y="215510"/>
                    </a:cubicBezTo>
                    <a:cubicBezTo>
                      <a:pt x="1025545" y="205393"/>
                      <a:pt x="1024289" y="187878"/>
                      <a:pt x="1033969" y="185160"/>
                    </a:cubicBezTo>
                    <a:close/>
                    <a:moveTo>
                      <a:pt x="1417408" y="152086"/>
                    </a:moveTo>
                    <a:cubicBezTo>
                      <a:pt x="1429014" y="149756"/>
                      <a:pt x="1431586" y="163727"/>
                      <a:pt x="1431586" y="178087"/>
                    </a:cubicBezTo>
                    <a:cubicBezTo>
                      <a:pt x="1431586" y="192447"/>
                      <a:pt x="1426234" y="204088"/>
                      <a:pt x="1419632" y="204088"/>
                    </a:cubicBezTo>
                    <a:cubicBezTo>
                      <a:pt x="1413029" y="204088"/>
                      <a:pt x="1408048" y="186754"/>
                      <a:pt x="1407677" y="178087"/>
                    </a:cubicBezTo>
                    <a:cubicBezTo>
                      <a:pt x="1407307" y="169419"/>
                      <a:pt x="1405801" y="154415"/>
                      <a:pt x="1417408" y="152086"/>
                    </a:cubicBezTo>
                    <a:close/>
                    <a:moveTo>
                      <a:pt x="1002685" y="177039"/>
                    </a:moveTo>
                    <a:cubicBezTo>
                      <a:pt x="1012425" y="174774"/>
                      <a:pt x="1011073" y="229001"/>
                      <a:pt x="1015675" y="242557"/>
                    </a:cubicBezTo>
                    <a:cubicBezTo>
                      <a:pt x="1020277" y="256113"/>
                      <a:pt x="1025284" y="252418"/>
                      <a:pt x="1030299" y="258382"/>
                    </a:cubicBezTo>
                    <a:cubicBezTo>
                      <a:pt x="1035314" y="264344"/>
                      <a:pt x="1046459" y="273041"/>
                      <a:pt x="1045764" y="278333"/>
                    </a:cubicBezTo>
                    <a:cubicBezTo>
                      <a:pt x="1045068" y="283624"/>
                      <a:pt x="1036854" y="291940"/>
                      <a:pt x="1026126" y="290128"/>
                    </a:cubicBezTo>
                    <a:cubicBezTo>
                      <a:pt x="1015396" y="288316"/>
                      <a:pt x="1017459" y="290929"/>
                      <a:pt x="1006487" y="302497"/>
                    </a:cubicBezTo>
                    <a:cubicBezTo>
                      <a:pt x="995515" y="314065"/>
                      <a:pt x="970128" y="372856"/>
                      <a:pt x="960296" y="359537"/>
                    </a:cubicBezTo>
                    <a:cubicBezTo>
                      <a:pt x="950463" y="346218"/>
                      <a:pt x="983559" y="286571"/>
                      <a:pt x="990624" y="256154"/>
                    </a:cubicBezTo>
                    <a:cubicBezTo>
                      <a:pt x="997689" y="225738"/>
                      <a:pt x="992946" y="179306"/>
                      <a:pt x="1002685" y="177039"/>
                    </a:cubicBezTo>
                    <a:close/>
                    <a:moveTo>
                      <a:pt x="2125922" y="98433"/>
                    </a:moveTo>
                    <a:lnTo>
                      <a:pt x="2148553" y="104991"/>
                    </a:lnTo>
                    <a:lnTo>
                      <a:pt x="2135825" y="129273"/>
                    </a:lnTo>
                    <a:cubicBezTo>
                      <a:pt x="2124011" y="158178"/>
                      <a:pt x="2092990" y="168464"/>
                      <a:pt x="2086856" y="155988"/>
                    </a:cubicBezTo>
                    <a:cubicBezTo>
                      <a:pt x="2080722" y="143512"/>
                      <a:pt x="2103672" y="132943"/>
                      <a:pt x="2114787" y="118677"/>
                    </a:cubicBezTo>
                    <a:cubicBezTo>
                      <a:pt x="2117219" y="115557"/>
                      <a:pt x="2119698" y="111004"/>
                      <a:pt x="2122250" y="105902"/>
                    </a:cubicBezTo>
                    <a:close/>
                    <a:moveTo>
                      <a:pt x="1379898" y="145129"/>
                    </a:moveTo>
                    <a:cubicBezTo>
                      <a:pt x="1391576" y="143188"/>
                      <a:pt x="1389954" y="189643"/>
                      <a:pt x="1395473" y="201258"/>
                    </a:cubicBezTo>
                    <a:cubicBezTo>
                      <a:pt x="1400991" y="212871"/>
                      <a:pt x="1406994" y="209706"/>
                      <a:pt x="1413007" y="214814"/>
                    </a:cubicBezTo>
                    <a:cubicBezTo>
                      <a:pt x="1419020" y="219922"/>
                      <a:pt x="1432383" y="227374"/>
                      <a:pt x="1431550" y="231906"/>
                    </a:cubicBezTo>
                    <a:cubicBezTo>
                      <a:pt x="1430716" y="236439"/>
                      <a:pt x="1420868" y="243563"/>
                      <a:pt x="1408003" y="242010"/>
                    </a:cubicBezTo>
                    <a:cubicBezTo>
                      <a:pt x="1395139" y="240458"/>
                      <a:pt x="1397611" y="242698"/>
                      <a:pt x="1384456" y="252607"/>
                    </a:cubicBezTo>
                    <a:cubicBezTo>
                      <a:pt x="1371300" y="262518"/>
                      <a:pt x="1340859" y="312884"/>
                      <a:pt x="1329070" y="301473"/>
                    </a:cubicBezTo>
                    <a:cubicBezTo>
                      <a:pt x="1317280" y="290063"/>
                      <a:pt x="1356963" y="238964"/>
                      <a:pt x="1365435" y="212906"/>
                    </a:cubicBezTo>
                    <a:cubicBezTo>
                      <a:pt x="1373906" y="186848"/>
                      <a:pt x="1368219" y="147070"/>
                      <a:pt x="1379898" y="145129"/>
                    </a:cubicBezTo>
                    <a:close/>
                    <a:moveTo>
                      <a:pt x="778616" y="185159"/>
                    </a:moveTo>
                    <a:cubicBezTo>
                      <a:pt x="788296" y="182440"/>
                      <a:pt x="790442" y="198748"/>
                      <a:pt x="790442" y="215510"/>
                    </a:cubicBezTo>
                    <a:cubicBezTo>
                      <a:pt x="790442" y="232273"/>
                      <a:pt x="785977" y="245861"/>
                      <a:pt x="780471" y="245861"/>
                    </a:cubicBezTo>
                    <a:cubicBezTo>
                      <a:pt x="774965" y="245861"/>
                      <a:pt x="770811" y="225627"/>
                      <a:pt x="770501" y="215510"/>
                    </a:cubicBezTo>
                    <a:cubicBezTo>
                      <a:pt x="770192" y="205393"/>
                      <a:pt x="768936" y="187878"/>
                      <a:pt x="778616" y="185159"/>
                    </a:cubicBezTo>
                    <a:close/>
                    <a:moveTo>
                      <a:pt x="1156185" y="152086"/>
                    </a:moveTo>
                    <a:cubicBezTo>
                      <a:pt x="1167791" y="149756"/>
                      <a:pt x="1170363" y="163726"/>
                      <a:pt x="1170363" y="178087"/>
                    </a:cubicBezTo>
                    <a:cubicBezTo>
                      <a:pt x="1170363" y="192447"/>
                      <a:pt x="1165011" y="204088"/>
                      <a:pt x="1158409" y="204088"/>
                    </a:cubicBezTo>
                    <a:cubicBezTo>
                      <a:pt x="1151807" y="204088"/>
                      <a:pt x="1146825" y="186754"/>
                      <a:pt x="1146454" y="178087"/>
                    </a:cubicBezTo>
                    <a:cubicBezTo>
                      <a:pt x="1146084" y="169419"/>
                      <a:pt x="1144578" y="154415"/>
                      <a:pt x="1156185" y="152086"/>
                    </a:cubicBezTo>
                    <a:close/>
                    <a:moveTo>
                      <a:pt x="747333" y="177040"/>
                    </a:moveTo>
                    <a:cubicBezTo>
                      <a:pt x="757073" y="174774"/>
                      <a:pt x="755721" y="229000"/>
                      <a:pt x="760322" y="242557"/>
                    </a:cubicBezTo>
                    <a:cubicBezTo>
                      <a:pt x="764925" y="256113"/>
                      <a:pt x="769931" y="252418"/>
                      <a:pt x="774946" y="258381"/>
                    </a:cubicBezTo>
                    <a:cubicBezTo>
                      <a:pt x="779961" y="264344"/>
                      <a:pt x="791106" y="273041"/>
                      <a:pt x="790411" y="278333"/>
                    </a:cubicBezTo>
                    <a:cubicBezTo>
                      <a:pt x="789716" y="283624"/>
                      <a:pt x="781502" y="291940"/>
                      <a:pt x="770773" y="290127"/>
                    </a:cubicBezTo>
                    <a:cubicBezTo>
                      <a:pt x="760044" y="288316"/>
                      <a:pt x="762106" y="290929"/>
                      <a:pt x="751135" y="302497"/>
                    </a:cubicBezTo>
                    <a:cubicBezTo>
                      <a:pt x="740163" y="314065"/>
                      <a:pt x="714775" y="372857"/>
                      <a:pt x="704943" y="359537"/>
                    </a:cubicBezTo>
                    <a:cubicBezTo>
                      <a:pt x="695110" y="346218"/>
                      <a:pt x="728206" y="286571"/>
                      <a:pt x="735271" y="256155"/>
                    </a:cubicBezTo>
                    <a:cubicBezTo>
                      <a:pt x="742336" y="225738"/>
                      <a:pt x="737593" y="179306"/>
                      <a:pt x="747333" y="177040"/>
                    </a:cubicBezTo>
                    <a:close/>
                    <a:moveTo>
                      <a:pt x="2064654" y="84380"/>
                    </a:moveTo>
                    <a:lnTo>
                      <a:pt x="2093341" y="89464"/>
                    </a:lnTo>
                    <a:lnTo>
                      <a:pt x="2092163" y="90601"/>
                    </a:lnTo>
                    <a:cubicBezTo>
                      <a:pt x="2079782" y="101978"/>
                      <a:pt x="2067598" y="110912"/>
                      <a:pt x="2060795" y="105678"/>
                    </a:cubicBezTo>
                    <a:cubicBezTo>
                      <a:pt x="2057393" y="103062"/>
                      <a:pt x="2057704" y="98170"/>
                      <a:pt x="2060237" y="91931"/>
                    </a:cubicBezTo>
                    <a:close/>
                    <a:moveTo>
                      <a:pt x="1118675" y="145129"/>
                    </a:moveTo>
                    <a:cubicBezTo>
                      <a:pt x="1130353" y="143188"/>
                      <a:pt x="1128731" y="189643"/>
                      <a:pt x="1134250" y="201258"/>
                    </a:cubicBezTo>
                    <a:cubicBezTo>
                      <a:pt x="1139768" y="212871"/>
                      <a:pt x="1145771" y="209706"/>
                      <a:pt x="1151784" y="214814"/>
                    </a:cubicBezTo>
                    <a:cubicBezTo>
                      <a:pt x="1157797" y="219923"/>
                      <a:pt x="1171161" y="227373"/>
                      <a:pt x="1170327" y="231906"/>
                    </a:cubicBezTo>
                    <a:cubicBezTo>
                      <a:pt x="1169493" y="236439"/>
                      <a:pt x="1159645" y="243563"/>
                      <a:pt x="1146780" y="242010"/>
                    </a:cubicBezTo>
                    <a:cubicBezTo>
                      <a:pt x="1133916" y="240458"/>
                      <a:pt x="1136388" y="242698"/>
                      <a:pt x="1123233" y="252607"/>
                    </a:cubicBezTo>
                    <a:cubicBezTo>
                      <a:pt x="1110077" y="262518"/>
                      <a:pt x="1079636" y="312884"/>
                      <a:pt x="1067847" y="301473"/>
                    </a:cubicBezTo>
                    <a:cubicBezTo>
                      <a:pt x="1056057" y="290063"/>
                      <a:pt x="1095741" y="238964"/>
                      <a:pt x="1104212" y="212906"/>
                    </a:cubicBezTo>
                    <a:cubicBezTo>
                      <a:pt x="1112683" y="186848"/>
                      <a:pt x="1106996" y="147071"/>
                      <a:pt x="1118675" y="145129"/>
                    </a:cubicBezTo>
                    <a:close/>
                    <a:moveTo>
                      <a:pt x="517394" y="185160"/>
                    </a:moveTo>
                    <a:cubicBezTo>
                      <a:pt x="527074" y="182440"/>
                      <a:pt x="529218" y="198748"/>
                      <a:pt x="529218" y="215510"/>
                    </a:cubicBezTo>
                    <a:cubicBezTo>
                      <a:pt x="529218" y="232273"/>
                      <a:pt x="524754" y="245861"/>
                      <a:pt x="519248" y="245861"/>
                    </a:cubicBezTo>
                    <a:cubicBezTo>
                      <a:pt x="513742" y="245861"/>
                      <a:pt x="509587" y="225627"/>
                      <a:pt x="509278" y="215510"/>
                    </a:cubicBezTo>
                    <a:cubicBezTo>
                      <a:pt x="508969" y="205393"/>
                      <a:pt x="507713" y="187878"/>
                      <a:pt x="517394" y="185160"/>
                    </a:cubicBezTo>
                    <a:close/>
                    <a:moveTo>
                      <a:pt x="900831" y="152085"/>
                    </a:moveTo>
                    <a:cubicBezTo>
                      <a:pt x="912438" y="149756"/>
                      <a:pt x="915010" y="163727"/>
                      <a:pt x="915010" y="178087"/>
                    </a:cubicBezTo>
                    <a:cubicBezTo>
                      <a:pt x="915010" y="192447"/>
                      <a:pt x="909658" y="204088"/>
                      <a:pt x="903056" y="204088"/>
                    </a:cubicBezTo>
                    <a:cubicBezTo>
                      <a:pt x="896453" y="204087"/>
                      <a:pt x="891472" y="186754"/>
                      <a:pt x="891101" y="178087"/>
                    </a:cubicBezTo>
                    <a:cubicBezTo>
                      <a:pt x="890730" y="169419"/>
                      <a:pt x="889225" y="154415"/>
                      <a:pt x="900831" y="152085"/>
                    </a:cubicBezTo>
                    <a:close/>
                    <a:moveTo>
                      <a:pt x="2008692" y="74462"/>
                    </a:moveTo>
                    <a:lnTo>
                      <a:pt x="2022169" y="76851"/>
                    </a:lnTo>
                    <a:lnTo>
                      <a:pt x="2022900" y="96408"/>
                    </a:lnTo>
                    <a:cubicBezTo>
                      <a:pt x="2018818" y="110045"/>
                      <a:pt x="2011885" y="126928"/>
                      <a:pt x="2006958" y="146966"/>
                    </a:cubicBezTo>
                    <a:cubicBezTo>
                      <a:pt x="1997105" y="187043"/>
                      <a:pt x="1971234" y="201304"/>
                      <a:pt x="1966118" y="184005"/>
                    </a:cubicBezTo>
                    <a:cubicBezTo>
                      <a:pt x="1961002" y="166709"/>
                      <a:pt x="1980143" y="152055"/>
                      <a:pt x="1989413" y="132276"/>
                    </a:cubicBezTo>
                    <a:cubicBezTo>
                      <a:pt x="1993469" y="123623"/>
                      <a:pt x="1997683" y="107030"/>
                      <a:pt x="2002226" y="92280"/>
                    </a:cubicBezTo>
                    <a:close/>
                    <a:moveTo>
                      <a:pt x="486110" y="177040"/>
                    </a:moveTo>
                    <a:cubicBezTo>
                      <a:pt x="495850" y="174774"/>
                      <a:pt x="494497" y="229001"/>
                      <a:pt x="499100" y="242557"/>
                    </a:cubicBezTo>
                    <a:cubicBezTo>
                      <a:pt x="503702" y="256113"/>
                      <a:pt x="508709" y="252418"/>
                      <a:pt x="513724" y="258381"/>
                    </a:cubicBezTo>
                    <a:cubicBezTo>
                      <a:pt x="518738" y="264344"/>
                      <a:pt x="529883" y="273041"/>
                      <a:pt x="529188" y="278333"/>
                    </a:cubicBezTo>
                    <a:cubicBezTo>
                      <a:pt x="528492" y="283624"/>
                      <a:pt x="520279" y="291940"/>
                      <a:pt x="509550" y="290128"/>
                    </a:cubicBezTo>
                    <a:cubicBezTo>
                      <a:pt x="498822" y="288316"/>
                      <a:pt x="500884" y="290929"/>
                      <a:pt x="489912" y="302497"/>
                    </a:cubicBezTo>
                    <a:cubicBezTo>
                      <a:pt x="478940" y="314065"/>
                      <a:pt x="453553" y="372857"/>
                      <a:pt x="443720" y="359537"/>
                    </a:cubicBezTo>
                    <a:cubicBezTo>
                      <a:pt x="433887" y="346218"/>
                      <a:pt x="466983" y="286571"/>
                      <a:pt x="474048" y="256154"/>
                    </a:cubicBezTo>
                    <a:cubicBezTo>
                      <a:pt x="481114" y="225738"/>
                      <a:pt x="476371" y="179306"/>
                      <a:pt x="486110" y="177040"/>
                    </a:cubicBezTo>
                    <a:close/>
                    <a:moveTo>
                      <a:pt x="863321" y="145129"/>
                    </a:moveTo>
                    <a:cubicBezTo>
                      <a:pt x="875000" y="143188"/>
                      <a:pt x="873378" y="189644"/>
                      <a:pt x="878896" y="201258"/>
                    </a:cubicBezTo>
                    <a:cubicBezTo>
                      <a:pt x="884415" y="212871"/>
                      <a:pt x="890418" y="209706"/>
                      <a:pt x="896430" y="214814"/>
                    </a:cubicBezTo>
                    <a:cubicBezTo>
                      <a:pt x="902444" y="219922"/>
                      <a:pt x="915807" y="227374"/>
                      <a:pt x="914973" y="231906"/>
                    </a:cubicBezTo>
                    <a:cubicBezTo>
                      <a:pt x="914140" y="236439"/>
                      <a:pt x="904291" y="243563"/>
                      <a:pt x="891427" y="242010"/>
                    </a:cubicBezTo>
                    <a:cubicBezTo>
                      <a:pt x="878562" y="240458"/>
                      <a:pt x="881035" y="242698"/>
                      <a:pt x="867879" y="252607"/>
                    </a:cubicBezTo>
                    <a:cubicBezTo>
                      <a:pt x="854724" y="262518"/>
                      <a:pt x="824283" y="312884"/>
                      <a:pt x="812493" y="301473"/>
                    </a:cubicBezTo>
                    <a:cubicBezTo>
                      <a:pt x="800704" y="290063"/>
                      <a:pt x="840387" y="238964"/>
                      <a:pt x="848858" y="212906"/>
                    </a:cubicBezTo>
                    <a:cubicBezTo>
                      <a:pt x="857330" y="186848"/>
                      <a:pt x="851643" y="147070"/>
                      <a:pt x="863321" y="145129"/>
                    </a:cubicBezTo>
                    <a:close/>
                    <a:moveTo>
                      <a:pt x="262041" y="185159"/>
                    </a:moveTo>
                    <a:cubicBezTo>
                      <a:pt x="271721" y="182440"/>
                      <a:pt x="273865" y="198748"/>
                      <a:pt x="273865" y="215510"/>
                    </a:cubicBezTo>
                    <a:cubicBezTo>
                      <a:pt x="273865" y="232273"/>
                      <a:pt x="269402" y="245861"/>
                      <a:pt x="263896" y="245861"/>
                    </a:cubicBezTo>
                    <a:cubicBezTo>
                      <a:pt x="258389" y="245861"/>
                      <a:pt x="254235" y="225627"/>
                      <a:pt x="253925" y="215510"/>
                    </a:cubicBezTo>
                    <a:cubicBezTo>
                      <a:pt x="253616" y="205393"/>
                      <a:pt x="252361" y="187879"/>
                      <a:pt x="262041" y="185159"/>
                    </a:cubicBezTo>
                    <a:close/>
                    <a:moveTo>
                      <a:pt x="1954590" y="64874"/>
                    </a:moveTo>
                    <a:lnTo>
                      <a:pt x="1984944" y="70253"/>
                    </a:lnTo>
                    <a:lnTo>
                      <a:pt x="1970544" y="93349"/>
                    </a:lnTo>
                    <a:cubicBezTo>
                      <a:pt x="1960218" y="109124"/>
                      <a:pt x="1950056" y="121510"/>
                      <a:pt x="1944383" y="114254"/>
                    </a:cubicBezTo>
                    <a:cubicBezTo>
                      <a:pt x="1938709" y="106999"/>
                      <a:pt x="1945420" y="87124"/>
                      <a:pt x="1954570" y="64922"/>
                    </a:cubicBezTo>
                    <a:close/>
                    <a:moveTo>
                      <a:pt x="1886655" y="68963"/>
                    </a:moveTo>
                    <a:cubicBezTo>
                      <a:pt x="1888494" y="68700"/>
                      <a:pt x="1890383" y="69123"/>
                      <a:pt x="1892323" y="70393"/>
                    </a:cubicBezTo>
                    <a:cubicBezTo>
                      <a:pt x="1907856" y="80563"/>
                      <a:pt x="1886415" y="100367"/>
                      <a:pt x="1874602" y="129273"/>
                    </a:cubicBezTo>
                    <a:cubicBezTo>
                      <a:pt x="1862788" y="158178"/>
                      <a:pt x="1831767" y="168464"/>
                      <a:pt x="1825633" y="155988"/>
                    </a:cubicBezTo>
                    <a:cubicBezTo>
                      <a:pt x="1819499" y="143512"/>
                      <a:pt x="1842450" y="132943"/>
                      <a:pt x="1853565" y="118677"/>
                    </a:cubicBezTo>
                    <a:cubicBezTo>
                      <a:pt x="1863290" y="106195"/>
                      <a:pt x="1873779" y="70804"/>
                      <a:pt x="1886655" y="68963"/>
                    </a:cubicBezTo>
                    <a:close/>
                    <a:moveTo>
                      <a:pt x="645479" y="152085"/>
                    </a:moveTo>
                    <a:cubicBezTo>
                      <a:pt x="657085" y="149756"/>
                      <a:pt x="659657" y="163727"/>
                      <a:pt x="659657" y="178087"/>
                    </a:cubicBezTo>
                    <a:cubicBezTo>
                      <a:pt x="659657" y="192446"/>
                      <a:pt x="654305" y="204088"/>
                      <a:pt x="647703" y="204087"/>
                    </a:cubicBezTo>
                    <a:cubicBezTo>
                      <a:pt x="641101" y="204087"/>
                      <a:pt x="636119" y="186754"/>
                      <a:pt x="635748" y="178087"/>
                    </a:cubicBezTo>
                    <a:cubicBezTo>
                      <a:pt x="635377" y="169419"/>
                      <a:pt x="633872" y="154415"/>
                      <a:pt x="645479" y="152085"/>
                    </a:cubicBezTo>
                    <a:close/>
                    <a:moveTo>
                      <a:pt x="230757" y="177040"/>
                    </a:moveTo>
                    <a:cubicBezTo>
                      <a:pt x="240497" y="174774"/>
                      <a:pt x="239144" y="229000"/>
                      <a:pt x="243747" y="242557"/>
                    </a:cubicBezTo>
                    <a:cubicBezTo>
                      <a:pt x="248349" y="256113"/>
                      <a:pt x="253356" y="252418"/>
                      <a:pt x="258370" y="258381"/>
                    </a:cubicBezTo>
                    <a:cubicBezTo>
                      <a:pt x="263385" y="264344"/>
                      <a:pt x="274531" y="273042"/>
                      <a:pt x="273835" y="278333"/>
                    </a:cubicBezTo>
                    <a:cubicBezTo>
                      <a:pt x="273140" y="283624"/>
                      <a:pt x="264926" y="291940"/>
                      <a:pt x="254197" y="290127"/>
                    </a:cubicBezTo>
                    <a:cubicBezTo>
                      <a:pt x="243468" y="288316"/>
                      <a:pt x="245530" y="290929"/>
                      <a:pt x="234558" y="302496"/>
                    </a:cubicBezTo>
                    <a:cubicBezTo>
                      <a:pt x="223587" y="314065"/>
                      <a:pt x="198200" y="372857"/>
                      <a:pt x="188367" y="359537"/>
                    </a:cubicBezTo>
                    <a:cubicBezTo>
                      <a:pt x="178535" y="346218"/>
                      <a:pt x="211630" y="286571"/>
                      <a:pt x="218695" y="256155"/>
                    </a:cubicBezTo>
                    <a:cubicBezTo>
                      <a:pt x="225760" y="225738"/>
                      <a:pt x="221017" y="179306"/>
                      <a:pt x="230757" y="177040"/>
                    </a:cubicBezTo>
                    <a:close/>
                    <a:moveTo>
                      <a:pt x="607969" y="145129"/>
                    </a:moveTo>
                    <a:cubicBezTo>
                      <a:pt x="619647" y="143188"/>
                      <a:pt x="618025" y="189644"/>
                      <a:pt x="623544" y="201258"/>
                    </a:cubicBezTo>
                    <a:cubicBezTo>
                      <a:pt x="629061" y="212871"/>
                      <a:pt x="635065" y="209706"/>
                      <a:pt x="641078" y="214814"/>
                    </a:cubicBezTo>
                    <a:cubicBezTo>
                      <a:pt x="647091" y="219922"/>
                      <a:pt x="660455" y="227374"/>
                      <a:pt x="659621" y="231906"/>
                    </a:cubicBezTo>
                    <a:cubicBezTo>
                      <a:pt x="658787" y="236439"/>
                      <a:pt x="648939" y="243563"/>
                      <a:pt x="636074" y="242011"/>
                    </a:cubicBezTo>
                    <a:cubicBezTo>
                      <a:pt x="623209" y="240458"/>
                      <a:pt x="625682" y="242697"/>
                      <a:pt x="612527" y="252607"/>
                    </a:cubicBezTo>
                    <a:cubicBezTo>
                      <a:pt x="599371" y="262518"/>
                      <a:pt x="568930" y="312884"/>
                      <a:pt x="557141" y="301473"/>
                    </a:cubicBezTo>
                    <a:cubicBezTo>
                      <a:pt x="545351" y="290064"/>
                      <a:pt x="585034" y="238964"/>
                      <a:pt x="593506" y="212906"/>
                    </a:cubicBezTo>
                    <a:cubicBezTo>
                      <a:pt x="601977" y="186849"/>
                      <a:pt x="596290" y="147070"/>
                      <a:pt x="607969" y="145129"/>
                    </a:cubicBezTo>
                    <a:close/>
                    <a:moveTo>
                      <a:pt x="1761657" y="63350"/>
                    </a:moveTo>
                    <a:cubicBezTo>
                      <a:pt x="1763191" y="62985"/>
                      <a:pt x="1764766" y="63571"/>
                      <a:pt x="1766384" y="65333"/>
                    </a:cubicBezTo>
                    <a:cubicBezTo>
                      <a:pt x="1779339" y="79433"/>
                      <a:pt x="1761457" y="106890"/>
                      <a:pt x="1751605" y="146966"/>
                    </a:cubicBezTo>
                    <a:cubicBezTo>
                      <a:pt x="1741752" y="187043"/>
                      <a:pt x="1715880" y="201304"/>
                      <a:pt x="1710765" y="184006"/>
                    </a:cubicBezTo>
                    <a:cubicBezTo>
                      <a:pt x="1705649" y="166709"/>
                      <a:pt x="1724789" y="152055"/>
                      <a:pt x="1734060" y="132277"/>
                    </a:cubicBezTo>
                    <a:cubicBezTo>
                      <a:pt x="1742171" y="114970"/>
                      <a:pt x="1750918" y="65901"/>
                      <a:pt x="1761657" y="63350"/>
                    </a:cubicBezTo>
                    <a:close/>
                    <a:moveTo>
                      <a:pt x="1631302" y="68964"/>
                    </a:moveTo>
                    <a:cubicBezTo>
                      <a:pt x="1633141" y="68700"/>
                      <a:pt x="1635029" y="69123"/>
                      <a:pt x="1636970" y="70393"/>
                    </a:cubicBezTo>
                    <a:cubicBezTo>
                      <a:pt x="1652503" y="80563"/>
                      <a:pt x="1631062" y="100367"/>
                      <a:pt x="1619249" y="129272"/>
                    </a:cubicBezTo>
                    <a:cubicBezTo>
                      <a:pt x="1607435" y="158178"/>
                      <a:pt x="1576414" y="168464"/>
                      <a:pt x="1570280" y="155988"/>
                    </a:cubicBezTo>
                    <a:cubicBezTo>
                      <a:pt x="1564145" y="143512"/>
                      <a:pt x="1587096" y="132943"/>
                      <a:pt x="1598211" y="118677"/>
                    </a:cubicBezTo>
                    <a:cubicBezTo>
                      <a:pt x="1607937" y="106195"/>
                      <a:pt x="1618425" y="70804"/>
                      <a:pt x="1631302" y="68964"/>
                    </a:cubicBezTo>
                    <a:close/>
                    <a:moveTo>
                      <a:pt x="384256" y="152085"/>
                    </a:moveTo>
                    <a:cubicBezTo>
                      <a:pt x="395863" y="149756"/>
                      <a:pt x="398435" y="163727"/>
                      <a:pt x="398435" y="178087"/>
                    </a:cubicBezTo>
                    <a:cubicBezTo>
                      <a:pt x="398435" y="192446"/>
                      <a:pt x="393082" y="204088"/>
                      <a:pt x="386480" y="204087"/>
                    </a:cubicBezTo>
                    <a:cubicBezTo>
                      <a:pt x="379878" y="204087"/>
                      <a:pt x="374896" y="186754"/>
                      <a:pt x="374526" y="178087"/>
                    </a:cubicBezTo>
                    <a:cubicBezTo>
                      <a:pt x="374155" y="169419"/>
                      <a:pt x="372649" y="154415"/>
                      <a:pt x="384256" y="152085"/>
                    </a:cubicBezTo>
                    <a:close/>
                    <a:moveTo>
                      <a:pt x="346746" y="145129"/>
                    </a:moveTo>
                    <a:cubicBezTo>
                      <a:pt x="358424" y="143188"/>
                      <a:pt x="356803" y="189644"/>
                      <a:pt x="362321" y="201258"/>
                    </a:cubicBezTo>
                    <a:cubicBezTo>
                      <a:pt x="367839" y="212871"/>
                      <a:pt x="373842" y="209706"/>
                      <a:pt x="379855" y="214814"/>
                    </a:cubicBezTo>
                    <a:cubicBezTo>
                      <a:pt x="385868" y="219922"/>
                      <a:pt x="399232" y="227374"/>
                      <a:pt x="398398" y="231906"/>
                    </a:cubicBezTo>
                    <a:cubicBezTo>
                      <a:pt x="397564" y="236439"/>
                      <a:pt x="387716" y="243563"/>
                      <a:pt x="374852" y="242011"/>
                    </a:cubicBezTo>
                    <a:cubicBezTo>
                      <a:pt x="361987" y="240458"/>
                      <a:pt x="364460" y="242698"/>
                      <a:pt x="351304" y="252607"/>
                    </a:cubicBezTo>
                    <a:cubicBezTo>
                      <a:pt x="338149" y="262518"/>
                      <a:pt x="307708" y="312884"/>
                      <a:pt x="295918" y="301473"/>
                    </a:cubicBezTo>
                    <a:cubicBezTo>
                      <a:pt x="284128" y="290063"/>
                      <a:pt x="323812" y="238964"/>
                      <a:pt x="332283" y="212906"/>
                    </a:cubicBezTo>
                    <a:cubicBezTo>
                      <a:pt x="340754" y="186849"/>
                      <a:pt x="335068" y="147070"/>
                      <a:pt x="346746" y="145129"/>
                    </a:cubicBezTo>
                    <a:close/>
                    <a:moveTo>
                      <a:pt x="1830624" y="42903"/>
                    </a:moveTo>
                    <a:lnTo>
                      <a:pt x="1880849" y="51805"/>
                    </a:lnTo>
                    <a:lnTo>
                      <a:pt x="1877205" y="52053"/>
                    </a:lnTo>
                    <a:cubicBezTo>
                      <a:pt x="1874164" y="53525"/>
                      <a:pt x="1871082" y="56311"/>
                      <a:pt x="1863491" y="60856"/>
                    </a:cubicBezTo>
                    <a:cubicBezTo>
                      <a:pt x="1848308" y="69946"/>
                      <a:pt x="1813178" y="116144"/>
                      <a:pt x="1799572" y="105678"/>
                    </a:cubicBezTo>
                    <a:cubicBezTo>
                      <a:pt x="1789367" y="97829"/>
                      <a:pt x="1812576" y="69501"/>
                      <a:pt x="1828944" y="45745"/>
                    </a:cubicBezTo>
                    <a:close/>
                    <a:moveTo>
                      <a:pt x="1506304" y="63350"/>
                    </a:moveTo>
                    <a:cubicBezTo>
                      <a:pt x="1507837" y="62985"/>
                      <a:pt x="1509412" y="63571"/>
                      <a:pt x="1511031" y="65333"/>
                    </a:cubicBezTo>
                    <a:cubicBezTo>
                      <a:pt x="1523985" y="79433"/>
                      <a:pt x="1506104" y="106890"/>
                      <a:pt x="1496252" y="146966"/>
                    </a:cubicBezTo>
                    <a:cubicBezTo>
                      <a:pt x="1486399" y="187043"/>
                      <a:pt x="1460527" y="201304"/>
                      <a:pt x="1455411" y="184006"/>
                    </a:cubicBezTo>
                    <a:cubicBezTo>
                      <a:pt x="1450295" y="166709"/>
                      <a:pt x="1469436" y="152055"/>
                      <a:pt x="1478706" y="132277"/>
                    </a:cubicBezTo>
                    <a:cubicBezTo>
                      <a:pt x="1486817" y="114970"/>
                      <a:pt x="1495565" y="65901"/>
                      <a:pt x="1506304" y="63350"/>
                    </a:cubicBezTo>
                    <a:close/>
                    <a:moveTo>
                      <a:pt x="1375948" y="68964"/>
                    </a:moveTo>
                    <a:cubicBezTo>
                      <a:pt x="1377787" y="68700"/>
                      <a:pt x="1379676" y="69123"/>
                      <a:pt x="1381617" y="70393"/>
                    </a:cubicBezTo>
                    <a:cubicBezTo>
                      <a:pt x="1397150" y="80563"/>
                      <a:pt x="1375709" y="100367"/>
                      <a:pt x="1363896" y="129273"/>
                    </a:cubicBezTo>
                    <a:cubicBezTo>
                      <a:pt x="1352082" y="158178"/>
                      <a:pt x="1321060" y="168464"/>
                      <a:pt x="1314926" y="155988"/>
                    </a:cubicBezTo>
                    <a:cubicBezTo>
                      <a:pt x="1308792" y="143512"/>
                      <a:pt x="1331743" y="132943"/>
                      <a:pt x="1342858" y="118677"/>
                    </a:cubicBezTo>
                    <a:cubicBezTo>
                      <a:pt x="1352583" y="106195"/>
                      <a:pt x="1363072" y="70804"/>
                      <a:pt x="1375948" y="68964"/>
                    </a:cubicBezTo>
                    <a:close/>
                    <a:moveTo>
                      <a:pt x="128903" y="152085"/>
                    </a:moveTo>
                    <a:cubicBezTo>
                      <a:pt x="140510" y="149756"/>
                      <a:pt x="143082" y="163727"/>
                      <a:pt x="143082" y="178087"/>
                    </a:cubicBezTo>
                    <a:cubicBezTo>
                      <a:pt x="143082" y="192446"/>
                      <a:pt x="137730" y="204087"/>
                      <a:pt x="131127" y="204087"/>
                    </a:cubicBezTo>
                    <a:cubicBezTo>
                      <a:pt x="124525" y="204087"/>
                      <a:pt x="119544" y="186754"/>
                      <a:pt x="119172" y="178087"/>
                    </a:cubicBezTo>
                    <a:cubicBezTo>
                      <a:pt x="118802" y="169419"/>
                      <a:pt x="117296" y="154415"/>
                      <a:pt x="128903" y="152085"/>
                    </a:cubicBezTo>
                    <a:close/>
                    <a:moveTo>
                      <a:pt x="91393" y="145129"/>
                    </a:moveTo>
                    <a:cubicBezTo>
                      <a:pt x="103071" y="143188"/>
                      <a:pt x="101450" y="189644"/>
                      <a:pt x="106968" y="201257"/>
                    </a:cubicBezTo>
                    <a:cubicBezTo>
                      <a:pt x="112486" y="212871"/>
                      <a:pt x="118490" y="209706"/>
                      <a:pt x="124502" y="214814"/>
                    </a:cubicBezTo>
                    <a:cubicBezTo>
                      <a:pt x="130515" y="219923"/>
                      <a:pt x="143879" y="227374"/>
                      <a:pt x="143045" y="231907"/>
                    </a:cubicBezTo>
                    <a:cubicBezTo>
                      <a:pt x="142211" y="236439"/>
                      <a:pt x="132363" y="243564"/>
                      <a:pt x="119499" y="242011"/>
                    </a:cubicBezTo>
                    <a:cubicBezTo>
                      <a:pt x="106634" y="240458"/>
                      <a:pt x="109107" y="242697"/>
                      <a:pt x="95951" y="252607"/>
                    </a:cubicBezTo>
                    <a:cubicBezTo>
                      <a:pt x="82795" y="262518"/>
                      <a:pt x="52355" y="312884"/>
                      <a:pt x="40565" y="301473"/>
                    </a:cubicBezTo>
                    <a:cubicBezTo>
                      <a:pt x="28775" y="290064"/>
                      <a:pt x="68459" y="238964"/>
                      <a:pt x="76930" y="212906"/>
                    </a:cubicBezTo>
                    <a:cubicBezTo>
                      <a:pt x="85401" y="186849"/>
                      <a:pt x="79715" y="147071"/>
                      <a:pt x="91393" y="145129"/>
                    </a:cubicBezTo>
                    <a:close/>
                    <a:moveTo>
                      <a:pt x="1245081" y="63350"/>
                    </a:moveTo>
                    <a:cubicBezTo>
                      <a:pt x="1246614" y="62985"/>
                      <a:pt x="1248189" y="63571"/>
                      <a:pt x="1249808" y="65333"/>
                    </a:cubicBezTo>
                    <a:cubicBezTo>
                      <a:pt x="1262763" y="79433"/>
                      <a:pt x="1244881" y="106890"/>
                      <a:pt x="1235029" y="146966"/>
                    </a:cubicBezTo>
                    <a:cubicBezTo>
                      <a:pt x="1225176" y="187043"/>
                      <a:pt x="1199304" y="201304"/>
                      <a:pt x="1194188" y="184006"/>
                    </a:cubicBezTo>
                    <a:cubicBezTo>
                      <a:pt x="1189073" y="166709"/>
                      <a:pt x="1208213" y="152055"/>
                      <a:pt x="1217484" y="132277"/>
                    </a:cubicBezTo>
                    <a:cubicBezTo>
                      <a:pt x="1225595" y="114970"/>
                      <a:pt x="1234342" y="65901"/>
                      <a:pt x="1245081" y="63350"/>
                    </a:cubicBezTo>
                    <a:close/>
                    <a:moveTo>
                      <a:pt x="1713815" y="30343"/>
                    </a:moveTo>
                    <a:lnTo>
                      <a:pt x="1775917" y="36179"/>
                    </a:lnTo>
                    <a:lnTo>
                      <a:pt x="1765002" y="38632"/>
                    </a:lnTo>
                    <a:cubicBezTo>
                      <a:pt x="1752620" y="36658"/>
                      <a:pt x="1755000" y="39506"/>
                      <a:pt x="1742338" y="52108"/>
                    </a:cubicBezTo>
                    <a:cubicBezTo>
                      <a:pt x="1729676" y="64713"/>
                      <a:pt x="1700377" y="128765"/>
                      <a:pt x="1689029" y="114254"/>
                    </a:cubicBezTo>
                    <a:cubicBezTo>
                      <a:pt x="1680518" y="103371"/>
                      <a:pt x="1699875" y="64096"/>
                      <a:pt x="1713525" y="31158"/>
                    </a:cubicBezTo>
                    <a:close/>
                    <a:moveTo>
                      <a:pt x="1114726" y="68964"/>
                    </a:moveTo>
                    <a:cubicBezTo>
                      <a:pt x="1116565" y="68700"/>
                      <a:pt x="1118453" y="69123"/>
                      <a:pt x="1120394" y="70393"/>
                    </a:cubicBezTo>
                    <a:cubicBezTo>
                      <a:pt x="1135927" y="80563"/>
                      <a:pt x="1114486" y="100367"/>
                      <a:pt x="1102673" y="129272"/>
                    </a:cubicBezTo>
                    <a:cubicBezTo>
                      <a:pt x="1090859" y="158178"/>
                      <a:pt x="1059837" y="168464"/>
                      <a:pt x="1053703" y="155988"/>
                    </a:cubicBezTo>
                    <a:cubicBezTo>
                      <a:pt x="1047570" y="143512"/>
                      <a:pt x="1070520" y="132943"/>
                      <a:pt x="1081635" y="118677"/>
                    </a:cubicBezTo>
                    <a:cubicBezTo>
                      <a:pt x="1091361" y="106195"/>
                      <a:pt x="1101849" y="70804"/>
                      <a:pt x="1114726" y="68964"/>
                    </a:cubicBezTo>
                    <a:close/>
                    <a:moveTo>
                      <a:pt x="989727" y="63349"/>
                    </a:moveTo>
                    <a:cubicBezTo>
                      <a:pt x="991261" y="62985"/>
                      <a:pt x="992836" y="63571"/>
                      <a:pt x="994455" y="65333"/>
                    </a:cubicBezTo>
                    <a:cubicBezTo>
                      <a:pt x="1007409" y="79433"/>
                      <a:pt x="989527" y="106890"/>
                      <a:pt x="979675" y="146966"/>
                    </a:cubicBezTo>
                    <a:cubicBezTo>
                      <a:pt x="969823" y="187043"/>
                      <a:pt x="943951" y="201304"/>
                      <a:pt x="938835" y="184006"/>
                    </a:cubicBezTo>
                    <a:cubicBezTo>
                      <a:pt x="933719" y="166709"/>
                      <a:pt x="952860" y="152055"/>
                      <a:pt x="962130" y="132277"/>
                    </a:cubicBezTo>
                    <a:cubicBezTo>
                      <a:pt x="970241" y="114970"/>
                      <a:pt x="978989" y="65901"/>
                      <a:pt x="989727" y="63349"/>
                    </a:cubicBezTo>
                    <a:close/>
                    <a:moveTo>
                      <a:pt x="859372" y="68964"/>
                    </a:moveTo>
                    <a:cubicBezTo>
                      <a:pt x="861211" y="68700"/>
                      <a:pt x="863100" y="69123"/>
                      <a:pt x="865041" y="70393"/>
                    </a:cubicBezTo>
                    <a:cubicBezTo>
                      <a:pt x="880573" y="80563"/>
                      <a:pt x="859133" y="100367"/>
                      <a:pt x="847319" y="129273"/>
                    </a:cubicBezTo>
                    <a:cubicBezTo>
                      <a:pt x="835506" y="158178"/>
                      <a:pt x="804484" y="168464"/>
                      <a:pt x="798350" y="155988"/>
                    </a:cubicBezTo>
                    <a:cubicBezTo>
                      <a:pt x="792216" y="143512"/>
                      <a:pt x="815167" y="132943"/>
                      <a:pt x="826282" y="118677"/>
                    </a:cubicBezTo>
                    <a:cubicBezTo>
                      <a:pt x="836007" y="106195"/>
                      <a:pt x="846496" y="70804"/>
                      <a:pt x="859372" y="68964"/>
                    </a:cubicBezTo>
                    <a:close/>
                    <a:moveTo>
                      <a:pt x="1587244" y="18448"/>
                    </a:moveTo>
                    <a:lnTo>
                      <a:pt x="1631881" y="22643"/>
                    </a:lnTo>
                    <a:lnTo>
                      <a:pt x="1641087" y="26189"/>
                    </a:lnTo>
                    <a:cubicBezTo>
                      <a:pt x="1648027" y="30875"/>
                      <a:pt x="1663449" y="37710"/>
                      <a:pt x="1662487" y="41867"/>
                    </a:cubicBezTo>
                    <a:cubicBezTo>
                      <a:pt x="1661525" y="46025"/>
                      <a:pt x="1650160" y="52560"/>
                      <a:pt x="1635312" y="51136"/>
                    </a:cubicBezTo>
                    <a:cubicBezTo>
                      <a:pt x="1620466" y="49712"/>
                      <a:pt x="1623320" y="51765"/>
                      <a:pt x="1608138" y="60856"/>
                    </a:cubicBezTo>
                    <a:cubicBezTo>
                      <a:pt x="1592955" y="69947"/>
                      <a:pt x="1557824" y="116145"/>
                      <a:pt x="1544218" y="105678"/>
                    </a:cubicBezTo>
                    <a:cubicBezTo>
                      <a:pt x="1530612" y="95212"/>
                      <a:pt x="1576409" y="48341"/>
                      <a:pt x="1586186" y="24440"/>
                    </a:cubicBezTo>
                    <a:close/>
                    <a:moveTo>
                      <a:pt x="734375" y="63350"/>
                    </a:moveTo>
                    <a:cubicBezTo>
                      <a:pt x="735908" y="62986"/>
                      <a:pt x="737483" y="63570"/>
                      <a:pt x="739102" y="65333"/>
                    </a:cubicBezTo>
                    <a:cubicBezTo>
                      <a:pt x="752057" y="79432"/>
                      <a:pt x="734175" y="106889"/>
                      <a:pt x="724323" y="146967"/>
                    </a:cubicBezTo>
                    <a:cubicBezTo>
                      <a:pt x="714470" y="187043"/>
                      <a:pt x="688598" y="201304"/>
                      <a:pt x="683482" y="184006"/>
                    </a:cubicBezTo>
                    <a:cubicBezTo>
                      <a:pt x="678367" y="166709"/>
                      <a:pt x="697507" y="152055"/>
                      <a:pt x="706778" y="132277"/>
                    </a:cubicBezTo>
                    <a:cubicBezTo>
                      <a:pt x="714889" y="114971"/>
                      <a:pt x="723636" y="65901"/>
                      <a:pt x="734375" y="63350"/>
                    </a:cubicBezTo>
                    <a:close/>
                    <a:moveTo>
                      <a:pt x="604019" y="68964"/>
                    </a:moveTo>
                    <a:cubicBezTo>
                      <a:pt x="605859" y="68701"/>
                      <a:pt x="607746" y="69122"/>
                      <a:pt x="609688" y="70394"/>
                    </a:cubicBezTo>
                    <a:cubicBezTo>
                      <a:pt x="625221" y="80563"/>
                      <a:pt x="603780" y="100367"/>
                      <a:pt x="591967" y="129273"/>
                    </a:cubicBezTo>
                    <a:cubicBezTo>
                      <a:pt x="580153" y="158178"/>
                      <a:pt x="549131" y="168464"/>
                      <a:pt x="542997" y="155988"/>
                    </a:cubicBezTo>
                    <a:cubicBezTo>
                      <a:pt x="536863" y="143511"/>
                      <a:pt x="559814" y="132943"/>
                      <a:pt x="570929" y="118678"/>
                    </a:cubicBezTo>
                    <a:cubicBezTo>
                      <a:pt x="580655" y="106195"/>
                      <a:pt x="591143" y="70804"/>
                      <a:pt x="604019" y="68964"/>
                    </a:cubicBezTo>
                    <a:close/>
                    <a:moveTo>
                      <a:pt x="1466266" y="8400"/>
                    </a:moveTo>
                    <a:lnTo>
                      <a:pt x="1485333" y="8871"/>
                    </a:lnTo>
                    <a:lnTo>
                      <a:pt x="1521194" y="12241"/>
                    </a:lnTo>
                    <a:lnTo>
                      <a:pt x="1532312" y="25782"/>
                    </a:lnTo>
                    <a:cubicBezTo>
                      <a:pt x="1531510" y="31547"/>
                      <a:pt x="1522031" y="40607"/>
                      <a:pt x="1509648" y="38632"/>
                    </a:cubicBezTo>
                    <a:cubicBezTo>
                      <a:pt x="1497267" y="36658"/>
                      <a:pt x="1499647" y="39506"/>
                      <a:pt x="1486984" y="52109"/>
                    </a:cubicBezTo>
                    <a:cubicBezTo>
                      <a:pt x="1474322" y="64713"/>
                      <a:pt x="1445024" y="128765"/>
                      <a:pt x="1433676" y="114254"/>
                    </a:cubicBezTo>
                    <a:cubicBezTo>
                      <a:pt x="1425165" y="103371"/>
                      <a:pt x="1444522" y="64095"/>
                      <a:pt x="1458173" y="31158"/>
                    </a:cubicBezTo>
                    <a:close/>
                    <a:moveTo>
                      <a:pt x="1383488" y="6354"/>
                    </a:moveTo>
                    <a:lnTo>
                      <a:pt x="1403737" y="6854"/>
                    </a:lnTo>
                    <a:lnTo>
                      <a:pt x="1403135" y="9365"/>
                    </a:lnTo>
                    <a:cubicBezTo>
                      <a:pt x="1400638" y="13681"/>
                      <a:pt x="1397190" y="16351"/>
                      <a:pt x="1393380" y="16351"/>
                    </a:cubicBezTo>
                    <a:cubicBezTo>
                      <a:pt x="1389570" y="16351"/>
                      <a:pt x="1386228" y="12376"/>
                      <a:pt x="1383785" y="7407"/>
                    </a:cubicBezTo>
                    <a:close/>
                    <a:moveTo>
                      <a:pt x="1334243" y="5136"/>
                    </a:moveTo>
                    <a:lnTo>
                      <a:pt x="1363274" y="5854"/>
                    </a:lnTo>
                    <a:lnTo>
                      <a:pt x="1365498" y="13754"/>
                    </a:lnTo>
                    <a:cubicBezTo>
                      <a:pt x="1371867" y="24407"/>
                      <a:pt x="1378795" y="21504"/>
                      <a:pt x="1385734" y="26189"/>
                    </a:cubicBezTo>
                    <a:cubicBezTo>
                      <a:pt x="1392673" y="30875"/>
                      <a:pt x="1408096" y="37709"/>
                      <a:pt x="1407134" y="41867"/>
                    </a:cubicBezTo>
                    <a:cubicBezTo>
                      <a:pt x="1406171" y="46025"/>
                      <a:pt x="1394806" y="52560"/>
                      <a:pt x="1379959" y="51136"/>
                    </a:cubicBezTo>
                    <a:cubicBezTo>
                      <a:pt x="1365113" y="49712"/>
                      <a:pt x="1367967" y="51765"/>
                      <a:pt x="1352784" y="60855"/>
                    </a:cubicBezTo>
                    <a:cubicBezTo>
                      <a:pt x="1337601" y="69947"/>
                      <a:pt x="1302471" y="116145"/>
                      <a:pt x="1288865" y="105678"/>
                    </a:cubicBezTo>
                    <a:cubicBezTo>
                      <a:pt x="1275258" y="95212"/>
                      <a:pt x="1321056" y="48341"/>
                      <a:pt x="1330833" y="24440"/>
                    </a:cubicBezTo>
                    <a:close/>
                    <a:moveTo>
                      <a:pt x="473152" y="63350"/>
                    </a:moveTo>
                    <a:cubicBezTo>
                      <a:pt x="474686" y="62986"/>
                      <a:pt x="476260" y="63570"/>
                      <a:pt x="477880" y="65333"/>
                    </a:cubicBezTo>
                    <a:cubicBezTo>
                      <a:pt x="490834" y="79432"/>
                      <a:pt x="472952" y="106889"/>
                      <a:pt x="463100" y="146966"/>
                    </a:cubicBezTo>
                    <a:cubicBezTo>
                      <a:pt x="453247" y="187043"/>
                      <a:pt x="427375" y="201304"/>
                      <a:pt x="422260" y="184006"/>
                    </a:cubicBezTo>
                    <a:cubicBezTo>
                      <a:pt x="417144" y="166709"/>
                      <a:pt x="436285" y="152055"/>
                      <a:pt x="445555" y="132277"/>
                    </a:cubicBezTo>
                    <a:cubicBezTo>
                      <a:pt x="453666" y="114971"/>
                      <a:pt x="462413" y="65901"/>
                      <a:pt x="473152" y="63350"/>
                    </a:cubicBezTo>
                    <a:close/>
                    <a:moveTo>
                      <a:pt x="29027" y="92694"/>
                    </a:moveTo>
                    <a:lnTo>
                      <a:pt x="13953" y="104369"/>
                    </a:lnTo>
                    <a:cubicBezTo>
                      <a:pt x="8509" y="107370"/>
                      <a:pt x="3762" y="108295"/>
                      <a:pt x="361" y="105679"/>
                    </a:cubicBezTo>
                    <a:lnTo>
                      <a:pt x="0" y="96801"/>
                    </a:lnTo>
                    <a:lnTo>
                      <a:pt x="5887" y="95749"/>
                    </a:lnTo>
                    <a:close/>
                    <a:moveTo>
                      <a:pt x="342797" y="68964"/>
                    </a:moveTo>
                    <a:cubicBezTo>
                      <a:pt x="344636" y="68701"/>
                      <a:pt x="346524" y="69122"/>
                      <a:pt x="348465" y="70393"/>
                    </a:cubicBezTo>
                    <a:cubicBezTo>
                      <a:pt x="363998" y="80563"/>
                      <a:pt x="342557" y="100367"/>
                      <a:pt x="330744" y="129273"/>
                    </a:cubicBezTo>
                    <a:cubicBezTo>
                      <a:pt x="318931" y="158178"/>
                      <a:pt x="287909" y="168464"/>
                      <a:pt x="281775" y="155988"/>
                    </a:cubicBezTo>
                    <a:cubicBezTo>
                      <a:pt x="275640" y="143512"/>
                      <a:pt x="298592" y="132943"/>
                      <a:pt x="309707" y="118677"/>
                    </a:cubicBezTo>
                    <a:cubicBezTo>
                      <a:pt x="319432" y="106195"/>
                      <a:pt x="329920" y="70804"/>
                      <a:pt x="342797" y="68964"/>
                    </a:cubicBezTo>
                    <a:close/>
                    <a:moveTo>
                      <a:pt x="93966" y="84118"/>
                    </a:moveTo>
                    <a:lnTo>
                      <a:pt x="94507" y="92807"/>
                    </a:lnTo>
                    <a:cubicBezTo>
                      <a:pt x="89611" y="102642"/>
                      <a:pt x="81298" y="114820"/>
                      <a:pt x="75391" y="129273"/>
                    </a:cubicBezTo>
                    <a:cubicBezTo>
                      <a:pt x="63578" y="158178"/>
                      <a:pt x="32556" y="168464"/>
                      <a:pt x="26422" y="155988"/>
                    </a:cubicBezTo>
                    <a:cubicBezTo>
                      <a:pt x="20288" y="143511"/>
                      <a:pt x="43239" y="132943"/>
                      <a:pt x="54353" y="118678"/>
                    </a:cubicBezTo>
                    <a:cubicBezTo>
                      <a:pt x="59216" y="112436"/>
                      <a:pt x="64270" y="100468"/>
                      <a:pt x="69717" y="89830"/>
                    </a:cubicBezTo>
                    <a:lnTo>
                      <a:pt x="71362" y="87103"/>
                    </a:lnTo>
                    <a:close/>
                    <a:moveTo>
                      <a:pt x="1207319" y="1999"/>
                    </a:moveTo>
                    <a:lnTo>
                      <a:pt x="1251760" y="3097"/>
                    </a:lnTo>
                    <a:lnTo>
                      <a:pt x="1253242" y="4046"/>
                    </a:lnTo>
                    <a:cubicBezTo>
                      <a:pt x="1259030" y="10541"/>
                      <a:pt x="1271892" y="20018"/>
                      <a:pt x="1271090" y="25783"/>
                    </a:cubicBezTo>
                    <a:cubicBezTo>
                      <a:pt x="1270287" y="31547"/>
                      <a:pt x="1260808" y="40607"/>
                      <a:pt x="1248426" y="38632"/>
                    </a:cubicBezTo>
                    <a:cubicBezTo>
                      <a:pt x="1236044" y="36658"/>
                      <a:pt x="1238424" y="39506"/>
                      <a:pt x="1225762" y="52108"/>
                    </a:cubicBezTo>
                    <a:cubicBezTo>
                      <a:pt x="1213099" y="64713"/>
                      <a:pt x="1183801" y="128765"/>
                      <a:pt x="1172453" y="114254"/>
                    </a:cubicBezTo>
                    <a:cubicBezTo>
                      <a:pt x="1163942" y="103371"/>
                      <a:pt x="1183299" y="64096"/>
                      <a:pt x="1196950" y="31158"/>
                    </a:cubicBezTo>
                    <a:close/>
                    <a:moveTo>
                      <a:pt x="184547" y="72156"/>
                    </a:moveTo>
                    <a:lnTo>
                      <a:pt x="171333" y="93350"/>
                    </a:lnTo>
                    <a:cubicBezTo>
                      <a:pt x="161007" y="109124"/>
                      <a:pt x="150845" y="121510"/>
                      <a:pt x="145171" y="114254"/>
                    </a:cubicBezTo>
                    <a:cubicBezTo>
                      <a:pt x="142335" y="110626"/>
                      <a:pt x="142594" y="103844"/>
                      <a:pt x="144706" y="95193"/>
                    </a:cubicBezTo>
                    <a:lnTo>
                      <a:pt x="151266" y="76551"/>
                    </a:lnTo>
                    <a:close/>
                    <a:moveTo>
                      <a:pt x="222594" y="67132"/>
                    </a:moveTo>
                    <a:lnTo>
                      <a:pt x="223689" y="96408"/>
                    </a:lnTo>
                    <a:cubicBezTo>
                      <a:pt x="219607" y="110044"/>
                      <a:pt x="212673" y="126928"/>
                      <a:pt x="207747" y="146967"/>
                    </a:cubicBezTo>
                    <a:cubicBezTo>
                      <a:pt x="197895" y="187043"/>
                      <a:pt x="172022" y="201304"/>
                      <a:pt x="166906" y="184006"/>
                    </a:cubicBezTo>
                    <a:cubicBezTo>
                      <a:pt x="161790" y="166709"/>
                      <a:pt x="180932" y="152055"/>
                      <a:pt x="190201" y="132277"/>
                    </a:cubicBezTo>
                    <a:cubicBezTo>
                      <a:pt x="196285" y="119297"/>
                      <a:pt x="202726" y="88451"/>
                      <a:pt x="210097" y="72763"/>
                    </a:cubicBezTo>
                    <a:lnTo>
                      <a:pt x="213748" y="68300"/>
                    </a:lnTo>
                    <a:close/>
                    <a:moveTo>
                      <a:pt x="1120538" y="229"/>
                    </a:moveTo>
                    <a:lnTo>
                      <a:pt x="1126497" y="0"/>
                    </a:lnTo>
                    <a:lnTo>
                      <a:pt x="1144052" y="434"/>
                    </a:lnTo>
                    <a:lnTo>
                      <a:pt x="1141912" y="9365"/>
                    </a:lnTo>
                    <a:cubicBezTo>
                      <a:pt x="1139416" y="13681"/>
                      <a:pt x="1135967" y="16351"/>
                      <a:pt x="1132157" y="16351"/>
                    </a:cubicBezTo>
                    <a:cubicBezTo>
                      <a:pt x="1128347" y="16351"/>
                      <a:pt x="1125005" y="12376"/>
                      <a:pt x="1122562" y="7407"/>
                    </a:cubicBezTo>
                    <a:close/>
                    <a:moveTo>
                      <a:pt x="1073569" y="2029"/>
                    </a:moveTo>
                    <a:lnTo>
                      <a:pt x="1100682" y="990"/>
                    </a:lnTo>
                    <a:lnTo>
                      <a:pt x="1104276" y="13754"/>
                    </a:lnTo>
                    <a:cubicBezTo>
                      <a:pt x="1110644" y="24407"/>
                      <a:pt x="1117572" y="21504"/>
                      <a:pt x="1124511" y="26189"/>
                    </a:cubicBezTo>
                    <a:cubicBezTo>
                      <a:pt x="1131451" y="30875"/>
                      <a:pt x="1146873" y="37710"/>
                      <a:pt x="1145911" y="41867"/>
                    </a:cubicBezTo>
                    <a:cubicBezTo>
                      <a:pt x="1144948" y="46025"/>
                      <a:pt x="1133583" y="52560"/>
                      <a:pt x="1118736" y="51136"/>
                    </a:cubicBezTo>
                    <a:cubicBezTo>
                      <a:pt x="1103890" y="49712"/>
                      <a:pt x="1106744" y="51765"/>
                      <a:pt x="1091561" y="60856"/>
                    </a:cubicBezTo>
                    <a:cubicBezTo>
                      <a:pt x="1076379" y="69947"/>
                      <a:pt x="1041248" y="116145"/>
                      <a:pt x="1027642" y="105678"/>
                    </a:cubicBezTo>
                    <a:cubicBezTo>
                      <a:pt x="1014036" y="95212"/>
                      <a:pt x="1059833" y="48341"/>
                      <a:pt x="1069610" y="24440"/>
                    </a:cubicBezTo>
                    <a:close/>
                    <a:moveTo>
                      <a:pt x="332456" y="52624"/>
                    </a:moveTo>
                    <a:lnTo>
                      <a:pt x="319633" y="60855"/>
                    </a:lnTo>
                    <a:cubicBezTo>
                      <a:pt x="304450" y="69947"/>
                      <a:pt x="269320" y="116144"/>
                      <a:pt x="255713" y="105679"/>
                    </a:cubicBezTo>
                    <a:cubicBezTo>
                      <a:pt x="248911" y="100446"/>
                      <a:pt x="256958" y="86111"/>
                      <a:pt x="267929" y="70097"/>
                    </a:cubicBezTo>
                    <a:lnTo>
                      <a:pt x="274883" y="60227"/>
                    </a:lnTo>
                    <a:close/>
                    <a:moveTo>
                      <a:pt x="365797" y="48437"/>
                    </a:moveTo>
                    <a:lnTo>
                      <a:pt x="365602" y="48595"/>
                    </a:lnTo>
                    <a:cubicBezTo>
                      <a:pt x="360784" y="50570"/>
                      <a:pt x="354231" y="51848"/>
                      <a:pt x="346808" y="51136"/>
                    </a:cubicBezTo>
                    <a:lnTo>
                      <a:pt x="340444" y="51569"/>
                    </a:lnTo>
                    <a:lnTo>
                      <a:pt x="360713" y="48893"/>
                    </a:lnTo>
                    <a:close/>
                    <a:moveTo>
                      <a:pt x="950275" y="6755"/>
                    </a:moveTo>
                    <a:lnTo>
                      <a:pt x="998592" y="4903"/>
                    </a:lnTo>
                    <a:lnTo>
                      <a:pt x="1015736" y="25782"/>
                    </a:lnTo>
                    <a:cubicBezTo>
                      <a:pt x="1014934" y="31547"/>
                      <a:pt x="1005455" y="40607"/>
                      <a:pt x="993073" y="38632"/>
                    </a:cubicBezTo>
                    <a:cubicBezTo>
                      <a:pt x="980691" y="36658"/>
                      <a:pt x="983071" y="39506"/>
                      <a:pt x="970408" y="52109"/>
                    </a:cubicBezTo>
                    <a:cubicBezTo>
                      <a:pt x="957746" y="64713"/>
                      <a:pt x="928447" y="128765"/>
                      <a:pt x="917100" y="114254"/>
                    </a:cubicBezTo>
                    <a:cubicBezTo>
                      <a:pt x="908589" y="103371"/>
                      <a:pt x="927946" y="64095"/>
                      <a:pt x="941596" y="31158"/>
                    </a:cubicBezTo>
                    <a:close/>
                    <a:moveTo>
                      <a:pt x="477219" y="38470"/>
                    </a:moveTo>
                    <a:lnTo>
                      <a:pt x="476497" y="38632"/>
                    </a:lnTo>
                    <a:cubicBezTo>
                      <a:pt x="464115" y="36658"/>
                      <a:pt x="466495" y="39506"/>
                      <a:pt x="453833" y="52109"/>
                    </a:cubicBezTo>
                    <a:cubicBezTo>
                      <a:pt x="441171" y="64713"/>
                      <a:pt x="411872" y="128765"/>
                      <a:pt x="400524" y="114254"/>
                    </a:cubicBezTo>
                    <a:cubicBezTo>
                      <a:pt x="394850" y="106998"/>
                      <a:pt x="401562" y="87124"/>
                      <a:pt x="410712" y="64922"/>
                    </a:cubicBezTo>
                    <a:lnTo>
                      <a:pt x="419743" y="43612"/>
                    </a:lnTo>
                    <a:close/>
                    <a:moveTo>
                      <a:pt x="869817" y="9838"/>
                    </a:moveTo>
                    <a:lnTo>
                      <a:pt x="886600" y="9195"/>
                    </a:lnTo>
                    <a:lnTo>
                      <a:pt x="886559" y="9365"/>
                    </a:lnTo>
                    <a:cubicBezTo>
                      <a:pt x="884063" y="13681"/>
                      <a:pt x="880613" y="16351"/>
                      <a:pt x="876803" y="16351"/>
                    </a:cubicBezTo>
                    <a:close/>
                    <a:moveTo>
                      <a:pt x="613881" y="26244"/>
                    </a:moveTo>
                    <a:lnTo>
                      <a:pt x="635204" y="41867"/>
                    </a:lnTo>
                    <a:cubicBezTo>
                      <a:pt x="634243" y="46025"/>
                      <a:pt x="622877" y="52560"/>
                      <a:pt x="608030" y="51135"/>
                    </a:cubicBezTo>
                    <a:cubicBezTo>
                      <a:pt x="593184" y="49712"/>
                      <a:pt x="596038" y="51765"/>
                      <a:pt x="580855" y="60855"/>
                    </a:cubicBezTo>
                    <a:cubicBezTo>
                      <a:pt x="565673" y="69947"/>
                      <a:pt x="530542" y="116144"/>
                      <a:pt x="516936" y="105679"/>
                    </a:cubicBezTo>
                    <a:cubicBezTo>
                      <a:pt x="506731" y="97829"/>
                      <a:pt x="529941" y="69501"/>
                      <a:pt x="546308" y="45745"/>
                    </a:cubicBezTo>
                    <a:lnTo>
                      <a:pt x="554707" y="31538"/>
                    </a:lnTo>
                    <a:close/>
                    <a:moveTo>
                      <a:pt x="816475" y="11883"/>
                    </a:moveTo>
                    <a:lnTo>
                      <a:pt x="848055" y="10672"/>
                    </a:lnTo>
                    <a:lnTo>
                      <a:pt x="848922" y="13754"/>
                    </a:lnTo>
                    <a:cubicBezTo>
                      <a:pt x="855291" y="24407"/>
                      <a:pt x="862219" y="21504"/>
                      <a:pt x="869158" y="26189"/>
                    </a:cubicBezTo>
                    <a:cubicBezTo>
                      <a:pt x="876097" y="30875"/>
                      <a:pt x="891520" y="37709"/>
                      <a:pt x="890558" y="41867"/>
                    </a:cubicBezTo>
                    <a:cubicBezTo>
                      <a:pt x="889595" y="46025"/>
                      <a:pt x="878230" y="52560"/>
                      <a:pt x="863383" y="51136"/>
                    </a:cubicBezTo>
                    <a:cubicBezTo>
                      <a:pt x="848537" y="49712"/>
                      <a:pt x="851391" y="51765"/>
                      <a:pt x="836208" y="60855"/>
                    </a:cubicBezTo>
                    <a:cubicBezTo>
                      <a:pt x="821025" y="69947"/>
                      <a:pt x="785895" y="116145"/>
                      <a:pt x="772289" y="105678"/>
                    </a:cubicBezTo>
                    <a:cubicBezTo>
                      <a:pt x="758682" y="95212"/>
                      <a:pt x="804480" y="48341"/>
                      <a:pt x="814257" y="24440"/>
                    </a:cubicBezTo>
                    <a:close/>
                    <a:moveTo>
                      <a:pt x="742901" y="14702"/>
                    </a:moveTo>
                    <a:lnTo>
                      <a:pt x="751030" y="14391"/>
                    </a:lnTo>
                    <a:lnTo>
                      <a:pt x="760383" y="25782"/>
                    </a:lnTo>
                    <a:cubicBezTo>
                      <a:pt x="759581" y="31547"/>
                      <a:pt x="750102" y="40606"/>
                      <a:pt x="737720" y="38632"/>
                    </a:cubicBezTo>
                    <a:cubicBezTo>
                      <a:pt x="725338" y="36658"/>
                      <a:pt x="727718" y="39506"/>
                      <a:pt x="715056" y="52109"/>
                    </a:cubicBezTo>
                    <a:cubicBezTo>
                      <a:pt x="702393" y="64713"/>
                      <a:pt x="673095" y="128765"/>
                      <a:pt x="661747" y="114254"/>
                    </a:cubicBezTo>
                    <a:cubicBezTo>
                      <a:pt x="653236" y="103371"/>
                      <a:pt x="672593" y="64095"/>
                      <a:pt x="686244" y="31158"/>
                    </a:cubicBezTo>
                    <a:lnTo>
                      <a:pt x="690426" y="19397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A20ADBB7-4BBA-411E-92F4-B08A88E10F6F}"/>
                </a:ext>
              </a:extLst>
            </p:cNvPr>
            <p:cNvGrpSpPr/>
            <p:nvPr/>
          </p:nvGrpSpPr>
          <p:grpSpPr>
            <a:xfrm>
              <a:off x="3204494" y="5390602"/>
              <a:ext cx="1899838" cy="627584"/>
              <a:chOff x="1732873" y="3418208"/>
              <a:chExt cx="5091254" cy="1681823"/>
            </a:xfrm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217A8AAA-6AC3-43DE-82F4-9FE3B59FEAA5}"/>
                  </a:ext>
                </a:extLst>
              </p:cNvPr>
              <p:cNvSpPr/>
              <p:nvPr/>
            </p:nvSpPr>
            <p:spPr>
              <a:xfrm rot="9780185">
                <a:off x="5328479" y="3929153"/>
                <a:ext cx="753892" cy="643181"/>
              </a:xfrm>
              <a:custGeom>
                <a:avLst/>
                <a:gdLst>
                  <a:gd name="connsiteX0" fmla="*/ 625934 w 753892"/>
                  <a:gd name="connsiteY0" fmla="*/ 123175 h 643181"/>
                  <a:gd name="connsiteX1" fmla="*/ 617845 w 753892"/>
                  <a:gd name="connsiteY1" fmla="*/ 118378 h 643181"/>
                  <a:gd name="connsiteX2" fmla="*/ 695866 w 753892"/>
                  <a:gd name="connsiteY2" fmla="*/ 30654 h 643181"/>
                  <a:gd name="connsiteX3" fmla="*/ 753892 w 753892"/>
                  <a:gd name="connsiteY3" fmla="*/ 118378 h 643181"/>
                  <a:gd name="connsiteX4" fmla="*/ 641354 w 753892"/>
                  <a:gd name="connsiteY4" fmla="*/ 126602 h 643181"/>
                  <a:gd name="connsiteX5" fmla="*/ 625934 w 753892"/>
                  <a:gd name="connsiteY5" fmla="*/ 123175 h 643181"/>
                  <a:gd name="connsiteX6" fmla="*/ 437401 w 753892"/>
                  <a:gd name="connsiteY6" fmla="*/ 125227 h 643181"/>
                  <a:gd name="connsiteX7" fmla="*/ 429589 w 753892"/>
                  <a:gd name="connsiteY7" fmla="*/ 119990 h 643181"/>
                  <a:gd name="connsiteX8" fmla="*/ 512340 w 753892"/>
                  <a:gd name="connsiteY8" fmla="*/ 36713 h 643181"/>
                  <a:gd name="connsiteX9" fmla="*/ 565428 w 753892"/>
                  <a:gd name="connsiteY9" fmla="*/ 127511 h 643181"/>
                  <a:gd name="connsiteX10" fmla="*/ 452607 w 753892"/>
                  <a:gd name="connsiteY10" fmla="*/ 129501 h 643181"/>
                  <a:gd name="connsiteX11" fmla="*/ 437401 w 753892"/>
                  <a:gd name="connsiteY11" fmla="*/ 125227 h 643181"/>
                  <a:gd name="connsiteX12" fmla="*/ 264504 w 753892"/>
                  <a:gd name="connsiteY12" fmla="*/ 109228 h 643181"/>
                  <a:gd name="connsiteX13" fmla="*/ 256656 w 753892"/>
                  <a:gd name="connsiteY13" fmla="*/ 104045 h 643181"/>
                  <a:gd name="connsiteX14" fmla="*/ 338827 w 753892"/>
                  <a:gd name="connsiteY14" fmla="*/ 20196 h 643181"/>
                  <a:gd name="connsiteX15" fmla="*/ 392544 w 753892"/>
                  <a:gd name="connsiteY15" fmla="*/ 110623 h 643181"/>
                  <a:gd name="connsiteX16" fmla="*/ 279740 w 753892"/>
                  <a:gd name="connsiteY16" fmla="*/ 113396 h 643181"/>
                  <a:gd name="connsiteX17" fmla="*/ 264504 w 753892"/>
                  <a:gd name="connsiteY17" fmla="*/ 109228 h 643181"/>
                  <a:gd name="connsiteX18" fmla="*/ 45676 w 753892"/>
                  <a:gd name="connsiteY18" fmla="*/ 90873 h 643181"/>
                  <a:gd name="connsiteX19" fmla="*/ 37701 w 753892"/>
                  <a:gd name="connsiteY19" fmla="*/ 85888 h 643181"/>
                  <a:gd name="connsiteX20" fmla="*/ 117747 w 753892"/>
                  <a:gd name="connsiteY20" fmla="*/ 8 h 643181"/>
                  <a:gd name="connsiteX21" fmla="*/ 173711 w 753892"/>
                  <a:gd name="connsiteY21" fmla="*/ 89061 h 643181"/>
                  <a:gd name="connsiteX22" fmla="*/ 61012 w 753892"/>
                  <a:gd name="connsiteY22" fmla="*/ 94659 h 643181"/>
                  <a:gd name="connsiteX23" fmla="*/ 45676 w 753892"/>
                  <a:gd name="connsiteY23" fmla="*/ 90873 h 643181"/>
                  <a:gd name="connsiteX24" fmla="*/ 27919 w 753892"/>
                  <a:gd name="connsiteY24" fmla="*/ 329588 h 643181"/>
                  <a:gd name="connsiteX25" fmla="*/ 6545 w 753892"/>
                  <a:gd name="connsiteY25" fmla="*/ 226604 h 643181"/>
                  <a:gd name="connsiteX26" fmla="*/ 132900 w 753892"/>
                  <a:gd name="connsiteY26" fmla="*/ 277035 h 643181"/>
                  <a:gd name="connsiteX27" fmla="*/ 27919 w 753892"/>
                  <a:gd name="connsiteY27" fmla="*/ 329588 h 643181"/>
                  <a:gd name="connsiteX28" fmla="*/ 191080 w 753892"/>
                  <a:gd name="connsiteY28" fmla="*/ 420927 h 643181"/>
                  <a:gd name="connsiteX29" fmla="*/ 198299 w 753892"/>
                  <a:gd name="connsiteY29" fmla="*/ 315997 h 643181"/>
                  <a:gd name="connsiteX30" fmla="*/ 306350 w 753892"/>
                  <a:gd name="connsiteY30" fmla="*/ 398664 h 643181"/>
                  <a:gd name="connsiteX31" fmla="*/ 191080 w 753892"/>
                  <a:gd name="connsiteY31" fmla="*/ 420927 h 643181"/>
                  <a:gd name="connsiteX32" fmla="*/ 349025 w 753892"/>
                  <a:gd name="connsiteY32" fmla="*/ 531456 h 643181"/>
                  <a:gd name="connsiteX33" fmla="*/ 356244 w 753892"/>
                  <a:gd name="connsiteY33" fmla="*/ 426525 h 643181"/>
                  <a:gd name="connsiteX34" fmla="*/ 464295 w 753892"/>
                  <a:gd name="connsiteY34" fmla="*/ 509192 h 643181"/>
                  <a:gd name="connsiteX35" fmla="*/ 349025 w 753892"/>
                  <a:gd name="connsiteY35" fmla="*/ 531456 h 643181"/>
                  <a:gd name="connsiteX36" fmla="*/ 509060 w 753892"/>
                  <a:gd name="connsiteY36" fmla="*/ 635153 h 643181"/>
                  <a:gd name="connsiteX37" fmla="*/ 516279 w 753892"/>
                  <a:gd name="connsiteY37" fmla="*/ 530223 h 643181"/>
                  <a:gd name="connsiteX38" fmla="*/ 624330 w 753892"/>
                  <a:gd name="connsiteY38" fmla="*/ 612890 h 643181"/>
                  <a:gd name="connsiteX39" fmla="*/ 509060 w 753892"/>
                  <a:gd name="connsiteY39" fmla="*/ 635153 h 6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53892" h="643181">
                    <a:moveTo>
                      <a:pt x="625934" y="123175"/>
                    </a:moveTo>
                    <a:cubicBezTo>
                      <a:pt x="621883" y="121805"/>
                      <a:pt x="619054" y="120205"/>
                      <a:pt x="617845" y="118378"/>
                    </a:cubicBezTo>
                    <a:cubicBezTo>
                      <a:pt x="619187" y="100550"/>
                      <a:pt x="658298" y="30654"/>
                      <a:pt x="695866" y="30654"/>
                    </a:cubicBezTo>
                    <a:cubicBezTo>
                      <a:pt x="733434" y="30654"/>
                      <a:pt x="753892" y="93283"/>
                      <a:pt x="753892" y="118378"/>
                    </a:cubicBezTo>
                    <a:cubicBezTo>
                      <a:pt x="744139" y="129344"/>
                      <a:pt x="677929" y="132085"/>
                      <a:pt x="641354" y="126602"/>
                    </a:cubicBezTo>
                    <a:cubicBezTo>
                      <a:pt x="635258" y="125688"/>
                      <a:pt x="629985" y="124546"/>
                      <a:pt x="625934" y="123175"/>
                    </a:cubicBezTo>
                    <a:close/>
                    <a:moveTo>
                      <a:pt x="437401" y="125227"/>
                    </a:moveTo>
                    <a:cubicBezTo>
                      <a:pt x="433431" y="123635"/>
                      <a:pt x="430695" y="121882"/>
                      <a:pt x="429589" y="119990"/>
                    </a:cubicBezTo>
                    <a:cubicBezTo>
                      <a:pt x="431915" y="102264"/>
                      <a:pt x="474829" y="34637"/>
                      <a:pt x="512340" y="36713"/>
                    </a:cubicBezTo>
                    <a:cubicBezTo>
                      <a:pt x="549850" y="38790"/>
                      <a:pt x="566815" y="102454"/>
                      <a:pt x="565428" y="127511"/>
                    </a:cubicBezTo>
                    <a:cubicBezTo>
                      <a:pt x="555084" y="137920"/>
                      <a:pt x="488824" y="136998"/>
                      <a:pt x="452607" y="129501"/>
                    </a:cubicBezTo>
                    <a:cubicBezTo>
                      <a:pt x="446571" y="128252"/>
                      <a:pt x="441369" y="126820"/>
                      <a:pt x="437401" y="125227"/>
                    </a:cubicBezTo>
                    <a:close/>
                    <a:moveTo>
                      <a:pt x="264504" y="109228"/>
                    </a:moveTo>
                    <a:cubicBezTo>
                      <a:pt x="260524" y="107663"/>
                      <a:pt x="257775" y="105929"/>
                      <a:pt x="256656" y="104045"/>
                    </a:cubicBezTo>
                    <a:cubicBezTo>
                      <a:pt x="258859" y="86303"/>
                      <a:pt x="301303" y="18379"/>
                      <a:pt x="338827" y="20196"/>
                    </a:cubicBezTo>
                    <a:cubicBezTo>
                      <a:pt x="376352" y="22013"/>
                      <a:pt x="393757" y="85558"/>
                      <a:pt x="392544" y="110623"/>
                    </a:cubicBezTo>
                    <a:cubicBezTo>
                      <a:pt x="382272" y="121105"/>
                      <a:pt x="316007" y="120641"/>
                      <a:pt x="279740" y="113396"/>
                    </a:cubicBezTo>
                    <a:cubicBezTo>
                      <a:pt x="273695" y="112188"/>
                      <a:pt x="268483" y="110793"/>
                      <a:pt x="264504" y="109228"/>
                    </a:cubicBezTo>
                    <a:close/>
                    <a:moveTo>
                      <a:pt x="45676" y="90873"/>
                    </a:moveTo>
                    <a:cubicBezTo>
                      <a:pt x="41658" y="89408"/>
                      <a:pt x="38867" y="87744"/>
                      <a:pt x="37701" y="85888"/>
                    </a:cubicBezTo>
                    <a:cubicBezTo>
                      <a:pt x="39459" y="68096"/>
                      <a:pt x="80189" y="-869"/>
                      <a:pt x="117747" y="8"/>
                    </a:cubicBezTo>
                    <a:cubicBezTo>
                      <a:pt x="155305" y="884"/>
                      <a:pt x="174296" y="63973"/>
                      <a:pt x="173711" y="89061"/>
                    </a:cubicBezTo>
                    <a:cubicBezTo>
                      <a:pt x="163705" y="99796"/>
                      <a:pt x="97449" y="100993"/>
                      <a:pt x="61012" y="94659"/>
                    </a:cubicBezTo>
                    <a:cubicBezTo>
                      <a:pt x="54938" y="93603"/>
                      <a:pt x="49694" y="92338"/>
                      <a:pt x="45676" y="90873"/>
                    </a:cubicBezTo>
                    <a:close/>
                    <a:moveTo>
                      <a:pt x="27919" y="329588"/>
                    </a:moveTo>
                    <a:cubicBezTo>
                      <a:pt x="-6973" y="315662"/>
                      <a:pt x="-2757" y="249911"/>
                      <a:pt x="6545" y="226604"/>
                    </a:cubicBezTo>
                    <a:cubicBezTo>
                      <a:pt x="24042" y="217845"/>
                      <a:pt x="129338" y="259871"/>
                      <a:pt x="132900" y="277035"/>
                    </a:cubicBezTo>
                    <a:cubicBezTo>
                      <a:pt x="125044" y="293095"/>
                      <a:pt x="62811" y="343514"/>
                      <a:pt x="27919" y="329588"/>
                    </a:cubicBezTo>
                    <a:close/>
                    <a:moveTo>
                      <a:pt x="191080" y="420927"/>
                    </a:moveTo>
                    <a:cubicBezTo>
                      <a:pt x="161243" y="398100"/>
                      <a:pt x="183050" y="335928"/>
                      <a:pt x="198299" y="315997"/>
                    </a:cubicBezTo>
                    <a:cubicBezTo>
                      <a:pt x="217511" y="312286"/>
                      <a:pt x="307553" y="381175"/>
                      <a:pt x="306350" y="398664"/>
                    </a:cubicBezTo>
                    <a:cubicBezTo>
                      <a:pt x="294451" y="412007"/>
                      <a:pt x="220917" y="443755"/>
                      <a:pt x="191080" y="420927"/>
                    </a:cubicBezTo>
                    <a:close/>
                    <a:moveTo>
                      <a:pt x="349025" y="531456"/>
                    </a:moveTo>
                    <a:cubicBezTo>
                      <a:pt x="319188" y="508628"/>
                      <a:pt x="340996" y="446456"/>
                      <a:pt x="356244" y="426525"/>
                    </a:cubicBezTo>
                    <a:cubicBezTo>
                      <a:pt x="375456" y="422815"/>
                      <a:pt x="465499" y="491704"/>
                      <a:pt x="464295" y="509192"/>
                    </a:cubicBezTo>
                    <a:cubicBezTo>
                      <a:pt x="452396" y="522536"/>
                      <a:pt x="378863" y="554283"/>
                      <a:pt x="349025" y="531456"/>
                    </a:cubicBezTo>
                    <a:close/>
                    <a:moveTo>
                      <a:pt x="509060" y="635153"/>
                    </a:moveTo>
                    <a:cubicBezTo>
                      <a:pt x="479223" y="612326"/>
                      <a:pt x="501030" y="550154"/>
                      <a:pt x="516279" y="530223"/>
                    </a:cubicBezTo>
                    <a:cubicBezTo>
                      <a:pt x="535491" y="526512"/>
                      <a:pt x="625533" y="595401"/>
                      <a:pt x="624330" y="612890"/>
                    </a:cubicBezTo>
                    <a:cubicBezTo>
                      <a:pt x="612430" y="626233"/>
                      <a:pt x="538897" y="657981"/>
                      <a:pt x="509060" y="63515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E9B0F8E-455A-40A9-982C-B2F727C9AD42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803F6F44-F687-47FE-B0E2-2EB1250D5338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四角形: 角を丸くする 5">
                <a:extLst>
                  <a:ext uri="{FF2B5EF4-FFF2-40B4-BE49-F238E27FC236}">
                    <a16:creationId xmlns:a16="http://schemas.microsoft.com/office/drawing/2014/main" id="{0F3ABBE5-BA62-439B-81AC-CF2CA8F60B1F}"/>
                  </a:ext>
                </a:extLst>
              </p:cNvPr>
              <p:cNvSpPr/>
              <p:nvPr/>
            </p:nvSpPr>
            <p:spPr>
              <a:xfrm rot="21174421" flipV="1">
                <a:off x="4690281" y="4624584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四角形: 角を丸くする 5">
                <a:extLst>
                  <a:ext uri="{FF2B5EF4-FFF2-40B4-BE49-F238E27FC236}">
                    <a16:creationId xmlns:a16="http://schemas.microsoft.com/office/drawing/2014/main" id="{7F2A71AE-3CDB-443A-A593-3BF10876C2DD}"/>
                  </a:ext>
                </a:extLst>
              </p:cNvPr>
              <p:cNvSpPr/>
              <p:nvPr/>
            </p:nvSpPr>
            <p:spPr>
              <a:xfrm>
                <a:off x="3200073" y="3418208"/>
                <a:ext cx="847885" cy="4085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四角形: 角を丸くする 5">
                <a:extLst>
                  <a:ext uri="{FF2B5EF4-FFF2-40B4-BE49-F238E27FC236}">
                    <a16:creationId xmlns:a16="http://schemas.microsoft.com/office/drawing/2014/main" id="{A96F4FA5-0213-4E80-810A-45AFBF5A116E}"/>
                  </a:ext>
                </a:extLst>
              </p:cNvPr>
              <p:cNvSpPr/>
              <p:nvPr/>
            </p:nvSpPr>
            <p:spPr>
              <a:xfrm>
                <a:off x="4251635" y="3538313"/>
                <a:ext cx="668750" cy="40270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682955"/>
                  <a:gd name="connsiteY0" fmla="*/ 11879 h 432871"/>
                  <a:gd name="connsiteX1" fmla="*/ 521785 w 682955"/>
                  <a:gd name="connsiteY1" fmla="*/ 157177 h 432871"/>
                  <a:gd name="connsiteX2" fmla="*/ 639214 w 682955"/>
                  <a:gd name="connsiteY2" fmla="*/ 396113 h 432871"/>
                  <a:gd name="connsiteX3" fmla="*/ 0 w 682955"/>
                  <a:gd name="connsiteY3" fmla="*/ 432871 h 432871"/>
                  <a:gd name="connsiteX4" fmla="*/ 201553 w 682955"/>
                  <a:gd name="connsiteY4" fmla="*/ 11879 h 432871"/>
                  <a:gd name="connsiteX0" fmla="*/ 201553 w 695459"/>
                  <a:gd name="connsiteY0" fmla="*/ 9733 h 430725"/>
                  <a:gd name="connsiteX1" fmla="*/ 521785 w 695459"/>
                  <a:gd name="connsiteY1" fmla="*/ 155031 h 430725"/>
                  <a:gd name="connsiteX2" fmla="*/ 639214 w 695459"/>
                  <a:gd name="connsiteY2" fmla="*/ 393967 h 430725"/>
                  <a:gd name="connsiteX3" fmla="*/ 0 w 695459"/>
                  <a:gd name="connsiteY3" fmla="*/ 430725 h 430725"/>
                  <a:gd name="connsiteX4" fmla="*/ 201553 w 695459"/>
                  <a:gd name="connsiteY4" fmla="*/ 9733 h 430725"/>
                  <a:gd name="connsiteX0" fmla="*/ 201553 w 674487"/>
                  <a:gd name="connsiteY0" fmla="*/ 9733 h 430725"/>
                  <a:gd name="connsiteX1" fmla="*/ 521785 w 674487"/>
                  <a:gd name="connsiteY1" fmla="*/ 155031 h 430725"/>
                  <a:gd name="connsiteX2" fmla="*/ 639214 w 674487"/>
                  <a:gd name="connsiteY2" fmla="*/ 393967 h 430725"/>
                  <a:gd name="connsiteX3" fmla="*/ 0 w 674487"/>
                  <a:gd name="connsiteY3" fmla="*/ 430725 h 430725"/>
                  <a:gd name="connsiteX4" fmla="*/ 201553 w 674487"/>
                  <a:gd name="connsiteY4" fmla="*/ 9733 h 430725"/>
                  <a:gd name="connsiteX0" fmla="*/ 201553 w 635354"/>
                  <a:gd name="connsiteY0" fmla="*/ 9733 h 430725"/>
                  <a:gd name="connsiteX1" fmla="*/ 521785 w 635354"/>
                  <a:gd name="connsiteY1" fmla="*/ 155031 h 430725"/>
                  <a:gd name="connsiteX2" fmla="*/ 581298 w 635354"/>
                  <a:gd name="connsiteY2" fmla="*/ 385817 h 430725"/>
                  <a:gd name="connsiteX3" fmla="*/ 0 w 635354"/>
                  <a:gd name="connsiteY3" fmla="*/ 430725 h 430725"/>
                  <a:gd name="connsiteX4" fmla="*/ 201553 w 635354"/>
                  <a:gd name="connsiteY4" fmla="*/ 9733 h 4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354" h="430725">
                    <a:moveTo>
                      <a:pt x="201553" y="9733"/>
                    </a:moveTo>
                    <a:cubicBezTo>
                      <a:pt x="288517" y="-36216"/>
                      <a:pt x="295609" y="92013"/>
                      <a:pt x="521785" y="155031"/>
                    </a:cubicBezTo>
                    <a:cubicBezTo>
                      <a:pt x="668327" y="185448"/>
                      <a:pt x="655727" y="314636"/>
                      <a:pt x="581298" y="385817"/>
                    </a:cubicBezTo>
                    <a:lnTo>
                      <a:pt x="0" y="430725"/>
                    </a:lnTo>
                    <a:cubicBezTo>
                      <a:pt x="0" y="342884"/>
                      <a:pt x="114589" y="55682"/>
                      <a:pt x="201553" y="9733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四角形: 角を丸くする 5">
                <a:extLst>
                  <a:ext uri="{FF2B5EF4-FFF2-40B4-BE49-F238E27FC236}">
                    <a16:creationId xmlns:a16="http://schemas.microsoft.com/office/drawing/2014/main" id="{C9BBC776-F6E3-4093-BF83-55D4F5770324}"/>
                  </a:ext>
                </a:extLst>
              </p:cNvPr>
              <p:cNvSpPr/>
              <p:nvPr/>
            </p:nvSpPr>
            <p:spPr>
              <a:xfrm rot="21174421" flipV="1">
                <a:off x="3184339" y="4776423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A2E52B0E-6A5E-4A3D-88F5-6868015FDD0A}"/>
                  </a:ext>
                </a:extLst>
              </p:cNvPr>
              <p:cNvSpPr/>
              <p:nvPr/>
            </p:nvSpPr>
            <p:spPr>
              <a:xfrm>
                <a:off x="1790700" y="3731895"/>
                <a:ext cx="4614863" cy="1149667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796022 w 4344159"/>
                  <a:gd name="connsiteY0" fmla="*/ 0 h 1064568"/>
                  <a:gd name="connsiteX1" fmla="*/ 3060695 w 4344159"/>
                  <a:gd name="connsiteY1" fmla="*/ 155903 h 1064568"/>
                  <a:gd name="connsiteX2" fmla="*/ 3182853 w 4344159"/>
                  <a:gd name="connsiteY2" fmla="*/ 199966 h 1064568"/>
                  <a:gd name="connsiteX3" fmla="*/ 3182609 w 4344159"/>
                  <a:gd name="connsiteY3" fmla="*/ 198937 h 1064568"/>
                  <a:gd name="connsiteX4" fmla="*/ 3210585 w 4344159"/>
                  <a:gd name="connsiteY4" fmla="*/ 209969 h 1064568"/>
                  <a:gd name="connsiteX5" fmla="*/ 3279089 w 4344159"/>
                  <a:gd name="connsiteY5" fmla="*/ 234679 h 1064568"/>
                  <a:gd name="connsiteX6" fmla="*/ 3294062 w 4344159"/>
                  <a:gd name="connsiteY6" fmla="*/ 242889 h 1064568"/>
                  <a:gd name="connsiteX7" fmla="*/ 3380874 w 4344159"/>
                  <a:gd name="connsiteY7" fmla="*/ 277124 h 1064568"/>
                  <a:gd name="connsiteX8" fmla="*/ 3589621 w 4344159"/>
                  <a:gd name="connsiteY8" fmla="*/ 343843 h 1064568"/>
                  <a:gd name="connsiteX9" fmla="*/ 3802231 w 4344159"/>
                  <a:gd name="connsiteY9" fmla="*/ 396977 h 1064568"/>
                  <a:gd name="connsiteX10" fmla="*/ 3986378 w 4344159"/>
                  <a:gd name="connsiteY10" fmla="*/ 430223 h 1064568"/>
                  <a:gd name="connsiteX11" fmla="*/ 4074682 w 4344159"/>
                  <a:gd name="connsiteY11" fmla="*/ 438780 h 1064568"/>
                  <a:gd name="connsiteX12" fmla="*/ 4344159 w 4344159"/>
                  <a:gd name="connsiteY12" fmla="*/ 532284 h 1064568"/>
                  <a:gd name="connsiteX13" fmla="*/ 4074682 w 4344159"/>
                  <a:gd name="connsiteY13" fmla="*/ 625788 h 1064568"/>
                  <a:gd name="connsiteX14" fmla="*/ 4010205 w 4344159"/>
                  <a:gd name="connsiteY14" fmla="*/ 632036 h 1064568"/>
                  <a:gd name="connsiteX15" fmla="*/ 4011967 w 4344159"/>
                  <a:gd name="connsiteY15" fmla="*/ 634241 h 1064568"/>
                  <a:gd name="connsiteX16" fmla="*/ 3589622 w 4344159"/>
                  <a:gd name="connsiteY16" fmla="*/ 725242 h 1064568"/>
                  <a:gd name="connsiteX17" fmla="*/ 3182610 w 4344159"/>
                  <a:gd name="connsiteY17" fmla="*/ 870148 h 1064568"/>
                  <a:gd name="connsiteX18" fmla="*/ 3184027 w 4344159"/>
                  <a:gd name="connsiteY18" fmla="*/ 864179 h 1064568"/>
                  <a:gd name="connsiteX19" fmla="*/ 3060695 w 4344159"/>
                  <a:gd name="connsiteY19" fmla="*/ 908666 h 1064568"/>
                  <a:gd name="connsiteX20" fmla="*/ 1796022 w 4344159"/>
                  <a:gd name="connsiteY20" fmla="*/ 1064568 h 1064568"/>
                  <a:gd name="connsiteX21" fmla="*/ 0 w 4344159"/>
                  <a:gd name="connsiteY21" fmla="*/ 354124 h 1064568"/>
                  <a:gd name="connsiteX22" fmla="*/ 1796022 w 4344159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175079 w 4335211"/>
                  <a:gd name="connsiteY18" fmla="*/ 864179 h 1064568"/>
                  <a:gd name="connsiteX19" fmla="*/ 3051747 w 4335211"/>
                  <a:gd name="connsiteY19" fmla="*/ 908666 h 1064568"/>
                  <a:gd name="connsiteX20" fmla="*/ 1787074 w 4335211"/>
                  <a:gd name="connsiteY20" fmla="*/ 1064568 h 1064568"/>
                  <a:gd name="connsiteX21" fmla="*/ 0 w 4335211"/>
                  <a:gd name="connsiteY21" fmla="*/ 340895 h 1064568"/>
                  <a:gd name="connsiteX22" fmla="*/ 1787074 w 4335211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051747 w 4335211"/>
                  <a:gd name="connsiteY18" fmla="*/ 908666 h 1064568"/>
                  <a:gd name="connsiteX19" fmla="*/ 1787074 w 4335211"/>
                  <a:gd name="connsiteY19" fmla="*/ 1064568 h 1064568"/>
                  <a:gd name="connsiteX20" fmla="*/ 0 w 4335211"/>
                  <a:gd name="connsiteY20" fmla="*/ 340895 h 1064568"/>
                  <a:gd name="connsiteX21" fmla="*/ 1787074 w 4335211"/>
                  <a:gd name="connsiteY21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3580674 w 4335211"/>
                  <a:gd name="connsiteY15" fmla="*/ 725242 h 1064568"/>
                  <a:gd name="connsiteX16" fmla="*/ 3173662 w 4335211"/>
                  <a:gd name="connsiteY16" fmla="*/ 870148 h 1064568"/>
                  <a:gd name="connsiteX17" fmla="*/ 3051747 w 4335211"/>
                  <a:gd name="connsiteY17" fmla="*/ 908666 h 1064568"/>
                  <a:gd name="connsiteX18" fmla="*/ 1787074 w 4335211"/>
                  <a:gd name="connsiteY18" fmla="*/ 1064568 h 1064568"/>
                  <a:gd name="connsiteX19" fmla="*/ 0 w 4335211"/>
                  <a:gd name="connsiteY19" fmla="*/ 340895 h 1064568"/>
                  <a:gd name="connsiteX20" fmla="*/ 1787074 w 4335211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5211" h="1064568">
                    <a:moveTo>
                      <a:pt x="1787074" y="0"/>
                    </a:moveTo>
                    <a:cubicBezTo>
                      <a:pt x="2280960" y="0"/>
                      <a:pt x="2728089" y="59578"/>
                      <a:pt x="3051747" y="155903"/>
                    </a:cubicBezTo>
                    <a:lnTo>
                      <a:pt x="3173905" y="199966"/>
                    </a:lnTo>
                    <a:cubicBezTo>
                      <a:pt x="3173824" y="199623"/>
                      <a:pt x="3173742" y="199280"/>
                      <a:pt x="3173661" y="198937"/>
                    </a:cubicBezTo>
                    <a:lnTo>
                      <a:pt x="3201637" y="209969"/>
                    </a:lnTo>
                    <a:lnTo>
                      <a:pt x="3270141" y="234679"/>
                    </a:lnTo>
                    <a:lnTo>
                      <a:pt x="3285114" y="242889"/>
                    </a:lnTo>
                    <a:lnTo>
                      <a:pt x="3371926" y="277124"/>
                    </a:lnTo>
                    <a:cubicBezTo>
                      <a:pt x="3440033" y="301372"/>
                      <a:pt x="3509886" y="323708"/>
                      <a:pt x="3580673" y="343843"/>
                    </a:cubicBezTo>
                    <a:cubicBezTo>
                      <a:pt x="3651460" y="363978"/>
                      <a:pt x="3722611" y="381750"/>
                      <a:pt x="3793283" y="396977"/>
                    </a:cubicBezTo>
                    <a:lnTo>
                      <a:pt x="3977430" y="430223"/>
                    </a:lnTo>
                    <a:lnTo>
                      <a:pt x="4065734" y="438780"/>
                    </a:lnTo>
                    <a:cubicBezTo>
                      <a:pt x="4232230" y="462710"/>
                      <a:pt x="4335211" y="495769"/>
                      <a:pt x="4335211" y="532284"/>
                    </a:cubicBezTo>
                    <a:cubicBezTo>
                      <a:pt x="4335211" y="568800"/>
                      <a:pt x="4232230" y="601858"/>
                      <a:pt x="4065734" y="625788"/>
                    </a:cubicBezTo>
                    <a:lnTo>
                      <a:pt x="4001257" y="632036"/>
                    </a:lnTo>
                    <a:lnTo>
                      <a:pt x="3580674" y="725242"/>
                    </a:lnTo>
                    <a:cubicBezTo>
                      <a:pt x="3439100" y="765512"/>
                      <a:pt x="3301261" y="814586"/>
                      <a:pt x="3173662" y="870148"/>
                    </a:cubicBezTo>
                    <a:lnTo>
                      <a:pt x="3051747" y="908666"/>
                    </a:lnTo>
                    <a:cubicBezTo>
                      <a:pt x="2728089" y="1004990"/>
                      <a:pt x="2280960" y="1064568"/>
                      <a:pt x="1787074" y="1064568"/>
                    </a:cubicBezTo>
                    <a:cubicBezTo>
                      <a:pt x="799303" y="1064568"/>
                      <a:pt x="0" y="520567"/>
                      <a:pt x="0" y="340895"/>
                    </a:cubicBezTo>
                    <a:cubicBezTo>
                      <a:pt x="0" y="161223"/>
                      <a:pt x="799303" y="0"/>
                      <a:pt x="17870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2" name="楕円 231">
                <a:extLst>
                  <a:ext uri="{FF2B5EF4-FFF2-40B4-BE49-F238E27FC236}">
                    <a16:creationId xmlns:a16="http://schemas.microsoft.com/office/drawing/2014/main" id="{C6DCB165-B8D2-406E-A55A-92B040D86CFE}"/>
                  </a:ext>
                </a:extLst>
              </p:cNvPr>
              <p:cNvSpPr/>
              <p:nvPr/>
            </p:nvSpPr>
            <p:spPr>
              <a:xfrm>
                <a:off x="2107407" y="394176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3" name="楕円 232">
                <a:extLst>
                  <a:ext uri="{FF2B5EF4-FFF2-40B4-BE49-F238E27FC236}">
                    <a16:creationId xmlns:a16="http://schemas.microsoft.com/office/drawing/2014/main" id="{2DFB0FC9-EC18-416B-9D5D-105859A3B65F}"/>
                  </a:ext>
                </a:extLst>
              </p:cNvPr>
              <p:cNvSpPr/>
              <p:nvPr/>
            </p:nvSpPr>
            <p:spPr>
              <a:xfrm>
                <a:off x="2140743" y="397510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4" name="楕円 233">
                <a:extLst>
                  <a:ext uri="{FF2B5EF4-FFF2-40B4-BE49-F238E27FC236}">
                    <a16:creationId xmlns:a16="http://schemas.microsoft.com/office/drawing/2014/main" id="{60395CD7-C022-4004-B45A-2CD2E81A43F0}"/>
                  </a:ext>
                </a:extLst>
              </p:cNvPr>
              <p:cNvSpPr/>
              <p:nvPr/>
            </p:nvSpPr>
            <p:spPr>
              <a:xfrm>
                <a:off x="2174081" y="400843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196EAFDC-B7C4-42EE-8921-4D84E987AF8E}"/>
                  </a:ext>
                </a:extLst>
              </p:cNvPr>
              <p:cNvSpPr/>
              <p:nvPr/>
            </p:nvSpPr>
            <p:spPr>
              <a:xfrm rot="1923210">
                <a:off x="1732873" y="4097796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月 235">
                <a:extLst>
                  <a:ext uri="{FF2B5EF4-FFF2-40B4-BE49-F238E27FC236}">
                    <a16:creationId xmlns:a16="http://schemas.microsoft.com/office/drawing/2014/main" id="{803E45C2-DAD2-48E1-B04C-CF8476220ECC}"/>
                  </a:ext>
                </a:extLst>
              </p:cNvPr>
              <p:cNvSpPr/>
              <p:nvPr/>
            </p:nvSpPr>
            <p:spPr>
              <a:xfrm rot="10800000">
                <a:off x="2771773" y="39751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77FC2243-2C44-490B-B032-32D0FFE77AE6}"/>
                  </a:ext>
                </a:extLst>
              </p:cNvPr>
              <p:cNvSpPr/>
              <p:nvPr/>
            </p:nvSpPr>
            <p:spPr>
              <a:xfrm rot="17328532" flipV="1">
                <a:off x="3051467" y="3986354"/>
                <a:ext cx="317134" cy="521255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347546 w 940811"/>
                  <a:gd name="connsiteY0" fmla="*/ 70556 h 1568978"/>
                  <a:gd name="connsiteX1" fmla="*/ 940335 w 940811"/>
                  <a:gd name="connsiteY1" fmla="*/ 178991 h 1568978"/>
                  <a:gd name="connsiteX2" fmla="*/ 441517 w 940811"/>
                  <a:gd name="connsiteY2" fmla="*/ 1493935 h 1568978"/>
                  <a:gd name="connsiteX3" fmla="*/ 382302 w 940811"/>
                  <a:gd name="connsiteY3" fmla="*/ 1568978 h 1568978"/>
                  <a:gd name="connsiteX4" fmla="*/ 386498 w 940811"/>
                  <a:gd name="connsiteY4" fmla="*/ 1539962 h 1568978"/>
                  <a:gd name="connsiteX5" fmla="*/ 254767 w 940811"/>
                  <a:gd name="connsiteY5" fmla="*/ 1314693 h 1568978"/>
                  <a:gd name="connsiteX6" fmla="*/ 75923 w 940811"/>
                  <a:gd name="connsiteY6" fmla="*/ 1312431 h 1568978"/>
                  <a:gd name="connsiteX7" fmla="*/ 65089 w 940811"/>
                  <a:gd name="connsiteY7" fmla="*/ 1318119 h 1568978"/>
                  <a:gd name="connsiteX8" fmla="*/ 0 w 940811"/>
                  <a:gd name="connsiteY8" fmla="*/ 818787 h 1568978"/>
                  <a:gd name="connsiteX9" fmla="*/ 347546 w 940811"/>
                  <a:gd name="connsiteY9" fmla="*/ 70556 h 1568978"/>
                  <a:gd name="connsiteX0" fmla="*/ 205495 w 943062"/>
                  <a:gd name="connsiteY0" fmla="*/ 190061 h 1472927"/>
                  <a:gd name="connsiteX1" fmla="*/ 940335 w 943062"/>
                  <a:gd name="connsiteY1" fmla="*/ 82940 h 1472927"/>
                  <a:gd name="connsiteX2" fmla="*/ 441517 w 943062"/>
                  <a:gd name="connsiteY2" fmla="*/ 1397884 h 1472927"/>
                  <a:gd name="connsiteX3" fmla="*/ 382302 w 943062"/>
                  <a:gd name="connsiteY3" fmla="*/ 1472927 h 1472927"/>
                  <a:gd name="connsiteX4" fmla="*/ 386498 w 943062"/>
                  <a:gd name="connsiteY4" fmla="*/ 1443911 h 1472927"/>
                  <a:gd name="connsiteX5" fmla="*/ 254767 w 943062"/>
                  <a:gd name="connsiteY5" fmla="*/ 1218642 h 1472927"/>
                  <a:gd name="connsiteX6" fmla="*/ 75923 w 943062"/>
                  <a:gd name="connsiteY6" fmla="*/ 1216380 h 1472927"/>
                  <a:gd name="connsiteX7" fmla="*/ 65089 w 943062"/>
                  <a:gd name="connsiteY7" fmla="*/ 1222068 h 1472927"/>
                  <a:gd name="connsiteX8" fmla="*/ 0 w 943062"/>
                  <a:gd name="connsiteY8" fmla="*/ 722736 h 1472927"/>
                  <a:gd name="connsiteX9" fmla="*/ 205495 w 943062"/>
                  <a:gd name="connsiteY9" fmla="*/ 190061 h 1472927"/>
                  <a:gd name="connsiteX0" fmla="*/ 249528 w 987095"/>
                  <a:gd name="connsiteY0" fmla="*/ 190061 h 1472927"/>
                  <a:gd name="connsiteX1" fmla="*/ 984368 w 987095"/>
                  <a:gd name="connsiteY1" fmla="*/ 82940 h 1472927"/>
                  <a:gd name="connsiteX2" fmla="*/ 485550 w 987095"/>
                  <a:gd name="connsiteY2" fmla="*/ 1397884 h 1472927"/>
                  <a:gd name="connsiteX3" fmla="*/ 426335 w 987095"/>
                  <a:gd name="connsiteY3" fmla="*/ 1472927 h 1472927"/>
                  <a:gd name="connsiteX4" fmla="*/ 430531 w 987095"/>
                  <a:gd name="connsiteY4" fmla="*/ 1443911 h 1472927"/>
                  <a:gd name="connsiteX5" fmla="*/ 298800 w 987095"/>
                  <a:gd name="connsiteY5" fmla="*/ 1218642 h 1472927"/>
                  <a:gd name="connsiteX6" fmla="*/ 119956 w 987095"/>
                  <a:gd name="connsiteY6" fmla="*/ 1216380 h 1472927"/>
                  <a:gd name="connsiteX7" fmla="*/ 109122 w 987095"/>
                  <a:gd name="connsiteY7" fmla="*/ 1222068 h 1472927"/>
                  <a:gd name="connsiteX8" fmla="*/ -1 w 987095"/>
                  <a:gd name="connsiteY8" fmla="*/ 830661 h 1472927"/>
                  <a:gd name="connsiteX9" fmla="*/ 249528 w 987095"/>
                  <a:gd name="connsiteY9" fmla="*/ 190061 h 1472927"/>
                  <a:gd name="connsiteX0" fmla="*/ 275989 w 986557"/>
                  <a:gd name="connsiteY0" fmla="*/ 240585 h 1455702"/>
                  <a:gd name="connsiteX1" fmla="*/ 984368 w 986557"/>
                  <a:gd name="connsiteY1" fmla="*/ 65715 h 1455702"/>
                  <a:gd name="connsiteX2" fmla="*/ 485550 w 986557"/>
                  <a:gd name="connsiteY2" fmla="*/ 1380659 h 1455702"/>
                  <a:gd name="connsiteX3" fmla="*/ 426335 w 986557"/>
                  <a:gd name="connsiteY3" fmla="*/ 1455702 h 1455702"/>
                  <a:gd name="connsiteX4" fmla="*/ 430531 w 986557"/>
                  <a:gd name="connsiteY4" fmla="*/ 1426686 h 1455702"/>
                  <a:gd name="connsiteX5" fmla="*/ 298800 w 986557"/>
                  <a:gd name="connsiteY5" fmla="*/ 1201417 h 1455702"/>
                  <a:gd name="connsiteX6" fmla="*/ 119956 w 986557"/>
                  <a:gd name="connsiteY6" fmla="*/ 1199155 h 1455702"/>
                  <a:gd name="connsiteX7" fmla="*/ 109122 w 986557"/>
                  <a:gd name="connsiteY7" fmla="*/ 1204843 h 1455702"/>
                  <a:gd name="connsiteX8" fmla="*/ -1 w 986557"/>
                  <a:gd name="connsiteY8" fmla="*/ 813436 h 1455702"/>
                  <a:gd name="connsiteX9" fmla="*/ 275989 w 986557"/>
                  <a:gd name="connsiteY9" fmla="*/ 240585 h 1455702"/>
                  <a:gd name="connsiteX0" fmla="*/ 275989 w 1094778"/>
                  <a:gd name="connsiteY0" fmla="*/ 318675 h 1533792"/>
                  <a:gd name="connsiteX1" fmla="*/ 1093041 w 1094778"/>
                  <a:gd name="connsiteY1" fmla="*/ 54260 h 1533792"/>
                  <a:gd name="connsiteX2" fmla="*/ 485550 w 1094778"/>
                  <a:gd name="connsiteY2" fmla="*/ 1458749 h 1533792"/>
                  <a:gd name="connsiteX3" fmla="*/ 426335 w 1094778"/>
                  <a:gd name="connsiteY3" fmla="*/ 1533792 h 1533792"/>
                  <a:gd name="connsiteX4" fmla="*/ 430531 w 1094778"/>
                  <a:gd name="connsiteY4" fmla="*/ 1504776 h 1533792"/>
                  <a:gd name="connsiteX5" fmla="*/ 298800 w 1094778"/>
                  <a:gd name="connsiteY5" fmla="*/ 1279507 h 1533792"/>
                  <a:gd name="connsiteX6" fmla="*/ 119956 w 1094778"/>
                  <a:gd name="connsiteY6" fmla="*/ 1277245 h 1533792"/>
                  <a:gd name="connsiteX7" fmla="*/ 109122 w 1094778"/>
                  <a:gd name="connsiteY7" fmla="*/ 1282933 h 1533792"/>
                  <a:gd name="connsiteX8" fmla="*/ -1 w 1094778"/>
                  <a:gd name="connsiteY8" fmla="*/ 891526 h 1533792"/>
                  <a:gd name="connsiteX9" fmla="*/ 275989 w 1094778"/>
                  <a:gd name="connsiteY9" fmla="*/ 318675 h 1533792"/>
                  <a:gd name="connsiteX0" fmla="*/ 275989 w 1106951"/>
                  <a:gd name="connsiteY0" fmla="*/ 332985 h 1548102"/>
                  <a:gd name="connsiteX1" fmla="*/ 1093041 w 1106951"/>
                  <a:gd name="connsiteY1" fmla="*/ 68570 h 1548102"/>
                  <a:gd name="connsiteX2" fmla="*/ 485550 w 1106951"/>
                  <a:gd name="connsiteY2" fmla="*/ 1473059 h 1548102"/>
                  <a:gd name="connsiteX3" fmla="*/ 426335 w 1106951"/>
                  <a:gd name="connsiteY3" fmla="*/ 1548102 h 1548102"/>
                  <a:gd name="connsiteX4" fmla="*/ 430531 w 1106951"/>
                  <a:gd name="connsiteY4" fmla="*/ 1519086 h 1548102"/>
                  <a:gd name="connsiteX5" fmla="*/ 298800 w 1106951"/>
                  <a:gd name="connsiteY5" fmla="*/ 1293817 h 1548102"/>
                  <a:gd name="connsiteX6" fmla="*/ 119956 w 1106951"/>
                  <a:gd name="connsiteY6" fmla="*/ 1291555 h 1548102"/>
                  <a:gd name="connsiteX7" fmla="*/ 109122 w 1106951"/>
                  <a:gd name="connsiteY7" fmla="*/ 1297243 h 1548102"/>
                  <a:gd name="connsiteX8" fmla="*/ -1 w 1106951"/>
                  <a:gd name="connsiteY8" fmla="*/ 905836 h 1548102"/>
                  <a:gd name="connsiteX9" fmla="*/ 275989 w 1106951"/>
                  <a:gd name="connsiteY9" fmla="*/ 332985 h 1548102"/>
                  <a:gd name="connsiteX0" fmla="*/ 275989 w 1106951"/>
                  <a:gd name="connsiteY0" fmla="*/ 332985 h 1519086"/>
                  <a:gd name="connsiteX1" fmla="*/ 1093041 w 1106951"/>
                  <a:gd name="connsiteY1" fmla="*/ 68570 h 1519086"/>
                  <a:gd name="connsiteX2" fmla="*/ 485550 w 1106951"/>
                  <a:gd name="connsiteY2" fmla="*/ 1473059 h 1519086"/>
                  <a:gd name="connsiteX3" fmla="*/ 430531 w 1106951"/>
                  <a:gd name="connsiteY3" fmla="*/ 1519086 h 1519086"/>
                  <a:gd name="connsiteX4" fmla="*/ 298800 w 1106951"/>
                  <a:gd name="connsiteY4" fmla="*/ 1293817 h 1519086"/>
                  <a:gd name="connsiteX5" fmla="*/ 119956 w 1106951"/>
                  <a:gd name="connsiteY5" fmla="*/ 1291555 h 1519086"/>
                  <a:gd name="connsiteX6" fmla="*/ 109122 w 1106951"/>
                  <a:gd name="connsiteY6" fmla="*/ 1297243 h 1519086"/>
                  <a:gd name="connsiteX7" fmla="*/ -1 w 1106951"/>
                  <a:gd name="connsiteY7" fmla="*/ 905836 h 1519086"/>
                  <a:gd name="connsiteX8" fmla="*/ 275989 w 1106951"/>
                  <a:gd name="connsiteY8" fmla="*/ 332985 h 1519086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0 w 1106951"/>
                  <a:gd name="connsiteY3" fmla="*/ 1293817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36785"/>
                  <a:gd name="connsiteY0" fmla="*/ 419795 h 1559868"/>
                  <a:gd name="connsiteX1" fmla="*/ 1123488 w 1136785"/>
                  <a:gd name="connsiteY1" fmla="*/ 58649 h 1559868"/>
                  <a:gd name="connsiteX2" fmla="*/ 485550 w 1136785"/>
                  <a:gd name="connsiteY2" fmla="*/ 1559869 h 1559868"/>
                  <a:gd name="connsiteX3" fmla="*/ 285224 w 1136785"/>
                  <a:gd name="connsiteY3" fmla="*/ 1391814 h 1559868"/>
                  <a:gd name="connsiteX4" fmla="*/ 17318 w 1136785"/>
                  <a:gd name="connsiteY4" fmla="*/ 1386819 h 1559868"/>
                  <a:gd name="connsiteX5" fmla="*/ -1 w 1136785"/>
                  <a:gd name="connsiteY5" fmla="*/ 992646 h 1559868"/>
                  <a:gd name="connsiteX6" fmla="*/ 275989 w 1136785"/>
                  <a:gd name="connsiteY6" fmla="*/ 419795 h 1559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785" h="1559868">
                    <a:moveTo>
                      <a:pt x="275989" y="419795"/>
                    </a:moveTo>
                    <a:cubicBezTo>
                      <a:pt x="389817" y="328250"/>
                      <a:pt x="1013270" y="-167825"/>
                      <a:pt x="1123488" y="58649"/>
                    </a:cubicBezTo>
                    <a:cubicBezTo>
                      <a:pt x="1233706" y="285123"/>
                      <a:pt x="626643" y="1367890"/>
                      <a:pt x="485550" y="1559869"/>
                    </a:cubicBezTo>
                    <a:cubicBezTo>
                      <a:pt x="436826" y="1496438"/>
                      <a:pt x="430658" y="1432292"/>
                      <a:pt x="285224" y="1391814"/>
                    </a:cubicBezTo>
                    <a:cubicBezTo>
                      <a:pt x="139790" y="1351336"/>
                      <a:pt x="73911" y="1363651"/>
                      <a:pt x="17318" y="1386819"/>
                    </a:cubicBezTo>
                    <a:lnTo>
                      <a:pt x="-1" y="992646"/>
                    </a:lnTo>
                    <a:cubicBezTo>
                      <a:pt x="15861" y="865113"/>
                      <a:pt x="169750" y="408199"/>
                      <a:pt x="275989" y="419795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2CEB0D3-5C15-4967-B1E3-DF026432AB9E}"/>
                  </a:ext>
                </a:extLst>
              </p:cNvPr>
              <p:cNvSpPr/>
              <p:nvPr/>
            </p:nvSpPr>
            <p:spPr>
              <a:xfrm rot="236294">
                <a:off x="2934496" y="3781212"/>
                <a:ext cx="3088765" cy="430199"/>
              </a:xfrm>
              <a:custGeom>
                <a:avLst/>
                <a:gdLst>
                  <a:gd name="connsiteX0" fmla="*/ 3081308 w 3088765"/>
                  <a:gd name="connsiteY0" fmla="*/ 315861 h 430199"/>
                  <a:gd name="connsiteX1" fmla="*/ 3087827 w 3088765"/>
                  <a:gd name="connsiteY1" fmla="*/ 316597 h 430199"/>
                  <a:gd name="connsiteX2" fmla="*/ 3088765 w 3088765"/>
                  <a:gd name="connsiteY2" fmla="*/ 343158 h 430199"/>
                  <a:gd name="connsiteX3" fmla="*/ 3074951 w 3088765"/>
                  <a:gd name="connsiteY3" fmla="*/ 389563 h 430199"/>
                  <a:gd name="connsiteX4" fmla="*/ 3039564 w 3088765"/>
                  <a:gd name="connsiteY4" fmla="*/ 423560 h 430199"/>
                  <a:gd name="connsiteX5" fmla="*/ 3059749 w 3088765"/>
                  <a:gd name="connsiteY5" fmla="*/ 376080 h 430199"/>
                  <a:gd name="connsiteX6" fmla="*/ 3076988 w 3088765"/>
                  <a:gd name="connsiteY6" fmla="*/ 321454 h 430199"/>
                  <a:gd name="connsiteX7" fmla="*/ 3031180 w 3088765"/>
                  <a:gd name="connsiteY7" fmla="*/ 310202 h 430199"/>
                  <a:gd name="connsiteX8" fmla="*/ 3059630 w 3088765"/>
                  <a:gd name="connsiteY8" fmla="*/ 313414 h 430199"/>
                  <a:gd name="connsiteX9" fmla="*/ 3056458 w 3088765"/>
                  <a:gd name="connsiteY9" fmla="*/ 318163 h 430199"/>
                  <a:gd name="connsiteX10" fmla="*/ 3020730 w 3088765"/>
                  <a:gd name="connsiteY10" fmla="*/ 359538 h 430199"/>
                  <a:gd name="connsiteX11" fmla="*/ 3029558 w 3088765"/>
                  <a:gd name="connsiteY11" fmla="*/ 314257 h 430199"/>
                  <a:gd name="connsiteX12" fmla="*/ 2822439 w 3088765"/>
                  <a:gd name="connsiteY12" fmla="*/ 312815 h 430199"/>
                  <a:gd name="connsiteX13" fmla="*/ 2826535 w 3088765"/>
                  <a:gd name="connsiteY13" fmla="*/ 314635 h 430199"/>
                  <a:gd name="connsiteX14" fmla="*/ 2813729 w 3088765"/>
                  <a:gd name="connsiteY14" fmla="*/ 389563 h 430199"/>
                  <a:gd name="connsiteX15" fmla="*/ 2778340 w 3088765"/>
                  <a:gd name="connsiteY15" fmla="*/ 423560 h 430199"/>
                  <a:gd name="connsiteX16" fmla="*/ 2798526 w 3088765"/>
                  <a:gd name="connsiteY16" fmla="*/ 376080 h 430199"/>
                  <a:gd name="connsiteX17" fmla="*/ 2822439 w 3088765"/>
                  <a:gd name="connsiteY17" fmla="*/ 312815 h 430199"/>
                  <a:gd name="connsiteX18" fmla="*/ 2927440 w 3088765"/>
                  <a:gd name="connsiteY18" fmla="*/ 298491 h 430199"/>
                  <a:gd name="connsiteX19" fmla="*/ 2948893 w 3088765"/>
                  <a:gd name="connsiteY19" fmla="*/ 300913 h 430199"/>
                  <a:gd name="connsiteX20" fmla="*/ 2937942 w 3088765"/>
                  <a:gd name="connsiteY20" fmla="*/ 327196 h 430199"/>
                  <a:gd name="connsiteX21" fmla="*/ 2895510 w 3088765"/>
                  <a:gd name="connsiteY21" fmla="*/ 356321 h 430199"/>
                  <a:gd name="connsiteX22" fmla="*/ 2919713 w 3088765"/>
                  <a:gd name="connsiteY22" fmla="*/ 315645 h 430199"/>
                  <a:gd name="connsiteX23" fmla="*/ 2926179 w 3088765"/>
                  <a:gd name="connsiteY23" fmla="*/ 301718 h 430199"/>
                  <a:gd name="connsiteX24" fmla="*/ 2567085 w 3088765"/>
                  <a:gd name="connsiteY24" fmla="*/ 312814 h 430199"/>
                  <a:gd name="connsiteX25" fmla="*/ 2571182 w 3088765"/>
                  <a:gd name="connsiteY25" fmla="*/ 314635 h 430199"/>
                  <a:gd name="connsiteX26" fmla="*/ 2558375 w 3088765"/>
                  <a:gd name="connsiteY26" fmla="*/ 389563 h 430199"/>
                  <a:gd name="connsiteX27" fmla="*/ 2522987 w 3088765"/>
                  <a:gd name="connsiteY27" fmla="*/ 423560 h 430199"/>
                  <a:gd name="connsiteX28" fmla="*/ 2543173 w 3088765"/>
                  <a:gd name="connsiteY28" fmla="*/ 376080 h 430199"/>
                  <a:gd name="connsiteX29" fmla="*/ 2567085 w 3088765"/>
                  <a:gd name="connsiteY29" fmla="*/ 312814 h 430199"/>
                  <a:gd name="connsiteX30" fmla="*/ 2872565 w 3088765"/>
                  <a:gd name="connsiteY30" fmla="*/ 290212 h 430199"/>
                  <a:gd name="connsiteX31" fmla="*/ 2891305 w 3088765"/>
                  <a:gd name="connsiteY31" fmla="*/ 293614 h 430199"/>
                  <a:gd name="connsiteX32" fmla="*/ 2884706 w 3088765"/>
                  <a:gd name="connsiteY32" fmla="*/ 300046 h 430199"/>
                  <a:gd name="connsiteX33" fmla="*/ 2872928 w 3088765"/>
                  <a:gd name="connsiteY33" fmla="*/ 301474 h 430199"/>
                  <a:gd name="connsiteX34" fmla="*/ 2311733 w 3088765"/>
                  <a:gd name="connsiteY34" fmla="*/ 312814 h 430199"/>
                  <a:gd name="connsiteX35" fmla="*/ 2315829 w 3088765"/>
                  <a:gd name="connsiteY35" fmla="*/ 314635 h 430199"/>
                  <a:gd name="connsiteX36" fmla="*/ 2303023 w 3088765"/>
                  <a:gd name="connsiteY36" fmla="*/ 389563 h 430199"/>
                  <a:gd name="connsiteX37" fmla="*/ 2267634 w 3088765"/>
                  <a:gd name="connsiteY37" fmla="*/ 423560 h 430199"/>
                  <a:gd name="connsiteX38" fmla="*/ 2287820 w 3088765"/>
                  <a:gd name="connsiteY38" fmla="*/ 376080 h 430199"/>
                  <a:gd name="connsiteX39" fmla="*/ 2311733 w 3088765"/>
                  <a:gd name="connsiteY39" fmla="*/ 312814 h 430199"/>
                  <a:gd name="connsiteX40" fmla="*/ 2783811 w 3088765"/>
                  <a:gd name="connsiteY40" fmla="*/ 274102 h 430199"/>
                  <a:gd name="connsiteX41" fmla="*/ 2840668 w 3088765"/>
                  <a:gd name="connsiteY41" fmla="*/ 284423 h 430199"/>
                  <a:gd name="connsiteX42" fmla="*/ 2838919 w 3088765"/>
                  <a:gd name="connsiteY42" fmla="*/ 286894 h 430199"/>
                  <a:gd name="connsiteX43" fmla="*/ 2825338 w 3088765"/>
                  <a:gd name="connsiteY43" fmla="*/ 290127 h 430199"/>
                  <a:gd name="connsiteX44" fmla="*/ 2805699 w 3088765"/>
                  <a:gd name="connsiteY44" fmla="*/ 302496 h 430199"/>
                  <a:gd name="connsiteX45" fmla="*/ 2759507 w 3088765"/>
                  <a:gd name="connsiteY45" fmla="*/ 359538 h 430199"/>
                  <a:gd name="connsiteX46" fmla="*/ 2780734 w 3088765"/>
                  <a:gd name="connsiteY46" fmla="*/ 283267 h 430199"/>
                  <a:gd name="connsiteX47" fmla="*/ 2050510 w 3088765"/>
                  <a:gd name="connsiteY47" fmla="*/ 312814 h 430199"/>
                  <a:gd name="connsiteX48" fmla="*/ 2054606 w 3088765"/>
                  <a:gd name="connsiteY48" fmla="*/ 314635 h 430199"/>
                  <a:gd name="connsiteX49" fmla="*/ 2041800 w 3088765"/>
                  <a:gd name="connsiteY49" fmla="*/ 389563 h 430199"/>
                  <a:gd name="connsiteX50" fmla="*/ 2006412 w 3088765"/>
                  <a:gd name="connsiteY50" fmla="*/ 423560 h 430199"/>
                  <a:gd name="connsiteX51" fmla="*/ 2026597 w 3088765"/>
                  <a:gd name="connsiteY51" fmla="*/ 376080 h 430199"/>
                  <a:gd name="connsiteX52" fmla="*/ 2050510 w 3088765"/>
                  <a:gd name="connsiteY52" fmla="*/ 312814 h 430199"/>
                  <a:gd name="connsiteX53" fmla="*/ 2687163 w 3088765"/>
                  <a:gd name="connsiteY53" fmla="*/ 261447 h 430199"/>
                  <a:gd name="connsiteX54" fmla="*/ 2692075 w 3088765"/>
                  <a:gd name="connsiteY54" fmla="*/ 263005 h 430199"/>
                  <a:gd name="connsiteX55" fmla="*/ 2676719 w 3088765"/>
                  <a:gd name="connsiteY55" fmla="*/ 327196 h 430199"/>
                  <a:gd name="connsiteX56" fmla="*/ 2634287 w 3088765"/>
                  <a:gd name="connsiteY56" fmla="*/ 356321 h 430199"/>
                  <a:gd name="connsiteX57" fmla="*/ 2658490 w 3088765"/>
                  <a:gd name="connsiteY57" fmla="*/ 315645 h 430199"/>
                  <a:gd name="connsiteX58" fmla="*/ 2687163 w 3088765"/>
                  <a:gd name="connsiteY58" fmla="*/ 261447 h 430199"/>
                  <a:gd name="connsiteX59" fmla="*/ 1795157 w 3088765"/>
                  <a:gd name="connsiteY59" fmla="*/ 312814 h 430199"/>
                  <a:gd name="connsiteX60" fmla="*/ 1799253 w 3088765"/>
                  <a:gd name="connsiteY60" fmla="*/ 314635 h 430199"/>
                  <a:gd name="connsiteX61" fmla="*/ 1786446 w 3088765"/>
                  <a:gd name="connsiteY61" fmla="*/ 389563 h 430199"/>
                  <a:gd name="connsiteX62" fmla="*/ 1751058 w 3088765"/>
                  <a:gd name="connsiteY62" fmla="*/ 423560 h 430199"/>
                  <a:gd name="connsiteX63" fmla="*/ 1771244 w 3088765"/>
                  <a:gd name="connsiteY63" fmla="*/ 376080 h 430199"/>
                  <a:gd name="connsiteX64" fmla="*/ 1795157 w 3088765"/>
                  <a:gd name="connsiteY64" fmla="*/ 312814 h 430199"/>
                  <a:gd name="connsiteX65" fmla="*/ 2431809 w 3088765"/>
                  <a:gd name="connsiteY65" fmla="*/ 261447 h 430199"/>
                  <a:gd name="connsiteX66" fmla="*/ 2436722 w 3088765"/>
                  <a:gd name="connsiteY66" fmla="*/ 263006 h 430199"/>
                  <a:gd name="connsiteX67" fmla="*/ 2421366 w 3088765"/>
                  <a:gd name="connsiteY67" fmla="*/ 327196 h 430199"/>
                  <a:gd name="connsiteX68" fmla="*/ 2378934 w 3088765"/>
                  <a:gd name="connsiteY68" fmla="*/ 356321 h 430199"/>
                  <a:gd name="connsiteX69" fmla="*/ 2403137 w 3088765"/>
                  <a:gd name="connsiteY69" fmla="*/ 315645 h 430199"/>
                  <a:gd name="connsiteX70" fmla="*/ 2431809 w 3088765"/>
                  <a:gd name="connsiteY70" fmla="*/ 261447 h 430199"/>
                  <a:gd name="connsiteX71" fmla="*/ 2632791 w 3088765"/>
                  <a:gd name="connsiteY71" fmla="*/ 243928 h 430199"/>
                  <a:gd name="connsiteX72" fmla="*/ 2667195 w 3088765"/>
                  <a:gd name="connsiteY72" fmla="*/ 252523 h 430199"/>
                  <a:gd name="connsiteX73" fmla="*/ 2667091 w 3088765"/>
                  <a:gd name="connsiteY73" fmla="*/ 252607 h 430199"/>
                  <a:gd name="connsiteX74" fmla="*/ 2611705 w 3088765"/>
                  <a:gd name="connsiteY74" fmla="*/ 301473 h 430199"/>
                  <a:gd name="connsiteX75" fmla="*/ 2622290 w 3088765"/>
                  <a:gd name="connsiteY75" fmla="*/ 262683 h 430199"/>
                  <a:gd name="connsiteX76" fmla="*/ 1539803 w 3088765"/>
                  <a:gd name="connsiteY76" fmla="*/ 312814 h 430199"/>
                  <a:gd name="connsiteX77" fmla="*/ 1543900 w 3088765"/>
                  <a:gd name="connsiteY77" fmla="*/ 314635 h 430199"/>
                  <a:gd name="connsiteX78" fmla="*/ 1531093 w 3088765"/>
                  <a:gd name="connsiteY78" fmla="*/ 389563 h 430199"/>
                  <a:gd name="connsiteX79" fmla="*/ 1495705 w 3088765"/>
                  <a:gd name="connsiteY79" fmla="*/ 423559 h 430199"/>
                  <a:gd name="connsiteX80" fmla="*/ 1515890 w 3088765"/>
                  <a:gd name="connsiteY80" fmla="*/ 376080 h 430199"/>
                  <a:gd name="connsiteX81" fmla="*/ 1539803 w 3088765"/>
                  <a:gd name="connsiteY81" fmla="*/ 312814 h 430199"/>
                  <a:gd name="connsiteX82" fmla="*/ 2176457 w 3088765"/>
                  <a:gd name="connsiteY82" fmla="*/ 261446 h 430199"/>
                  <a:gd name="connsiteX83" fmla="*/ 2181369 w 3088765"/>
                  <a:gd name="connsiteY83" fmla="*/ 263006 h 430199"/>
                  <a:gd name="connsiteX84" fmla="*/ 2166013 w 3088765"/>
                  <a:gd name="connsiteY84" fmla="*/ 327196 h 430199"/>
                  <a:gd name="connsiteX85" fmla="*/ 2123581 w 3088765"/>
                  <a:gd name="connsiteY85" fmla="*/ 356321 h 430199"/>
                  <a:gd name="connsiteX86" fmla="*/ 2147784 w 3088765"/>
                  <a:gd name="connsiteY86" fmla="*/ 315645 h 430199"/>
                  <a:gd name="connsiteX87" fmla="*/ 2176457 w 3088765"/>
                  <a:gd name="connsiteY87" fmla="*/ 261446 h 430199"/>
                  <a:gd name="connsiteX88" fmla="*/ 2571823 w 3088765"/>
                  <a:gd name="connsiteY88" fmla="*/ 228696 h 430199"/>
                  <a:gd name="connsiteX89" fmla="*/ 2587331 w 3088765"/>
                  <a:gd name="connsiteY89" fmla="*/ 232571 h 430199"/>
                  <a:gd name="connsiteX90" fmla="*/ 2586732 w 3088765"/>
                  <a:gd name="connsiteY90" fmla="*/ 236972 h 430199"/>
                  <a:gd name="connsiteX91" fmla="*/ 2579682 w 3088765"/>
                  <a:gd name="connsiteY91" fmla="*/ 245861 h 430199"/>
                  <a:gd name="connsiteX92" fmla="*/ 2572748 w 3088765"/>
                  <a:gd name="connsiteY92" fmla="*/ 234480 h 430199"/>
                  <a:gd name="connsiteX93" fmla="*/ 1278580 w 3088765"/>
                  <a:gd name="connsiteY93" fmla="*/ 312814 h 430199"/>
                  <a:gd name="connsiteX94" fmla="*/ 1282677 w 3088765"/>
                  <a:gd name="connsiteY94" fmla="*/ 314635 h 430199"/>
                  <a:gd name="connsiteX95" fmla="*/ 1269870 w 3088765"/>
                  <a:gd name="connsiteY95" fmla="*/ 389563 h 430199"/>
                  <a:gd name="connsiteX96" fmla="*/ 1234482 w 3088765"/>
                  <a:gd name="connsiteY96" fmla="*/ 423560 h 430199"/>
                  <a:gd name="connsiteX97" fmla="*/ 1254668 w 3088765"/>
                  <a:gd name="connsiteY97" fmla="*/ 376080 h 430199"/>
                  <a:gd name="connsiteX98" fmla="*/ 1278580 w 3088765"/>
                  <a:gd name="connsiteY98" fmla="*/ 312814 h 430199"/>
                  <a:gd name="connsiteX99" fmla="*/ 2538083 w 3088765"/>
                  <a:gd name="connsiteY99" fmla="*/ 220267 h 430199"/>
                  <a:gd name="connsiteX100" fmla="*/ 2556815 w 3088765"/>
                  <a:gd name="connsiteY100" fmla="*/ 224947 h 430199"/>
                  <a:gd name="connsiteX101" fmla="*/ 2556932 w 3088765"/>
                  <a:gd name="connsiteY101" fmla="*/ 226282 h 430199"/>
                  <a:gd name="connsiteX102" fmla="*/ 2559534 w 3088765"/>
                  <a:gd name="connsiteY102" fmla="*/ 242557 h 430199"/>
                  <a:gd name="connsiteX103" fmla="*/ 2574158 w 3088765"/>
                  <a:gd name="connsiteY103" fmla="*/ 258382 h 430199"/>
                  <a:gd name="connsiteX104" fmla="*/ 2589622 w 3088765"/>
                  <a:gd name="connsiteY104" fmla="*/ 278333 h 430199"/>
                  <a:gd name="connsiteX105" fmla="*/ 2569985 w 3088765"/>
                  <a:gd name="connsiteY105" fmla="*/ 290127 h 430199"/>
                  <a:gd name="connsiteX106" fmla="*/ 2550346 w 3088765"/>
                  <a:gd name="connsiteY106" fmla="*/ 302496 h 430199"/>
                  <a:gd name="connsiteX107" fmla="*/ 2504154 w 3088765"/>
                  <a:gd name="connsiteY107" fmla="*/ 359538 h 430199"/>
                  <a:gd name="connsiteX108" fmla="*/ 2534482 w 3088765"/>
                  <a:gd name="connsiteY108" fmla="*/ 256154 h 430199"/>
                  <a:gd name="connsiteX109" fmla="*/ 1915234 w 3088765"/>
                  <a:gd name="connsiteY109" fmla="*/ 261447 h 430199"/>
                  <a:gd name="connsiteX110" fmla="*/ 1920146 w 3088765"/>
                  <a:gd name="connsiteY110" fmla="*/ 263006 h 430199"/>
                  <a:gd name="connsiteX111" fmla="*/ 1904790 w 3088765"/>
                  <a:gd name="connsiteY111" fmla="*/ 327196 h 430199"/>
                  <a:gd name="connsiteX112" fmla="*/ 1862358 w 3088765"/>
                  <a:gd name="connsiteY112" fmla="*/ 356321 h 430199"/>
                  <a:gd name="connsiteX113" fmla="*/ 1886561 w 3088765"/>
                  <a:gd name="connsiteY113" fmla="*/ 315645 h 430199"/>
                  <a:gd name="connsiteX114" fmla="*/ 1915234 w 3088765"/>
                  <a:gd name="connsiteY114" fmla="*/ 261447 h 430199"/>
                  <a:gd name="connsiteX115" fmla="*/ 1023227 w 3088765"/>
                  <a:gd name="connsiteY115" fmla="*/ 312814 h 430199"/>
                  <a:gd name="connsiteX116" fmla="*/ 1027324 w 3088765"/>
                  <a:gd name="connsiteY116" fmla="*/ 314635 h 430199"/>
                  <a:gd name="connsiteX117" fmla="*/ 1014517 w 3088765"/>
                  <a:gd name="connsiteY117" fmla="*/ 389563 h 430199"/>
                  <a:gd name="connsiteX118" fmla="*/ 979129 w 3088765"/>
                  <a:gd name="connsiteY118" fmla="*/ 423559 h 430199"/>
                  <a:gd name="connsiteX119" fmla="*/ 999314 w 3088765"/>
                  <a:gd name="connsiteY119" fmla="*/ 376080 h 430199"/>
                  <a:gd name="connsiteX120" fmla="*/ 1023227 w 3088765"/>
                  <a:gd name="connsiteY120" fmla="*/ 312814 h 430199"/>
                  <a:gd name="connsiteX121" fmla="*/ 1659880 w 3088765"/>
                  <a:gd name="connsiteY121" fmla="*/ 261446 h 430199"/>
                  <a:gd name="connsiteX122" fmla="*/ 1664793 w 3088765"/>
                  <a:gd name="connsiteY122" fmla="*/ 263006 h 430199"/>
                  <a:gd name="connsiteX123" fmla="*/ 1649437 w 3088765"/>
                  <a:gd name="connsiteY123" fmla="*/ 327196 h 430199"/>
                  <a:gd name="connsiteX124" fmla="*/ 1607005 w 3088765"/>
                  <a:gd name="connsiteY124" fmla="*/ 356321 h 430199"/>
                  <a:gd name="connsiteX125" fmla="*/ 1631208 w 3088765"/>
                  <a:gd name="connsiteY125" fmla="*/ 315645 h 430199"/>
                  <a:gd name="connsiteX126" fmla="*/ 1659880 w 3088765"/>
                  <a:gd name="connsiteY126" fmla="*/ 261446 h 430199"/>
                  <a:gd name="connsiteX127" fmla="*/ 767874 w 3088765"/>
                  <a:gd name="connsiteY127" fmla="*/ 312815 h 430199"/>
                  <a:gd name="connsiteX128" fmla="*/ 771971 w 3088765"/>
                  <a:gd name="connsiteY128" fmla="*/ 314635 h 430199"/>
                  <a:gd name="connsiteX129" fmla="*/ 759164 w 3088765"/>
                  <a:gd name="connsiteY129" fmla="*/ 389563 h 430199"/>
                  <a:gd name="connsiteX130" fmla="*/ 723776 w 3088765"/>
                  <a:gd name="connsiteY130" fmla="*/ 423560 h 430199"/>
                  <a:gd name="connsiteX131" fmla="*/ 743962 w 3088765"/>
                  <a:gd name="connsiteY131" fmla="*/ 376080 h 430199"/>
                  <a:gd name="connsiteX132" fmla="*/ 767874 w 3088765"/>
                  <a:gd name="connsiteY132" fmla="*/ 312815 h 430199"/>
                  <a:gd name="connsiteX133" fmla="*/ 2439187 w 3088765"/>
                  <a:gd name="connsiteY133" fmla="*/ 195026 h 430199"/>
                  <a:gd name="connsiteX134" fmla="*/ 2446558 w 3088765"/>
                  <a:gd name="connsiteY134" fmla="*/ 197401 h 430199"/>
                  <a:gd name="connsiteX135" fmla="*/ 2452647 w 3088765"/>
                  <a:gd name="connsiteY135" fmla="*/ 198923 h 430199"/>
                  <a:gd name="connsiteX136" fmla="*/ 2446914 w 3088765"/>
                  <a:gd name="connsiteY136" fmla="*/ 204088 h 430199"/>
                  <a:gd name="connsiteX137" fmla="*/ 1404527 w 3088765"/>
                  <a:gd name="connsiteY137" fmla="*/ 261446 h 430199"/>
                  <a:gd name="connsiteX138" fmla="*/ 1409439 w 3088765"/>
                  <a:gd name="connsiteY138" fmla="*/ 263006 h 430199"/>
                  <a:gd name="connsiteX139" fmla="*/ 1394083 w 3088765"/>
                  <a:gd name="connsiteY139" fmla="*/ 327196 h 430199"/>
                  <a:gd name="connsiteX140" fmla="*/ 1351652 w 3088765"/>
                  <a:gd name="connsiteY140" fmla="*/ 356321 h 430199"/>
                  <a:gd name="connsiteX141" fmla="*/ 1375855 w 3088765"/>
                  <a:gd name="connsiteY141" fmla="*/ 315645 h 430199"/>
                  <a:gd name="connsiteX142" fmla="*/ 1404527 w 3088765"/>
                  <a:gd name="connsiteY142" fmla="*/ 261446 h 430199"/>
                  <a:gd name="connsiteX143" fmla="*/ 506651 w 3088765"/>
                  <a:gd name="connsiteY143" fmla="*/ 312814 h 430199"/>
                  <a:gd name="connsiteX144" fmla="*/ 510748 w 3088765"/>
                  <a:gd name="connsiteY144" fmla="*/ 314635 h 430199"/>
                  <a:gd name="connsiteX145" fmla="*/ 497941 w 3088765"/>
                  <a:gd name="connsiteY145" fmla="*/ 389563 h 430199"/>
                  <a:gd name="connsiteX146" fmla="*/ 462553 w 3088765"/>
                  <a:gd name="connsiteY146" fmla="*/ 423560 h 430199"/>
                  <a:gd name="connsiteX147" fmla="*/ 482739 w 3088765"/>
                  <a:gd name="connsiteY147" fmla="*/ 376080 h 430199"/>
                  <a:gd name="connsiteX148" fmla="*/ 506651 w 3088765"/>
                  <a:gd name="connsiteY148" fmla="*/ 312814 h 430199"/>
                  <a:gd name="connsiteX149" fmla="*/ 2397131 w 3088765"/>
                  <a:gd name="connsiteY149" fmla="*/ 181469 h 430199"/>
                  <a:gd name="connsiteX150" fmla="*/ 2419975 w 3088765"/>
                  <a:gd name="connsiteY150" fmla="*/ 188832 h 430199"/>
                  <a:gd name="connsiteX151" fmla="*/ 2422755 w 3088765"/>
                  <a:gd name="connsiteY151" fmla="*/ 201257 h 430199"/>
                  <a:gd name="connsiteX152" fmla="*/ 2440289 w 3088765"/>
                  <a:gd name="connsiteY152" fmla="*/ 214814 h 430199"/>
                  <a:gd name="connsiteX153" fmla="*/ 2458832 w 3088765"/>
                  <a:gd name="connsiteY153" fmla="*/ 231906 h 430199"/>
                  <a:gd name="connsiteX154" fmla="*/ 2435285 w 3088765"/>
                  <a:gd name="connsiteY154" fmla="*/ 242010 h 430199"/>
                  <a:gd name="connsiteX155" fmla="*/ 2411738 w 3088765"/>
                  <a:gd name="connsiteY155" fmla="*/ 252607 h 430199"/>
                  <a:gd name="connsiteX156" fmla="*/ 2356352 w 3088765"/>
                  <a:gd name="connsiteY156" fmla="*/ 301474 h 430199"/>
                  <a:gd name="connsiteX157" fmla="*/ 2392716 w 3088765"/>
                  <a:gd name="connsiteY157" fmla="*/ 212906 h 430199"/>
                  <a:gd name="connsiteX158" fmla="*/ 2322475 w 3088765"/>
                  <a:gd name="connsiteY158" fmla="*/ 185159 h 430199"/>
                  <a:gd name="connsiteX159" fmla="*/ 2334300 w 3088765"/>
                  <a:gd name="connsiteY159" fmla="*/ 215510 h 430199"/>
                  <a:gd name="connsiteX160" fmla="*/ 2324330 w 3088765"/>
                  <a:gd name="connsiteY160" fmla="*/ 245861 h 430199"/>
                  <a:gd name="connsiteX161" fmla="*/ 2314360 w 3088765"/>
                  <a:gd name="connsiteY161" fmla="*/ 215510 h 430199"/>
                  <a:gd name="connsiteX162" fmla="*/ 2322475 w 3088765"/>
                  <a:gd name="connsiteY162" fmla="*/ 185159 h 430199"/>
                  <a:gd name="connsiteX163" fmla="*/ 1143304 w 3088765"/>
                  <a:gd name="connsiteY163" fmla="*/ 261446 h 430199"/>
                  <a:gd name="connsiteX164" fmla="*/ 1148217 w 3088765"/>
                  <a:gd name="connsiteY164" fmla="*/ 263006 h 430199"/>
                  <a:gd name="connsiteX165" fmla="*/ 1132861 w 3088765"/>
                  <a:gd name="connsiteY165" fmla="*/ 327196 h 430199"/>
                  <a:gd name="connsiteX166" fmla="*/ 1090429 w 3088765"/>
                  <a:gd name="connsiteY166" fmla="*/ 356321 h 430199"/>
                  <a:gd name="connsiteX167" fmla="*/ 1114632 w 3088765"/>
                  <a:gd name="connsiteY167" fmla="*/ 315645 h 430199"/>
                  <a:gd name="connsiteX168" fmla="*/ 1143304 w 3088765"/>
                  <a:gd name="connsiteY168" fmla="*/ 261446 h 430199"/>
                  <a:gd name="connsiteX169" fmla="*/ 2291192 w 3088765"/>
                  <a:gd name="connsiteY169" fmla="*/ 177040 h 430199"/>
                  <a:gd name="connsiteX170" fmla="*/ 2304181 w 3088765"/>
                  <a:gd name="connsiteY170" fmla="*/ 242557 h 430199"/>
                  <a:gd name="connsiteX171" fmla="*/ 2318805 w 3088765"/>
                  <a:gd name="connsiteY171" fmla="*/ 258382 h 430199"/>
                  <a:gd name="connsiteX172" fmla="*/ 2334269 w 3088765"/>
                  <a:gd name="connsiteY172" fmla="*/ 278333 h 430199"/>
                  <a:gd name="connsiteX173" fmla="*/ 2314632 w 3088765"/>
                  <a:gd name="connsiteY173" fmla="*/ 290128 h 430199"/>
                  <a:gd name="connsiteX174" fmla="*/ 2294993 w 3088765"/>
                  <a:gd name="connsiteY174" fmla="*/ 302496 h 430199"/>
                  <a:gd name="connsiteX175" fmla="*/ 2248801 w 3088765"/>
                  <a:gd name="connsiteY175" fmla="*/ 359537 h 430199"/>
                  <a:gd name="connsiteX176" fmla="*/ 2279130 w 3088765"/>
                  <a:gd name="connsiteY176" fmla="*/ 256154 h 430199"/>
                  <a:gd name="connsiteX177" fmla="*/ 2291192 w 3088765"/>
                  <a:gd name="connsiteY177" fmla="*/ 177040 h 430199"/>
                  <a:gd name="connsiteX178" fmla="*/ 251298 w 3088765"/>
                  <a:gd name="connsiteY178" fmla="*/ 312815 h 430199"/>
                  <a:gd name="connsiteX179" fmla="*/ 255395 w 3088765"/>
                  <a:gd name="connsiteY179" fmla="*/ 314635 h 430199"/>
                  <a:gd name="connsiteX180" fmla="*/ 242588 w 3088765"/>
                  <a:gd name="connsiteY180" fmla="*/ 389563 h 430199"/>
                  <a:gd name="connsiteX181" fmla="*/ 207201 w 3088765"/>
                  <a:gd name="connsiteY181" fmla="*/ 423560 h 430199"/>
                  <a:gd name="connsiteX182" fmla="*/ 227385 w 3088765"/>
                  <a:gd name="connsiteY182" fmla="*/ 376080 h 430199"/>
                  <a:gd name="connsiteX183" fmla="*/ 251298 w 3088765"/>
                  <a:gd name="connsiteY183" fmla="*/ 312815 h 430199"/>
                  <a:gd name="connsiteX184" fmla="*/ 2061252 w 3088765"/>
                  <a:gd name="connsiteY184" fmla="*/ 185159 h 430199"/>
                  <a:gd name="connsiteX185" fmla="*/ 2073077 w 3088765"/>
                  <a:gd name="connsiteY185" fmla="*/ 215510 h 430199"/>
                  <a:gd name="connsiteX186" fmla="*/ 2063107 w 3088765"/>
                  <a:gd name="connsiteY186" fmla="*/ 245861 h 430199"/>
                  <a:gd name="connsiteX187" fmla="*/ 2053137 w 3088765"/>
                  <a:gd name="connsiteY187" fmla="*/ 215510 h 430199"/>
                  <a:gd name="connsiteX188" fmla="*/ 2061252 w 3088765"/>
                  <a:gd name="connsiteY188" fmla="*/ 185159 h 430199"/>
                  <a:gd name="connsiteX189" fmla="*/ 887951 w 3088765"/>
                  <a:gd name="connsiteY189" fmla="*/ 261446 h 430199"/>
                  <a:gd name="connsiteX190" fmla="*/ 892863 w 3088765"/>
                  <a:gd name="connsiteY190" fmla="*/ 263006 h 430199"/>
                  <a:gd name="connsiteX191" fmla="*/ 877507 w 3088765"/>
                  <a:gd name="connsiteY191" fmla="*/ 327196 h 430199"/>
                  <a:gd name="connsiteX192" fmla="*/ 835075 w 3088765"/>
                  <a:gd name="connsiteY192" fmla="*/ 356321 h 430199"/>
                  <a:gd name="connsiteX193" fmla="*/ 859278 w 3088765"/>
                  <a:gd name="connsiteY193" fmla="*/ 315645 h 430199"/>
                  <a:gd name="connsiteX194" fmla="*/ 887951 w 3088765"/>
                  <a:gd name="connsiteY194" fmla="*/ 261446 h 430199"/>
                  <a:gd name="connsiteX195" fmla="*/ 2029969 w 3088765"/>
                  <a:gd name="connsiteY195" fmla="*/ 177040 h 430199"/>
                  <a:gd name="connsiteX196" fmla="*/ 2042958 w 3088765"/>
                  <a:gd name="connsiteY196" fmla="*/ 242557 h 430199"/>
                  <a:gd name="connsiteX197" fmla="*/ 2057582 w 3088765"/>
                  <a:gd name="connsiteY197" fmla="*/ 258382 h 430199"/>
                  <a:gd name="connsiteX198" fmla="*/ 2073046 w 3088765"/>
                  <a:gd name="connsiteY198" fmla="*/ 278333 h 430199"/>
                  <a:gd name="connsiteX199" fmla="*/ 2053409 w 3088765"/>
                  <a:gd name="connsiteY199" fmla="*/ 290127 h 430199"/>
                  <a:gd name="connsiteX200" fmla="*/ 2033770 w 3088765"/>
                  <a:gd name="connsiteY200" fmla="*/ 302496 h 430199"/>
                  <a:gd name="connsiteX201" fmla="*/ 1987579 w 3088765"/>
                  <a:gd name="connsiteY201" fmla="*/ 359537 h 430199"/>
                  <a:gd name="connsiteX202" fmla="*/ 2017907 w 3088765"/>
                  <a:gd name="connsiteY202" fmla="*/ 256154 h 430199"/>
                  <a:gd name="connsiteX203" fmla="*/ 2029969 w 3088765"/>
                  <a:gd name="connsiteY203" fmla="*/ 177040 h 430199"/>
                  <a:gd name="connsiteX204" fmla="*/ 1805899 w 3088765"/>
                  <a:gd name="connsiteY204" fmla="*/ 185159 h 430199"/>
                  <a:gd name="connsiteX205" fmla="*/ 1817724 w 3088765"/>
                  <a:gd name="connsiteY205" fmla="*/ 215510 h 430199"/>
                  <a:gd name="connsiteX206" fmla="*/ 1807754 w 3088765"/>
                  <a:gd name="connsiteY206" fmla="*/ 245861 h 430199"/>
                  <a:gd name="connsiteX207" fmla="*/ 1797783 w 3088765"/>
                  <a:gd name="connsiteY207" fmla="*/ 215510 h 430199"/>
                  <a:gd name="connsiteX208" fmla="*/ 1805899 w 3088765"/>
                  <a:gd name="connsiteY208" fmla="*/ 185159 h 430199"/>
                  <a:gd name="connsiteX209" fmla="*/ 632598 w 3088765"/>
                  <a:gd name="connsiteY209" fmla="*/ 261446 h 430199"/>
                  <a:gd name="connsiteX210" fmla="*/ 637510 w 3088765"/>
                  <a:gd name="connsiteY210" fmla="*/ 263006 h 430199"/>
                  <a:gd name="connsiteX211" fmla="*/ 622155 w 3088765"/>
                  <a:gd name="connsiteY211" fmla="*/ 327196 h 430199"/>
                  <a:gd name="connsiteX212" fmla="*/ 579723 w 3088765"/>
                  <a:gd name="connsiteY212" fmla="*/ 356321 h 430199"/>
                  <a:gd name="connsiteX213" fmla="*/ 603926 w 3088765"/>
                  <a:gd name="connsiteY213" fmla="*/ 315645 h 430199"/>
                  <a:gd name="connsiteX214" fmla="*/ 632598 w 3088765"/>
                  <a:gd name="connsiteY214" fmla="*/ 261446 h 430199"/>
                  <a:gd name="connsiteX215" fmla="*/ 2189337 w 3088765"/>
                  <a:gd name="connsiteY215" fmla="*/ 152086 h 430199"/>
                  <a:gd name="connsiteX216" fmla="*/ 2203516 w 3088765"/>
                  <a:gd name="connsiteY216" fmla="*/ 178087 h 430199"/>
                  <a:gd name="connsiteX217" fmla="*/ 2191561 w 3088765"/>
                  <a:gd name="connsiteY217" fmla="*/ 204088 h 430199"/>
                  <a:gd name="connsiteX218" fmla="*/ 2179606 w 3088765"/>
                  <a:gd name="connsiteY218" fmla="*/ 178087 h 430199"/>
                  <a:gd name="connsiteX219" fmla="*/ 2189337 w 3088765"/>
                  <a:gd name="connsiteY219" fmla="*/ 152086 h 430199"/>
                  <a:gd name="connsiteX220" fmla="*/ 1774615 w 3088765"/>
                  <a:gd name="connsiteY220" fmla="*/ 177040 h 430199"/>
                  <a:gd name="connsiteX221" fmla="*/ 1787605 w 3088765"/>
                  <a:gd name="connsiteY221" fmla="*/ 242557 h 430199"/>
                  <a:gd name="connsiteX222" fmla="*/ 1802228 w 3088765"/>
                  <a:gd name="connsiteY222" fmla="*/ 258382 h 430199"/>
                  <a:gd name="connsiteX223" fmla="*/ 1817693 w 3088765"/>
                  <a:gd name="connsiteY223" fmla="*/ 278333 h 430199"/>
                  <a:gd name="connsiteX224" fmla="*/ 1798056 w 3088765"/>
                  <a:gd name="connsiteY224" fmla="*/ 290128 h 430199"/>
                  <a:gd name="connsiteX225" fmla="*/ 1778417 w 3088765"/>
                  <a:gd name="connsiteY225" fmla="*/ 302496 h 430199"/>
                  <a:gd name="connsiteX226" fmla="*/ 1732225 w 3088765"/>
                  <a:gd name="connsiteY226" fmla="*/ 359537 h 430199"/>
                  <a:gd name="connsiteX227" fmla="*/ 1762554 w 3088765"/>
                  <a:gd name="connsiteY227" fmla="*/ 256154 h 430199"/>
                  <a:gd name="connsiteX228" fmla="*/ 1774615 w 3088765"/>
                  <a:gd name="connsiteY228" fmla="*/ 177040 h 430199"/>
                  <a:gd name="connsiteX229" fmla="*/ 2151827 w 3088765"/>
                  <a:gd name="connsiteY229" fmla="*/ 145129 h 430199"/>
                  <a:gd name="connsiteX230" fmla="*/ 2167402 w 3088765"/>
                  <a:gd name="connsiteY230" fmla="*/ 201258 h 430199"/>
                  <a:gd name="connsiteX231" fmla="*/ 2184936 w 3088765"/>
                  <a:gd name="connsiteY231" fmla="*/ 214814 h 430199"/>
                  <a:gd name="connsiteX232" fmla="*/ 2203479 w 3088765"/>
                  <a:gd name="connsiteY232" fmla="*/ 231906 h 430199"/>
                  <a:gd name="connsiteX233" fmla="*/ 2179932 w 3088765"/>
                  <a:gd name="connsiteY233" fmla="*/ 242010 h 430199"/>
                  <a:gd name="connsiteX234" fmla="*/ 2156385 w 3088765"/>
                  <a:gd name="connsiteY234" fmla="*/ 252607 h 430199"/>
                  <a:gd name="connsiteX235" fmla="*/ 2100999 w 3088765"/>
                  <a:gd name="connsiteY235" fmla="*/ 301474 h 430199"/>
                  <a:gd name="connsiteX236" fmla="*/ 2137364 w 3088765"/>
                  <a:gd name="connsiteY236" fmla="*/ 212906 h 430199"/>
                  <a:gd name="connsiteX237" fmla="*/ 2151827 w 3088765"/>
                  <a:gd name="connsiteY237" fmla="*/ 145129 h 430199"/>
                  <a:gd name="connsiteX238" fmla="*/ 1550545 w 3088765"/>
                  <a:gd name="connsiteY238" fmla="*/ 185159 h 430199"/>
                  <a:gd name="connsiteX239" fmla="*/ 1562371 w 3088765"/>
                  <a:gd name="connsiteY239" fmla="*/ 215510 h 430199"/>
                  <a:gd name="connsiteX240" fmla="*/ 1552400 w 3088765"/>
                  <a:gd name="connsiteY240" fmla="*/ 245861 h 430199"/>
                  <a:gd name="connsiteX241" fmla="*/ 1542430 w 3088765"/>
                  <a:gd name="connsiteY241" fmla="*/ 215510 h 430199"/>
                  <a:gd name="connsiteX242" fmla="*/ 1550545 w 3088765"/>
                  <a:gd name="connsiteY242" fmla="*/ 185159 h 430199"/>
                  <a:gd name="connsiteX243" fmla="*/ 2249596 w 3088765"/>
                  <a:gd name="connsiteY243" fmla="*/ 133911 h 430199"/>
                  <a:gd name="connsiteX244" fmla="*/ 2260731 w 3088765"/>
                  <a:gd name="connsiteY244" fmla="*/ 137500 h 430199"/>
                  <a:gd name="connsiteX245" fmla="*/ 2270293 w 3088765"/>
                  <a:gd name="connsiteY245" fmla="*/ 140271 h 430199"/>
                  <a:gd name="connsiteX246" fmla="*/ 2268181 w 3088765"/>
                  <a:gd name="connsiteY246" fmla="*/ 146966 h 430199"/>
                  <a:gd name="connsiteX247" fmla="*/ 2227341 w 3088765"/>
                  <a:gd name="connsiteY247" fmla="*/ 184006 h 430199"/>
                  <a:gd name="connsiteX248" fmla="*/ 2233594 w 3088765"/>
                  <a:gd name="connsiteY248" fmla="*/ 159072 h 430199"/>
                  <a:gd name="connsiteX249" fmla="*/ 371376 w 3088765"/>
                  <a:gd name="connsiteY249" fmla="*/ 261446 h 430199"/>
                  <a:gd name="connsiteX250" fmla="*/ 376288 w 3088765"/>
                  <a:gd name="connsiteY250" fmla="*/ 263006 h 430199"/>
                  <a:gd name="connsiteX251" fmla="*/ 360932 w 3088765"/>
                  <a:gd name="connsiteY251" fmla="*/ 327196 h 430199"/>
                  <a:gd name="connsiteX252" fmla="*/ 318500 w 3088765"/>
                  <a:gd name="connsiteY252" fmla="*/ 356321 h 430199"/>
                  <a:gd name="connsiteX253" fmla="*/ 342703 w 3088765"/>
                  <a:gd name="connsiteY253" fmla="*/ 315645 h 430199"/>
                  <a:gd name="connsiteX254" fmla="*/ 371376 w 3088765"/>
                  <a:gd name="connsiteY254" fmla="*/ 261446 h 430199"/>
                  <a:gd name="connsiteX255" fmla="*/ 1928114 w 3088765"/>
                  <a:gd name="connsiteY255" fmla="*/ 152085 h 430199"/>
                  <a:gd name="connsiteX256" fmla="*/ 1942292 w 3088765"/>
                  <a:gd name="connsiteY256" fmla="*/ 178087 h 430199"/>
                  <a:gd name="connsiteX257" fmla="*/ 1930338 w 3088765"/>
                  <a:gd name="connsiteY257" fmla="*/ 204088 h 430199"/>
                  <a:gd name="connsiteX258" fmla="*/ 1918383 w 3088765"/>
                  <a:gd name="connsiteY258" fmla="*/ 178087 h 430199"/>
                  <a:gd name="connsiteX259" fmla="*/ 1928114 w 3088765"/>
                  <a:gd name="connsiteY259" fmla="*/ 152085 h 430199"/>
                  <a:gd name="connsiteX260" fmla="*/ 1519262 w 3088765"/>
                  <a:gd name="connsiteY260" fmla="*/ 177040 h 430199"/>
                  <a:gd name="connsiteX261" fmla="*/ 1532251 w 3088765"/>
                  <a:gd name="connsiteY261" fmla="*/ 242557 h 430199"/>
                  <a:gd name="connsiteX262" fmla="*/ 1546875 w 3088765"/>
                  <a:gd name="connsiteY262" fmla="*/ 258382 h 430199"/>
                  <a:gd name="connsiteX263" fmla="*/ 1562340 w 3088765"/>
                  <a:gd name="connsiteY263" fmla="*/ 278333 h 430199"/>
                  <a:gd name="connsiteX264" fmla="*/ 1542702 w 3088765"/>
                  <a:gd name="connsiteY264" fmla="*/ 290128 h 430199"/>
                  <a:gd name="connsiteX265" fmla="*/ 1523064 w 3088765"/>
                  <a:gd name="connsiteY265" fmla="*/ 302497 h 430199"/>
                  <a:gd name="connsiteX266" fmla="*/ 1476872 w 3088765"/>
                  <a:gd name="connsiteY266" fmla="*/ 359537 h 430199"/>
                  <a:gd name="connsiteX267" fmla="*/ 1507200 w 3088765"/>
                  <a:gd name="connsiteY267" fmla="*/ 256154 h 430199"/>
                  <a:gd name="connsiteX268" fmla="*/ 1519262 w 3088765"/>
                  <a:gd name="connsiteY268" fmla="*/ 177040 h 430199"/>
                  <a:gd name="connsiteX269" fmla="*/ 1890604 w 3088765"/>
                  <a:gd name="connsiteY269" fmla="*/ 145129 h 430199"/>
                  <a:gd name="connsiteX270" fmla="*/ 1906179 w 3088765"/>
                  <a:gd name="connsiteY270" fmla="*/ 201257 h 430199"/>
                  <a:gd name="connsiteX271" fmla="*/ 1923713 w 3088765"/>
                  <a:gd name="connsiteY271" fmla="*/ 214814 h 430199"/>
                  <a:gd name="connsiteX272" fmla="*/ 1942256 w 3088765"/>
                  <a:gd name="connsiteY272" fmla="*/ 231906 h 430199"/>
                  <a:gd name="connsiteX273" fmla="*/ 1918710 w 3088765"/>
                  <a:gd name="connsiteY273" fmla="*/ 242010 h 430199"/>
                  <a:gd name="connsiteX274" fmla="*/ 1895162 w 3088765"/>
                  <a:gd name="connsiteY274" fmla="*/ 252607 h 430199"/>
                  <a:gd name="connsiteX275" fmla="*/ 1839776 w 3088765"/>
                  <a:gd name="connsiteY275" fmla="*/ 301474 h 430199"/>
                  <a:gd name="connsiteX276" fmla="*/ 1876141 w 3088765"/>
                  <a:gd name="connsiteY276" fmla="*/ 212906 h 430199"/>
                  <a:gd name="connsiteX277" fmla="*/ 1890604 w 3088765"/>
                  <a:gd name="connsiteY277" fmla="*/ 145129 h 430199"/>
                  <a:gd name="connsiteX278" fmla="*/ 1289322 w 3088765"/>
                  <a:gd name="connsiteY278" fmla="*/ 185159 h 430199"/>
                  <a:gd name="connsiteX279" fmla="*/ 1301148 w 3088765"/>
                  <a:gd name="connsiteY279" fmla="*/ 215510 h 430199"/>
                  <a:gd name="connsiteX280" fmla="*/ 1291177 w 3088765"/>
                  <a:gd name="connsiteY280" fmla="*/ 245861 h 430199"/>
                  <a:gd name="connsiteX281" fmla="*/ 1281207 w 3088765"/>
                  <a:gd name="connsiteY281" fmla="*/ 215510 h 430199"/>
                  <a:gd name="connsiteX282" fmla="*/ 1289322 w 3088765"/>
                  <a:gd name="connsiteY282" fmla="*/ 185159 h 430199"/>
                  <a:gd name="connsiteX283" fmla="*/ 116023 w 3088765"/>
                  <a:gd name="connsiteY283" fmla="*/ 261446 h 430199"/>
                  <a:gd name="connsiteX284" fmla="*/ 120935 w 3088765"/>
                  <a:gd name="connsiteY284" fmla="*/ 263005 h 430199"/>
                  <a:gd name="connsiteX285" fmla="*/ 105579 w 3088765"/>
                  <a:gd name="connsiteY285" fmla="*/ 327196 h 430199"/>
                  <a:gd name="connsiteX286" fmla="*/ 63147 w 3088765"/>
                  <a:gd name="connsiteY286" fmla="*/ 356321 h 430199"/>
                  <a:gd name="connsiteX287" fmla="*/ 87350 w 3088765"/>
                  <a:gd name="connsiteY287" fmla="*/ 315645 h 430199"/>
                  <a:gd name="connsiteX288" fmla="*/ 116023 w 3088765"/>
                  <a:gd name="connsiteY288" fmla="*/ 261446 h 430199"/>
                  <a:gd name="connsiteX289" fmla="*/ 1672761 w 3088765"/>
                  <a:gd name="connsiteY289" fmla="*/ 152086 h 430199"/>
                  <a:gd name="connsiteX290" fmla="*/ 1686939 w 3088765"/>
                  <a:gd name="connsiteY290" fmla="*/ 178087 h 430199"/>
                  <a:gd name="connsiteX291" fmla="*/ 1674985 w 3088765"/>
                  <a:gd name="connsiteY291" fmla="*/ 204088 h 430199"/>
                  <a:gd name="connsiteX292" fmla="*/ 1663030 w 3088765"/>
                  <a:gd name="connsiteY292" fmla="*/ 178087 h 430199"/>
                  <a:gd name="connsiteX293" fmla="*/ 1672761 w 3088765"/>
                  <a:gd name="connsiteY293" fmla="*/ 152086 h 430199"/>
                  <a:gd name="connsiteX294" fmla="*/ 1258039 w 3088765"/>
                  <a:gd name="connsiteY294" fmla="*/ 177040 h 430199"/>
                  <a:gd name="connsiteX295" fmla="*/ 1271028 w 3088765"/>
                  <a:gd name="connsiteY295" fmla="*/ 242557 h 430199"/>
                  <a:gd name="connsiteX296" fmla="*/ 1285653 w 3088765"/>
                  <a:gd name="connsiteY296" fmla="*/ 258382 h 430199"/>
                  <a:gd name="connsiteX297" fmla="*/ 1301117 w 3088765"/>
                  <a:gd name="connsiteY297" fmla="*/ 278333 h 430199"/>
                  <a:gd name="connsiteX298" fmla="*/ 1281480 w 3088765"/>
                  <a:gd name="connsiteY298" fmla="*/ 290128 h 430199"/>
                  <a:gd name="connsiteX299" fmla="*/ 1261841 w 3088765"/>
                  <a:gd name="connsiteY299" fmla="*/ 302497 h 430199"/>
                  <a:gd name="connsiteX300" fmla="*/ 1215649 w 3088765"/>
                  <a:gd name="connsiteY300" fmla="*/ 359537 h 430199"/>
                  <a:gd name="connsiteX301" fmla="*/ 1245977 w 3088765"/>
                  <a:gd name="connsiteY301" fmla="*/ 256154 h 430199"/>
                  <a:gd name="connsiteX302" fmla="*/ 1258039 w 3088765"/>
                  <a:gd name="connsiteY302" fmla="*/ 177040 h 430199"/>
                  <a:gd name="connsiteX303" fmla="*/ 1635251 w 3088765"/>
                  <a:gd name="connsiteY303" fmla="*/ 145129 h 430199"/>
                  <a:gd name="connsiteX304" fmla="*/ 1650826 w 3088765"/>
                  <a:gd name="connsiteY304" fmla="*/ 201258 h 430199"/>
                  <a:gd name="connsiteX305" fmla="*/ 1668360 w 3088765"/>
                  <a:gd name="connsiteY305" fmla="*/ 214814 h 430199"/>
                  <a:gd name="connsiteX306" fmla="*/ 1686903 w 3088765"/>
                  <a:gd name="connsiteY306" fmla="*/ 231906 h 430199"/>
                  <a:gd name="connsiteX307" fmla="*/ 1663356 w 3088765"/>
                  <a:gd name="connsiteY307" fmla="*/ 242010 h 430199"/>
                  <a:gd name="connsiteX308" fmla="*/ 1639809 w 3088765"/>
                  <a:gd name="connsiteY308" fmla="*/ 252607 h 430199"/>
                  <a:gd name="connsiteX309" fmla="*/ 1584423 w 3088765"/>
                  <a:gd name="connsiteY309" fmla="*/ 301473 h 430199"/>
                  <a:gd name="connsiteX310" fmla="*/ 1620788 w 3088765"/>
                  <a:gd name="connsiteY310" fmla="*/ 212906 h 430199"/>
                  <a:gd name="connsiteX311" fmla="*/ 1635251 w 3088765"/>
                  <a:gd name="connsiteY311" fmla="*/ 145129 h 430199"/>
                  <a:gd name="connsiteX312" fmla="*/ 1033969 w 3088765"/>
                  <a:gd name="connsiteY312" fmla="*/ 185160 h 430199"/>
                  <a:gd name="connsiteX313" fmla="*/ 1045794 w 3088765"/>
                  <a:gd name="connsiteY313" fmla="*/ 215510 h 430199"/>
                  <a:gd name="connsiteX314" fmla="*/ 1035824 w 3088765"/>
                  <a:gd name="connsiteY314" fmla="*/ 245861 h 430199"/>
                  <a:gd name="connsiteX315" fmla="*/ 1025854 w 3088765"/>
                  <a:gd name="connsiteY315" fmla="*/ 215510 h 430199"/>
                  <a:gd name="connsiteX316" fmla="*/ 1033969 w 3088765"/>
                  <a:gd name="connsiteY316" fmla="*/ 185160 h 430199"/>
                  <a:gd name="connsiteX317" fmla="*/ 1417408 w 3088765"/>
                  <a:gd name="connsiteY317" fmla="*/ 152086 h 430199"/>
                  <a:gd name="connsiteX318" fmla="*/ 1431586 w 3088765"/>
                  <a:gd name="connsiteY318" fmla="*/ 178087 h 430199"/>
                  <a:gd name="connsiteX319" fmla="*/ 1419632 w 3088765"/>
                  <a:gd name="connsiteY319" fmla="*/ 204088 h 430199"/>
                  <a:gd name="connsiteX320" fmla="*/ 1407677 w 3088765"/>
                  <a:gd name="connsiteY320" fmla="*/ 178087 h 430199"/>
                  <a:gd name="connsiteX321" fmla="*/ 1417408 w 3088765"/>
                  <a:gd name="connsiteY321" fmla="*/ 152086 h 430199"/>
                  <a:gd name="connsiteX322" fmla="*/ 1002685 w 3088765"/>
                  <a:gd name="connsiteY322" fmla="*/ 177039 h 430199"/>
                  <a:gd name="connsiteX323" fmla="*/ 1015675 w 3088765"/>
                  <a:gd name="connsiteY323" fmla="*/ 242557 h 430199"/>
                  <a:gd name="connsiteX324" fmla="*/ 1030299 w 3088765"/>
                  <a:gd name="connsiteY324" fmla="*/ 258382 h 430199"/>
                  <a:gd name="connsiteX325" fmla="*/ 1045764 w 3088765"/>
                  <a:gd name="connsiteY325" fmla="*/ 278333 h 430199"/>
                  <a:gd name="connsiteX326" fmla="*/ 1026126 w 3088765"/>
                  <a:gd name="connsiteY326" fmla="*/ 290128 h 430199"/>
                  <a:gd name="connsiteX327" fmla="*/ 1006487 w 3088765"/>
                  <a:gd name="connsiteY327" fmla="*/ 302497 h 430199"/>
                  <a:gd name="connsiteX328" fmla="*/ 960296 w 3088765"/>
                  <a:gd name="connsiteY328" fmla="*/ 359537 h 430199"/>
                  <a:gd name="connsiteX329" fmla="*/ 990624 w 3088765"/>
                  <a:gd name="connsiteY329" fmla="*/ 256154 h 430199"/>
                  <a:gd name="connsiteX330" fmla="*/ 1002685 w 3088765"/>
                  <a:gd name="connsiteY330" fmla="*/ 177039 h 430199"/>
                  <a:gd name="connsiteX331" fmla="*/ 2125922 w 3088765"/>
                  <a:gd name="connsiteY331" fmla="*/ 98433 h 430199"/>
                  <a:gd name="connsiteX332" fmla="*/ 2148553 w 3088765"/>
                  <a:gd name="connsiteY332" fmla="*/ 104991 h 430199"/>
                  <a:gd name="connsiteX333" fmla="*/ 2135825 w 3088765"/>
                  <a:gd name="connsiteY333" fmla="*/ 129273 h 430199"/>
                  <a:gd name="connsiteX334" fmla="*/ 2086856 w 3088765"/>
                  <a:gd name="connsiteY334" fmla="*/ 155988 h 430199"/>
                  <a:gd name="connsiteX335" fmla="*/ 2114787 w 3088765"/>
                  <a:gd name="connsiteY335" fmla="*/ 118677 h 430199"/>
                  <a:gd name="connsiteX336" fmla="*/ 2122250 w 3088765"/>
                  <a:gd name="connsiteY336" fmla="*/ 105902 h 430199"/>
                  <a:gd name="connsiteX337" fmla="*/ 1379898 w 3088765"/>
                  <a:gd name="connsiteY337" fmla="*/ 145129 h 430199"/>
                  <a:gd name="connsiteX338" fmla="*/ 1395473 w 3088765"/>
                  <a:gd name="connsiteY338" fmla="*/ 201258 h 430199"/>
                  <a:gd name="connsiteX339" fmla="*/ 1413007 w 3088765"/>
                  <a:gd name="connsiteY339" fmla="*/ 214814 h 430199"/>
                  <a:gd name="connsiteX340" fmla="*/ 1431550 w 3088765"/>
                  <a:gd name="connsiteY340" fmla="*/ 231906 h 430199"/>
                  <a:gd name="connsiteX341" fmla="*/ 1408003 w 3088765"/>
                  <a:gd name="connsiteY341" fmla="*/ 242010 h 430199"/>
                  <a:gd name="connsiteX342" fmla="*/ 1384456 w 3088765"/>
                  <a:gd name="connsiteY342" fmla="*/ 252607 h 430199"/>
                  <a:gd name="connsiteX343" fmla="*/ 1329070 w 3088765"/>
                  <a:gd name="connsiteY343" fmla="*/ 301473 h 430199"/>
                  <a:gd name="connsiteX344" fmla="*/ 1365435 w 3088765"/>
                  <a:gd name="connsiteY344" fmla="*/ 212906 h 430199"/>
                  <a:gd name="connsiteX345" fmla="*/ 1379898 w 3088765"/>
                  <a:gd name="connsiteY345" fmla="*/ 145129 h 430199"/>
                  <a:gd name="connsiteX346" fmla="*/ 778616 w 3088765"/>
                  <a:gd name="connsiteY346" fmla="*/ 185159 h 430199"/>
                  <a:gd name="connsiteX347" fmla="*/ 790442 w 3088765"/>
                  <a:gd name="connsiteY347" fmla="*/ 215510 h 430199"/>
                  <a:gd name="connsiteX348" fmla="*/ 780471 w 3088765"/>
                  <a:gd name="connsiteY348" fmla="*/ 245861 h 430199"/>
                  <a:gd name="connsiteX349" fmla="*/ 770501 w 3088765"/>
                  <a:gd name="connsiteY349" fmla="*/ 215510 h 430199"/>
                  <a:gd name="connsiteX350" fmla="*/ 778616 w 3088765"/>
                  <a:gd name="connsiteY350" fmla="*/ 185159 h 430199"/>
                  <a:gd name="connsiteX351" fmla="*/ 1156185 w 3088765"/>
                  <a:gd name="connsiteY351" fmla="*/ 152086 h 430199"/>
                  <a:gd name="connsiteX352" fmla="*/ 1170363 w 3088765"/>
                  <a:gd name="connsiteY352" fmla="*/ 178087 h 430199"/>
                  <a:gd name="connsiteX353" fmla="*/ 1158409 w 3088765"/>
                  <a:gd name="connsiteY353" fmla="*/ 204088 h 430199"/>
                  <a:gd name="connsiteX354" fmla="*/ 1146454 w 3088765"/>
                  <a:gd name="connsiteY354" fmla="*/ 178087 h 430199"/>
                  <a:gd name="connsiteX355" fmla="*/ 1156185 w 3088765"/>
                  <a:gd name="connsiteY355" fmla="*/ 152086 h 430199"/>
                  <a:gd name="connsiteX356" fmla="*/ 747333 w 3088765"/>
                  <a:gd name="connsiteY356" fmla="*/ 177040 h 430199"/>
                  <a:gd name="connsiteX357" fmla="*/ 760322 w 3088765"/>
                  <a:gd name="connsiteY357" fmla="*/ 242557 h 430199"/>
                  <a:gd name="connsiteX358" fmla="*/ 774946 w 3088765"/>
                  <a:gd name="connsiteY358" fmla="*/ 258381 h 430199"/>
                  <a:gd name="connsiteX359" fmla="*/ 790411 w 3088765"/>
                  <a:gd name="connsiteY359" fmla="*/ 278333 h 430199"/>
                  <a:gd name="connsiteX360" fmla="*/ 770773 w 3088765"/>
                  <a:gd name="connsiteY360" fmla="*/ 290127 h 430199"/>
                  <a:gd name="connsiteX361" fmla="*/ 751135 w 3088765"/>
                  <a:gd name="connsiteY361" fmla="*/ 302497 h 430199"/>
                  <a:gd name="connsiteX362" fmla="*/ 704943 w 3088765"/>
                  <a:gd name="connsiteY362" fmla="*/ 359537 h 430199"/>
                  <a:gd name="connsiteX363" fmla="*/ 735271 w 3088765"/>
                  <a:gd name="connsiteY363" fmla="*/ 256155 h 430199"/>
                  <a:gd name="connsiteX364" fmla="*/ 747333 w 3088765"/>
                  <a:gd name="connsiteY364" fmla="*/ 177040 h 430199"/>
                  <a:gd name="connsiteX365" fmla="*/ 2064654 w 3088765"/>
                  <a:gd name="connsiteY365" fmla="*/ 84380 h 430199"/>
                  <a:gd name="connsiteX366" fmla="*/ 2093341 w 3088765"/>
                  <a:gd name="connsiteY366" fmla="*/ 89464 h 430199"/>
                  <a:gd name="connsiteX367" fmla="*/ 2092163 w 3088765"/>
                  <a:gd name="connsiteY367" fmla="*/ 90601 h 430199"/>
                  <a:gd name="connsiteX368" fmla="*/ 2060795 w 3088765"/>
                  <a:gd name="connsiteY368" fmla="*/ 105678 h 430199"/>
                  <a:gd name="connsiteX369" fmla="*/ 2060237 w 3088765"/>
                  <a:gd name="connsiteY369" fmla="*/ 91931 h 430199"/>
                  <a:gd name="connsiteX370" fmla="*/ 1118675 w 3088765"/>
                  <a:gd name="connsiteY370" fmla="*/ 145129 h 430199"/>
                  <a:gd name="connsiteX371" fmla="*/ 1134250 w 3088765"/>
                  <a:gd name="connsiteY371" fmla="*/ 201258 h 430199"/>
                  <a:gd name="connsiteX372" fmla="*/ 1151784 w 3088765"/>
                  <a:gd name="connsiteY372" fmla="*/ 214814 h 430199"/>
                  <a:gd name="connsiteX373" fmla="*/ 1170327 w 3088765"/>
                  <a:gd name="connsiteY373" fmla="*/ 231906 h 430199"/>
                  <a:gd name="connsiteX374" fmla="*/ 1146780 w 3088765"/>
                  <a:gd name="connsiteY374" fmla="*/ 242010 h 430199"/>
                  <a:gd name="connsiteX375" fmla="*/ 1123233 w 3088765"/>
                  <a:gd name="connsiteY375" fmla="*/ 252607 h 430199"/>
                  <a:gd name="connsiteX376" fmla="*/ 1067847 w 3088765"/>
                  <a:gd name="connsiteY376" fmla="*/ 301473 h 430199"/>
                  <a:gd name="connsiteX377" fmla="*/ 1104212 w 3088765"/>
                  <a:gd name="connsiteY377" fmla="*/ 212906 h 430199"/>
                  <a:gd name="connsiteX378" fmla="*/ 1118675 w 3088765"/>
                  <a:gd name="connsiteY378" fmla="*/ 145129 h 430199"/>
                  <a:gd name="connsiteX379" fmla="*/ 517394 w 3088765"/>
                  <a:gd name="connsiteY379" fmla="*/ 185160 h 430199"/>
                  <a:gd name="connsiteX380" fmla="*/ 529218 w 3088765"/>
                  <a:gd name="connsiteY380" fmla="*/ 215510 h 430199"/>
                  <a:gd name="connsiteX381" fmla="*/ 519248 w 3088765"/>
                  <a:gd name="connsiteY381" fmla="*/ 245861 h 430199"/>
                  <a:gd name="connsiteX382" fmla="*/ 509278 w 3088765"/>
                  <a:gd name="connsiteY382" fmla="*/ 215510 h 430199"/>
                  <a:gd name="connsiteX383" fmla="*/ 517394 w 3088765"/>
                  <a:gd name="connsiteY383" fmla="*/ 185160 h 430199"/>
                  <a:gd name="connsiteX384" fmla="*/ 900831 w 3088765"/>
                  <a:gd name="connsiteY384" fmla="*/ 152085 h 430199"/>
                  <a:gd name="connsiteX385" fmla="*/ 915010 w 3088765"/>
                  <a:gd name="connsiteY385" fmla="*/ 178087 h 430199"/>
                  <a:gd name="connsiteX386" fmla="*/ 903056 w 3088765"/>
                  <a:gd name="connsiteY386" fmla="*/ 204088 h 430199"/>
                  <a:gd name="connsiteX387" fmla="*/ 891101 w 3088765"/>
                  <a:gd name="connsiteY387" fmla="*/ 178087 h 430199"/>
                  <a:gd name="connsiteX388" fmla="*/ 900831 w 3088765"/>
                  <a:gd name="connsiteY388" fmla="*/ 152085 h 430199"/>
                  <a:gd name="connsiteX389" fmla="*/ 2008692 w 3088765"/>
                  <a:gd name="connsiteY389" fmla="*/ 74462 h 430199"/>
                  <a:gd name="connsiteX390" fmla="*/ 2022169 w 3088765"/>
                  <a:gd name="connsiteY390" fmla="*/ 76851 h 430199"/>
                  <a:gd name="connsiteX391" fmla="*/ 2022900 w 3088765"/>
                  <a:gd name="connsiteY391" fmla="*/ 96408 h 430199"/>
                  <a:gd name="connsiteX392" fmla="*/ 2006958 w 3088765"/>
                  <a:gd name="connsiteY392" fmla="*/ 146966 h 430199"/>
                  <a:gd name="connsiteX393" fmla="*/ 1966118 w 3088765"/>
                  <a:gd name="connsiteY393" fmla="*/ 184005 h 430199"/>
                  <a:gd name="connsiteX394" fmla="*/ 1989413 w 3088765"/>
                  <a:gd name="connsiteY394" fmla="*/ 132276 h 430199"/>
                  <a:gd name="connsiteX395" fmla="*/ 2002226 w 3088765"/>
                  <a:gd name="connsiteY395" fmla="*/ 92280 h 430199"/>
                  <a:gd name="connsiteX396" fmla="*/ 486110 w 3088765"/>
                  <a:gd name="connsiteY396" fmla="*/ 177040 h 430199"/>
                  <a:gd name="connsiteX397" fmla="*/ 499100 w 3088765"/>
                  <a:gd name="connsiteY397" fmla="*/ 242557 h 430199"/>
                  <a:gd name="connsiteX398" fmla="*/ 513724 w 3088765"/>
                  <a:gd name="connsiteY398" fmla="*/ 258381 h 430199"/>
                  <a:gd name="connsiteX399" fmla="*/ 529188 w 3088765"/>
                  <a:gd name="connsiteY399" fmla="*/ 278333 h 430199"/>
                  <a:gd name="connsiteX400" fmla="*/ 509550 w 3088765"/>
                  <a:gd name="connsiteY400" fmla="*/ 290128 h 430199"/>
                  <a:gd name="connsiteX401" fmla="*/ 489912 w 3088765"/>
                  <a:gd name="connsiteY401" fmla="*/ 302497 h 430199"/>
                  <a:gd name="connsiteX402" fmla="*/ 443720 w 3088765"/>
                  <a:gd name="connsiteY402" fmla="*/ 359537 h 430199"/>
                  <a:gd name="connsiteX403" fmla="*/ 474048 w 3088765"/>
                  <a:gd name="connsiteY403" fmla="*/ 256154 h 430199"/>
                  <a:gd name="connsiteX404" fmla="*/ 486110 w 3088765"/>
                  <a:gd name="connsiteY404" fmla="*/ 177040 h 430199"/>
                  <a:gd name="connsiteX405" fmla="*/ 863321 w 3088765"/>
                  <a:gd name="connsiteY405" fmla="*/ 145129 h 430199"/>
                  <a:gd name="connsiteX406" fmla="*/ 878896 w 3088765"/>
                  <a:gd name="connsiteY406" fmla="*/ 201258 h 430199"/>
                  <a:gd name="connsiteX407" fmla="*/ 896430 w 3088765"/>
                  <a:gd name="connsiteY407" fmla="*/ 214814 h 430199"/>
                  <a:gd name="connsiteX408" fmla="*/ 914973 w 3088765"/>
                  <a:gd name="connsiteY408" fmla="*/ 231906 h 430199"/>
                  <a:gd name="connsiteX409" fmla="*/ 891427 w 3088765"/>
                  <a:gd name="connsiteY409" fmla="*/ 242010 h 430199"/>
                  <a:gd name="connsiteX410" fmla="*/ 867879 w 3088765"/>
                  <a:gd name="connsiteY410" fmla="*/ 252607 h 430199"/>
                  <a:gd name="connsiteX411" fmla="*/ 812493 w 3088765"/>
                  <a:gd name="connsiteY411" fmla="*/ 301473 h 430199"/>
                  <a:gd name="connsiteX412" fmla="*/ 848858 w 3088765"/>
                  <a:gd name="connsiteY412" fmla="*/ 212906 h 430199"/>
                  <a:gd name="connsiteX413" fmla="*/ 863321 w 3088765"/>
                  <a:gd name="connsiteY413" fmla="*/ 145129 h 430199"/>
                  <a:gd name="connsiteX414" fmla="*/ 262041 w 3088765"/>
                  <a:gd name="connsiteY414" fmla="*/ 185159 h 430199"/>
                  <a:gd name="connsiteX415" fmla="*/ 273865 w 3088765"/>
                  <a:gd name="connsiteY415" fmla="*/ 215510 h 430199"/>
                  <a:gd name="connsiteX416" fmla="*/ 263896 w 3088765"/>
                  <a:gd name="connsiteY416" fmla="*/ 245861 h 430199"/>
                  <a:gd name="connsiteX417" fmla="*/ 253925 w 3088765"/>
                  <a:gd name="connsiteY417" fmla="*/ 215510 h 430199"/>
                  <a:gd name="connsiteX418" fmla="*/ 262041 w 3088765"/>
                  <a:gd name="connsiteY418" fmla="*/ 185159 h 430199"/>
                  <a:gd name="connsiteX419" fmla="*/ 1954590 w 3088765"/>
                  <a:gd name="connsiteY419" fmla="*/ 64874 h 430199"/>
                  <a:gd name="connsiteX420" fmla="*/ 1984944 w 3088765"/>
                  <a:gd name="connsiteY420" fmla="*/ 70253 h 430199"/>
                  <a:gd name="connsiteX421" fmla="*/ 1970544 w 3088765"/>
                  <a:gd name="connsiteY421" fmla="*/ 93349 h 430199"/>
                  <a:gd name="connsiteX422" fmla="*/ 1944383 w 3088765"/>
                  <a:gd name="connsiteY422" fmla="*/ 114254 h 430199"/>
                  <a:gd name="connsiteX423" fmla="*/ 1954570 w 3088765"/>
                  <a:gd name="connsiteY423" fmla="*/ 64922 h 430199"/>
                  <a:gd name="connsiteX424" fmla="*/ 1886655 w 3088765"/>
                  <a:gd name="connsiteY424" fmla="*/ 68963 h 430199"/>
                  <a:gd name="connsiteX425" fmla="*/ 1892323 w 3088765"/>
                  <a:gd name="connsiteY425" fmla="*/ 70393 h 430199"/>
                  <a:gd name="connsiteX426" fmla="*/ 1874602 w 3088765"/>
                  <a:gd name="connsiteY426" fmla="*/ 129273 h 430199"/>
                  <a:gd name="connsiteX427" fmla="*/ 1825633 w 3088765"/>
                  <a:gd name="connsiteY427" fmla="*/ 155988 h 430199"/>
                  <a:gd name="connsiteX428" fmla="*/ 1853565 w 3088765"/>
                  <a:gd name="connsiteY428" fmla="*/ 118677 h 430199"/>
                  <a:gd name="connsiteX429" fmla="*/ 1886655 w 3088765"/>
                  <a:gd name="connsiteY429" fmla="*/ 68963 h 430199"/>
                  <a:gd name="connsiteX430" fmla="*/ 645479 w 3088765"/>
                  <a:gd name="connsiteY430" fmla="*/ 152085 h 430199"/>
                  <a:gd name="connsiteX431" fmla="*/ 659657 w 3088765"/>
                  <a:gd name="connsiteY431" fmla="*/ 178087 h 430199"/>
                  <a:gd name="connsiteX432" fmla="*/ 647703 w 3088765"/>
                  <a:gd name="connsiteY432" fmla="*/ 204087 h 430199"/>
                  <a:gd name="connsiteX433" fmla="*/ 635748 w 3088765"/>
                  <a:gd name="connsiteY433" fmla="*/ 178087 h 430199"/>
                  <a:gd name="connsiteX434" fmla="*/ 645479 w 3088765"/>
                  <a:gd name="connsiteY434" fmla="*/ 152085 h 430199"/>
                  <a:gd name="connsiteX435" fmla="*/ 230757 w 3088765"/>
                  <a:gd name="connsiteY435" fmla="*/ 177040 h 430199"/>
                  <a:gd name="connsiteX436" fmla="*/ 243747 w 3088765"/>
                  <a:gd name="connsiteY436" fmla="*/ 242557 h 430199"/>
                  <a:gd name="connsiteX437" fmla="*/ 258370 w 3088765"/>
                  <a:gd name="connsiteY437" fmla="*/ 258381 h 430199"/>
                  <a:gd name="connsiteX438" fmla="*/ 273835 w 3088765"/>
                  <a:gd name="connsiteY438" fmla="*/ 278333 h 430199"/>
                  <a:gd name="connsiteX439" fmla="*/ 254197 w 3088765"/>
                  <a:gd name="connsiteY439" fmla="*/ 290127 h 430199"/>
                  <a:gd name="connsiteX440" fmla="*/ 234558 w 3088765"/>
                  <a:gd name="connsiteY440" fmla="*/ 302496 h 430199"/>
                  <a:gd name="connsiteX441" fmla="*/ 188367 w 3088765"/>
                  <a:gd name="connsiteY441" fmla="*/ 359537 h 430199"/>
                  <a:gd name="connsiteX442" fmla="*/ 218695 w 3088765"/>
                  <a:gd name="connsiteY442" fmla="*/ 256155 h 430199"/>
                  <a:gd name="connsiteX443" fmla="*/ 230757 w 3088765"/>
                  <a:gd name="connsiteY443" fmla="*/ 177040 h 430199"/>
                  <a:gd name="connsiteX444" fmla="*/ 607969 w 3088765"/>
                  <a:gd name="connsiteY444" fmla="*/ 145129 h 430199"/>
                  <a:gd name="connsiteX445" fmla="*/ 623544 w 3088765"/>
                  <a:gd name="connsiteY445" fmla="*/ 201258 h 430199"/>
                  <a:gd name="connsiteX446" fmla="*/ 641078 w 3088765"/>
                  <a:gd name="connsiteY446" fmla="*/ 214814 h 430199"/>
                  <a:gd name="connsiteX447" fmla="*/ 659621 w 3088765"/>
                  <a:gd name="connsiteY447" fmla="*/ 231906 h 430199"/>
                  <a:gd name="connsiteX448" fmla="*/ 636074 w 3088765"/>
                  <a:gd name="connsiteY448" fmla="*/ 242011 h 430199"/>
                  <a:gd name="connsiteX449" fmla="*/ 612527 w 3088765"/>
                  <a:gd name="connsiteY449" fmla="*/ 252607 h 430199"/>
                  <a:gd name="connsiteX450" fmla="*/ 557141 w 3088765"/>
                  <a:gd name="connsiteY450" fmla="*/ 301473 h 430199"/>
                  <a:gd name="connsiteX451" fmla="*/ 593506 w 3088765"/>
                  <a:gd name="connsiteY451" fmla="*/ 212906 h 430199"/>
                  <a:gd name="connsiteX452" fmla="*/ 607969 w 3088765"/>
                  <a:gd name="connsiteY452" fmla="*/ 145129 h 430199"/>
                  <a:gd name="connsiteX453" fmla="*/ 1761657 w 3088765"/>
                  <a:gd name="connsiteY453" fmla="*/ 63350 h 430199"/>
                  <a:gd name="connsiteX454" fmla="*/ 1766384 w 3088765"/>
                  <a:gd name="connsiteY454" fmla="*/ 65333 h 430199"/>
                  <a:gd name="connsiteX455" fmla="*/ 1751605 w 3088765"/>
                  <a:gd name="connsiteY455" fmla="*/ 146966 h 430199"/>
                  <a:gd name="connsiteX456" fmla="*/ 1710765 w 3088765"/>
                  <a:gd name="connsiteY456" fmla="*/ 184006 h 430199"/>
                  <a:gd name="connsiteX457" fmla="*/ 1734060 w 3088765"/>
                  <a:gd name="connsiteY457" fmla="*/ 132277 h 430199"/>
                  <a:gd name="connsiteX458" fmla="*/ 1761657 w 3088765"/>
                  <a:gd name="connsiteY458" fmla="*/ 63350 h 430199"/>
                  <a:gd name="connsiteX459" fmla="*/ 1631302 w 3088765"/>
                  <a:gd name="connsiteY459" fmla="*/ 68964 h 430199"/>
                  <a:gd name="connsiteX460" fmla="*/ 1636970 w 3088765"/>
                  <a:gd name="connsiteY460" fmla="*/ 70393 h 430199"/>
                  <a:gd name="connsiteX461" fmla="*/ 1619249 w 3088765"/>
                  <a:gd name="connsiteY461" fmla="*/ 129272 h 430199"/>
                  <a:gd name="connsiteX462" fmla="*/ 1570280 w 3088765"/>
                  <a:gd name="connsiteY462" fmla="*/ 155988 h 430199"/>
                  <a:gd name="connsiteX463" fmla="*/ 1598211 w 3088765"/>
                  <a:gd name="connsiteY463" fmla="*/ 118677 h 430199"/>
                  <a:gd name="connsiteX464" fmla="*/ 1631302 w 3088765"/>
                  <a:gd name="connsiteY464" fmla="*/ 68964 h 430199"/>
                  <a:gd name="connsiteX465" fmla="*/ 384256 w 3088765"/>
                  <a:gd name="connsiteY465" fmla="*/ 152085 h 430199"/>
                  <a:gd name="connsiteX466" fmla="*/ 398435 w 3088765"/>
                  <a:gd name="connsiteY466" fmla="*/ 178087 h 430199"/>
                  <a:gd name="connsiteX467" fmla="*/ 386480 w 3088765"/>
                  <a:gd name="connsiteY467" fmla="*/ 204087 h 430199"/>
                  <a:gd name="connsiteX468" fmla="*/ 374526 w 3088765"/>
                  <a:gd name="connsiteY468" fmla="*/ 178087 h 430199"/>
                  <a:gd name="connsiteX469" fmla="*/ 384256 w 3088765"/>
                  <a:gd name="connsiteY469" fmla="*/ 152085 h 430199"/>
                  <a:gd name="connsiteX470" fmla="*/ 346746 w 3088765"/>
                  <a:gd name="connsiteY470" fmla="*/ 145129 h 430199"/>
                  <a:gd name="connsiteX471" fmla="*/ 362321 w 3088765"/>
                  <a:gd name="connsiteY471" fmla="*/ 201258 h 430199"/>
                  <a:gd name="connsiteX472" fmla="*/ 379855 w 3088765"/>
                  <a:gd name="connsiteY472" fmla="*/ 214814 h 430199"/>
                  <a:gd name="connsiteX473" fmla="*/ 398398 w 3088765"/>
                  <a:gd name="connsiteY473" fmla="*/ 231906 h 430199"/>
                  <a:gd name="connsiteX474" fmla="*/ 374852 w 3088765"/>
                  <a:gd name="connsiteY474" fmla="*/ 242011 h 430199"/>
                  <a:gd name="connsiteX475" fmla="*/ 351304 w 3088765"/>
                  <a:gd name="connsiteY475" fmla="*/ 252607 h 430199"/>
                  <a:gd name="connsiteX476" fmla="*/ 295918 w 3088765"/>
                  <a:gd name="connsiteY476" fmla="*/ 301473 h 430199"/>
                  <a:gd name="connsiteX477" fmla="*/ 332283 w 3088765"/>
                  <a:gd name="connsiteY477" fmla="*/ 212906 h 430199"/>
                  <a:gd name="connsiteX478" fmla="*/ 346746 w 3088765"/>
                  <a:gd name="connsiteY478" fmla="*/ 145129 h 430199"/>
                  <a:gd name="connsiteX479" fmla="*/ 1830624 w 3088765"/>
                  <a:gd name="connsiteY479" fmla="*/ 42903 h 430199"/>
                  <a:gd name="connsiteX480" fmla="*/ 1880849 w 3088765"/>
                  <a:gd name="connsiteY480" fmla="*/ 51805 h 430199"/>
                  <a:gd name="connsiteX481" fmla="*/ 1877205 w 3088765"/>
                  <a:gd name="connsiteY481" fmla="*/ 52053 h 430199"/>
                  <a:gd name="connsiteX482" fmla="*/ 1863491 w 3088765"/>
                  <a:gd name="connsiteY482" fmla="*/ 60856 h 430199"/>
                  <a:gd name="connsiteX483" fmla="*/ 1799572 w 3088765"/>
                  <a:gd name="connsiteY483" fmla="*/ 105678 h 430199"/>
                  <a:gd name="connsiteX484" fmla="*/ 1828944 w 3088765"/>
                  <a:gd name="connsiteY484" fmla="*/ 45745 h 430199"/>
                  <a:gd name="connsiteX485" fmla="*/ 1506304 w 3088765"/>
                  <a:gd name="connsiteY485" fmla="*/ 63350 h 430199"/>
                  <a:gd name="connsiteX486" fmla="*/ 1511031 w 3088765"/>
                  <a:gd name="connsiteY486" fmla="*/ 65333 h 430199"/>
                  <a:gd name="connsiteX487" fmla="*/ 1496252 w 3088765"/>
                  <a:gd name="connsiteY487" fmla="*/ 146966 h 430199"/>
                  <a:gd name="connsiteX488" fmla="*/ 1455411 w 3088765"/>
                  <a:gd name="connsiteY488" fmla="*/ 184006 h 430199"/>
                  <a:gd name="connsiteX489" fmla="*/ 1478706 w 3088765"/>
                  <a:gd name="connsiteY489" fmla="*/ 132277 h 430199"/>
                  <a:gd name="connsiteX490" fmla="*/ 1506304 w 3088765"/>
                  <a:gd name="connsiteY490" fmla="*/ 63350 h 430199"/>
                  <a:gd name="connsiteX491" fmla="*/ 1375948 w 3088765"/>
                  <a:gd name="connsiteY491" fmla="*/ 68964 h 430199"/>
                  <a:gd name="connsiteX492" fmla="*/ 1381617 w 3088765"/>
                  <a:gd name="connsiteY492" fmla="*/ 70393 h 430199"/>
                  <a:gd name="connsiteX493" fmla="*/ 1363896 w 3088765"/>
                  <a:gd name="connsiteY493" fmla="*/ 129273 h 430199"/>
                  <a:gd name="connsiteX494" fmla="*/ 1314926 w 3088765"/>
                  <a:gd name="connsiteY494" fmla="*/ 155988 h 430199"/>
                  <a:gd name="connsiteX495" fmla="*/ 1342858 w 3088765"/>
                  <a:gd name="connsiteY495" fmla="*/ 118677 h 430199"/>
                  <a:gd name="connsiteX496" fmla="*/ 1375948 w 3088765"/>
                  <a:gd name="connsiteY496" fmla="*/ 68964 h 430199"/>
                  <a:gd name="connsiteX497" fmla="*/ 128903 w 3088765"/>
                  <a:gd name="connsiteY497" fmla="*/ 152085 h 430199"/>
                  <a:gd name="connsiteX498" fmla="*/ 143082 w 3088765"/>
                  <a:gd name="connsiteY498" fmla="*/ 178087 h 430199"/>
                  <a:gd name="connsiteX499" fmla="*/ 131127 w 3088765"/>
                  <a:gd name="connsiteY499" fmla="*/ 204087 h 430199"/>
                  <a:gd name="connsiteX500" fmla="*/ 119172 w 3088765"/>
                  <a:gd name="connsiteY500" fmla="*/ 178087 h 430199"/>
                  <a:gd name="connsiteX501" fmla="*/ 128903 w 3088765"/>
                  <a:gd name="connsiteY501" fmla="*/ 152085 h 430199"/>
                  <a:gd name="connsiteX502" fmla="*/ 91393 w 3088765"/>
                  <a:gd name="connsiteY502" fmla="*/ 145129 h 430199"/>
                  <a:gd name="connsiteX503" fmla="*/ 106968 w 3088765"/>
                  <a:gd name="connsiteY503" fmla="*/ 201257 h 430199"/>
                  <a:gd name="connsiteX504" fmla="*/ 124502 w 3088765"/>
                  <a:gd name="connsiteY504" fmla="*/ 214814 h 430199"/>
                  <a:gd name="connsiteX505" fmla="*/ 143045 w 3088765"/>
                  <a:gd name="connsiteY505" fmla="*/ 231907 h 430199"/>
                  <a:gd name="connsiteX506" fmla="*/ 119499 w 3088765"/>
                  <a:gd name="connsiteY506" fmla="*/ 242011 h 430199"/>
                  <a:gd name="connsiteX507" fmla="*/ 95951 w 3088765"/>
                  <a:gd name="connsiteY507" fmla="*/ 252607 h 430199"/>
                  <a:gd name="connsiteX508" fmla="*/ 40565 w 3088765"/>
                  <a:gd name="connsiteY508" fmla="*/ 301473 h 430199"/>
                  <a:gd name="connsiteX509" fmla="*/ 76930 w 3088765"/>
                  <a:gd name="connsiteY509" fmla="*/ 212906 h 430199"/>
                  <a:gd name="connsiteX510" fmla="*/ 91393 w 3088765"/>
                  <a:gd name="connsiteY510" fmla="*/ 145129 h 430199"/>
                  <a:gd name="connsiteX511" fmla="*/ 1245081 w 3088765"/>
                  <a:gd name="connsiteY511" fmla="*/ 63350 h 430199"/>
                  <a:gd name="connsiteX512" fmla="*/ 1249808 w 3088765"/>
                  <a:gd name="connsiteY512" fmla="*/ 65333 h 430199"/>
                  <a:gd name="connsiteX513" fmla="*/ 1235029 w 3088765"/>
                  <a:gd name="connsiteY513" fmla="*/ 146966 h 430199"/>
                  <a:gd name="connsiteX514" fmla="*/ 1194188 w 3088765"/>
                  <a:gd name="connsiteY514" fmla="*/ 184006 h 430199"/>
                  <a:gd name="connsiteX515" fmla="*/ 1217484 w 3088765"/>
                  <a:gd name="connsiteY515" fmla="*/ 132277 h 430199"/>
                  <a:gd name="connsiteX516" fmla="*/ 1245081 w 3088765"/>
                  <a:gd name="connsiteY516" fmla="*/ 63350 h 430199"/>
                  <a:gd name="connsiteX517" fmla="*/ 1713815 w 3088765"/>
                  <a:gd name="connsiteY517" fmla="*/ 30343 h 430199"/>
                  <a:gd name="connsiteX518" fmla="*/ 1775917 w 3088765"/>
                  <a:gd name="connsiteY518" fmla="*/ 36179 h 430199"/>
                  <a:gd name="connsiteX519" fmla="*/ 1765002 w 3088765"/>
                  <a:gd name="connsiteY519" fmla="*/ 38632 h 430199"/>
                  <a:gd name="connsiteX520" fmla="*/ 1742338 w 3088765"/>
                  <a:gd name="connsiteY520" fmla="*/ 52108 h 430199"/>
                  <a:gd name="connsiteX521" fmla="*/ 1689029 w 3088765"/>
                  <a:gd name="connsiteY521" fmla="*/ 114254 h 430199"/>
                  <a:gd name="connsiteX522" fmla="*/ 1713525 w 3088765"/>
                  <a:gd name="connsiteY522" fmla="*/ 31158 h 430199"/>
                  <a:gd name="connsiteX523" fmla="*/ 1114726 w 3088765"/>
                  <a:gd name="connsiteY523" fmla="*/ 68964 h 430199"/>
                  <a:gd name="connsiteX524" fmla="*/ 1120394 w 3088765"/>
                  <a:gd name="connsiteY524" fmla="*/ 70393 h 430199"/>
                  <a:gd name="connsiteX525" fmla="*/ 1102673 w 3088765"/>
                  <a:gd name="connsiteY525" fmla="*/ 129272 h 430199"/>
                  <a:gd name="connsiteX526" fmla="*/ 1053703 w 3088765"/>
                  <a:gd name="connsiteY526" fmla="*/ 155988 h 430199"/>
                  <a:gd name="connsiteX527" fmla="*/ 1081635 w 3088765"/>
                  <a:gd name="connsiteY527" fmla="*/ 118677 h 430199"/>
                  <a:gd name="connsiteX528" fmla="*/ 1114726 w 3088765"/>
                  <a:gd name="connsiteY528" fmla="*/ 68964 h 430199"/>
                  <a:gd name="connsiteX529" fmla="*/ 989727 w 3088765"/>
                  <a:gd name="connsiteY529" fmla="*/ 63349 h 430199"/>
                  <a:gd name="connsiteX530" fmla="*/ 994455 w 3088765"/>
                  <a:gd name="connsiteY530" fmla="*/ 65333 h 430199"/>
                  <a:gd name="connsiteX531" fmla="*/ 979675 w 3088765"/>
                  <a:gd name="connsiteY531" fmla="*/ 146966 h 430199"/>
                  <a:gd name="connsiteX532" fmla="*/ 938835 w 3088765"/>
                  <a:gd name="connsiteY532" fmla="*/ 184006 h 430199"/>
                  <a:gd name="connsiteX533" fmla="*/ 962130 w 3088765"/>
                  <a:gd name="connsiteY533" fmla="*/ 132277 h 430199"/>
                  <a:gd name="connsiteX534" fmla="*/ 989727 w 3088765"/>
                  <a:gd name="connsiteY534" fmla="*/ 63349 h 430199"/>
                  <a:gd name="connsiteX535" fmla="*/ 859372 w 3088765"/>
                  <a:gd name="connsiteY535" fmla="*/ 68964 h 430199"/>
                  <a:gd name="connsiteX536" fmla="*/ 865041 w 3088765"/>
                  <a:gd name="connsiteY536" fmla="*/ 70393 h 430199"/>
                  <a:gd name="connsiteX537" fmla="*/ 847319 w 3088765"/>
                  <a:gd name="connsiteY537" fmla="*/ 129273 h 430199"/>
                  <a:gd name="connsiteX538" fmla="*/ 798350 w 3088765"/>
                  <a:gd name="connsiteY538" fmla="*/ 155988 h 430199"/>
                  <a:gd name="connsiteX539" fmla="*/ 826282 w 3088765"/>
                  <a:gd name="connsiteY539" fmla="*/ 118677 h 430199"/>
                  <a:gd name="connsiteX540" fmla="*/ 859372 w 3088765"/>
                  <a:gd name="connsiteY540" fmla="*/ 68964 h 430199"/>
                  <a:gd name="connsiteX541" fmla="*/ 1587244 w 3088765"/>
                  <a:gd name="connsiteY541" fmla="*/ 18448 h 430199"/>
                  <a:gd name="connsiteX542" fmla="*/ 1631881 w 3088765"/>
                  <a:gd name="connsiteY542" fmla="*/ 22643 h 430199"/>
                  <a:gd name="connsiteX543" fmla="*/ 1641087 w 3088765"/>
                  <a:gd name="connsiteY543" fmla="*/ 26189 h 430199"/>
                  <a:gd name="connsiteX544" fmla="*/ 1662487 w 3088765"/>
                  <a:gd name="connsiteY544" fmla="*/ 41867 h 430199"/>
                  <a:gd name="connsiteX545" fmla="*/ 1635312 w 3088765"/>
                  <a:gd name="connsiteY545" fmla="*/ 51136 h 430199"/>
                  <a:gd name="connsiteX546" fmla="*/ 1608138 w 3088765"/>
                  <a:gd name="connsiteY546" fmla="*/ 60856 h 430199"/>
                  <a:gd name="connsiteX547" fmla="*/ 1544218 w 3088765"/>
                  <a:gd name="connsiteY547" fmla="*/ 105678 h 430199"/>
                  <a:gd name="connsiteX548" fmla="*/ 1586186 w 3088765"/>
                  <a:gd name="connsiteY548" fmla="*/ 24440 h 430199"/>
                  <a:gd name="connsiteX549" fmla="*/ 734375 w 3088765"/>
                  <a:gd name="connsiteY549" fmla="*/ 63350 h 430199"/>
                  <a:gd name="connsiteX550" fmla="*/ 739102 w 3088765"/>
                  <a:gd name="connsiteY550" fmla="*/ 65333 h 430199"/>
                  <a:gd name="connsiteX551" fmla="*/ 724323 w 3088765"/>
                  <a:gd name="connsiteY551" fmla="*/ 146967 h 430199"/>
                  <a:gd name="connsiteX552" fmla="*/ 683482 w 3088765"/>
                  <a:gd name="connsiteY552" fmla="*/ 184006 h 430199"/>
                  <a:gd name="connsiteX553" fmla="*/ 706778 w 3088765"/>
                  <a:gd name="connsiteY553" fmla="*/ 132277 h 430199"/>
                  <a:gd name="connsiteX554" fmla="*/ 734375 w 3088765"/>
                  <a:gd name="connsiteY554" fmla="*/ 63350 h 430199"/>
                  <a:gd name="connsiteX555" fmla="*/ 604019 w 3088765"/>
                  <a:gd name="connsiteY555" fmla="*/ 68964 h 430199"/>
                  <a:gd name="connsiteX556" fmla="*/ 609688 w 3088765"/>
                  <a:gd name="connsiteY556" fmla="*/ 70394 h 430199"/>
                  <a:gd name="connsiteX557" fmla="*/ 591967 w 3088765"/>
                  <a:gd name="connsiteY557" fmla="*/ 129273 h 430199"/>
                  <a:gd name="connsiteX558" fmla="*/ 542997 w 3088765"/>
                  <a:gd name="connsiteY558" fmla="*/ 155988 h 430199"/>
                  <a:gd name="connsiteX559" fmla="*/ 570929 w 3088765"/>
                  <a:gd name="connsiteY559" fmla="*/ 118678 h 430199"/>
                  <a:gd name="connsiteX560" fmla="*/ 604019 w 3088765"/>
                  <a:gd name="connsiteY560" fmla="*/ 68964 h 430199"/>
                  <a:gd name="connsiteX561" fmla="*/ 1466266 w 3088765"/>
                  <a:gd name="connsiteY561" fmla="*/ 8400 h 430199"/>
                  <a:gd name="connsiteX562" fmla="*/ 1485333 w 3088765"/>
                  <a:gd name="connsiteY562" fmla="*/ 8871 h 430199"/>
                  <a:gd name="connsiteX563" fmla="*/ 1521194 w 3088765"/>
                  <a:gd name="connsiteY563" fmla="*/ 12241 h 430199"/>
                  <a:gd name="connsiteX564" fmla="*/ 1532312 w 3088765"/>
                  <a:gd name="connsiteY564" fmla="*/ 25782 h 430199"/>
                  <a:gd name="connsiteX565" fmla="*/ 1509648 w 3088765"/>
                  <a:gd name="connsiteY565" fmla="*/ 38632 h 430199"/>
                  <a:gd name="connsiteX566" fmla="*/ 1486984 w 3088765"/>
                  <a:gd name="connsiteY566" fmla="*/ 52109 h 430199"/>
                  <a:gd name="connsiteX567" fmla="*/ 1433676 w 3088765"/>
                  <a:gd name="connsiteY567" fmla="*/ 114254 h 430199"/>
                  <a:gd name="connsiteX568" fmla="*/ 1458173 w 3088765"/>
                  <a:gd name="connsiteY568" fmla="*/ 31158 h 430199"/>
                  <a:gd name="connsiteX569" fmla="*/ 1383488 w 3088765"/>
                  <a:gd name="connsiteY569" fmla="*/ 6354 h 430199"/>
                  <a:gd name="connsiteX570" fmla="*/ 1403737 w 3088765"/>
                  <a:gd name="connsiteY570" fmla="*/ 6854 h 430199"/>
                  <a:gd name="connsiteX571" fmla="*/ 1403135 w 3088765"/>
                  <a:gd name="connsiteY571" fmla="*/ 9365 h 430199"/>
                  <a:gd name="connsiteX572" fmla="*/ 1393380 w 3088765"/>
                  <a:gd name="connsiteY572" fmla="*/ 16351 h 430199"/>
                  <a:gd name="connsiteX573" fmla="*/ 1383785 w 3088765"/>
                  <a:gd name="connsiteY573" fmla="*/ 7407 h 430199"/>
                  <a:gd name="connsiteX574" fmla="*/ 1334243 w 3088765"/>
                  <a:gd name="connsiteY574" fmla="*/ 5136 h 430199"/>
                  <a:gd name="connsiteX575" fmla="*/ 1363274 w 3088765"/>
                  <a:gd name="connsiteY575" fmla="*/ 5854 h 430199"/>
                  <a:gd name="connsiteX576" fmla="*/ 1365498 w 3088765"/>
                  <a:gd name="connsiteY576" fmla="*/ 13754 h 430199"/>
                  <a:gd name="connsiteX577" fmla="*/ 1385734 w 3088765"/>
                  <a:gd name="connsiteY577" fmla="*/ 26189 h 430199"/>
                  <a:gd name="connsiteX578" fmla="*/ 1407134 w 3088765"/>
                  <a:gd name="connsiteY578" fmla="*/ 41867 h 430199"/>
                  <a:gd name="connsiteX579" fmla="*/ 1379959 w 3088765"/>
                  <a:gd name="connsiteY579" fmla="*/ 51136 h 430199"/>
                  <a:gd name="connsiteX580" fmla="*/ 1352784 w 3088765"/>
                  <a:gd name="connsiteY580" fmla="*/ 60855 h 430199"/>
                  <a:gd name="connsiteX581" fmla="*/ 1288865 w 3088765"/>
                  <a:gd name="connsiteY581" fmla="*/ 105678 h 430199"/>
                  <a:gd name="connsiteX582" fmla="*/ 1330833 w 3088765"/>
                  <a:gd name="connsiteY582" fmla="*/ 24440 h 430199"/>
                  <a:gd name="connsiteX583" fmla="*/ 473152 w 3088765"/>
                  <a:gd name="connsiteY583" fmla="*/ 63350 h 430199"/>
                  <a:gd name="connsiteX584" fmla="*/ 477880 w 3088765"/>
                  <a:gd name="connsiteY584" fmla="*/ 65333 h 430199"/>
                  <a:gd name="connsiteX585" fmla="*/ 463100 w 3088765"/>
                  <a:gd name="connsiteY585" fmla="*/ 146966 h 430199"/>
                  <a:gd name="connsiteX586" fmla="*/ 422260 w 3088765"/>
                  <a:gd name="connsiteY586" fmla="*/ 184006 h 430199"/>
                  <a:gd name="connsiteX587" fmla="*/ 445555 w 3088765"/>
                  <a:gd name="connsiteY587" fmla="*/ 132277 h 430199"/>
                  <a:gd name="connsiteX588" fmla="*/ 473152 w 3088765"/>
                  <a:gd name="connsiteY588" fmla="*/ 63350 h 430199"/>
                  <a:gd name="connsiteX589" fmla="*/ 29027 w 3088765"/>
                  <a:gd name="connsiteY589" fmla="*/ 92694 h 430199"/>
                  <a:gd name="connsiteX590" fmla="*/ 13953 w 3088765"/>
                  <a:gd name="connsiteY590" fmla="*/ 104369 h 430199"/>
                  <a:gd name="connsiteX591" fmla="*/ 361 w 3088765"/>
                  <a:gd name="connsiteY591" fmla="*/ 105679 h 430199"/>
                  <a:gd name="connsiteX592" fmla="*/ 0 w 3088765"/>
                  <a:gd name="connsiteY592" fmla="*/ 96801 h 430199"/>
                  <a:gd name="connsiteX593" fmla="*/ 5887 w 3088765"/>
                  <a:gd name="connsiteY593" fmla="*/ 95749 h 430199"/>
                  <a:gd name="connsiteX594" fmla="*/ 342797 w 3088765"/>
                  <a:gd name="connsiteY594" fmla="*/ 68964 h 430199"/>
                  <a:gd name="connsiteX595" fmla="*/ 348465 w 3088765"/>
                  <a:gd name="connsiteY595" fmla="*/ 70393 h 430199"/>
                  <a:gd name="connsiteX596" fmla="*/ 330744 w 3088765"/>
                  <a:gd name="connsiteY596" fmla="*/ 129273 h 430199"/>
                  <a:gd name="connsiteX597" fmla="*/ 281775 w 3088765"/>
                  <a:gd name="connsiteY597" fmla="*/ 155988 h 430199"/>
                  <a:gd name="connsiteX598" fmla="*/ 309707 w 3088765"/>
                  <a:gd name="connsiteY598" fmla="*/ 118677 h 430199"/>
                  <a:gd name="connsiteX599" fmla="*/ 342797 w 3088765"/>
                  <a:gd name="connsiteY599" fmla="*/ 68964 h 430199"/>
                  <a:gd name="connsiteX600" fmla="*/ 93966 w 3088765"/>
                  <a:gd name="connsiteY600" fmla="*/ 84118 h 430199"/>
                  <a:gd name="connsiteX601" fmla="*/ 94507 w 3088765"/>
                  <a:gd name="connsiteY601" fmla="*/ 92807 h 430199"/>
                  <a:gd name="connsiteX602" fmla="*/ 75391 w 3088765"/>
                  <a:gd name="connsiteY602" fmla="*/ 129273 h 430199"/>
                  <a:gd name="connsiteX603" fmla="*/ 26422 w 3088765"/>
                  <a:gd name="connsiteY603" fmla="*/ 155988 h 430199"/>
                  <a:gd name="connsiteX604" fmla="*/ 54353 w 3088765"/>
                  <a:gd name="connsiteY604" fmla="*/ 118678 h 430199"/>
                  <a:gd name="connsiteX605" fmla="*/ 69717 w 3088765"/>
                  <a:gd name="connsiteY605" fmla="*/ 89830 h 430199"/>
                  <a:gd name="connsiteX606" fmla="*/ 71362 w 3088765"/>
                  <a:gd name="connsiteY606" fmla="*/ 87103 h 430199"/>
                  <a:gd name="connsiteX607" fmla="*/ 1207319 w 3088765"/>
                  <a:gd name="connsiteY607" fmla="*/ 1999 h 430199"/>
                  <a:gd name="connsiteX608" fmla="*/ 1251760 w 3088765"/>
                  <a:gd name="connsiteY608" fmla="*/ 3097 h 430199"/>
                  <a:gd name="connsiteX609" fmla="*/ 1253242 w 3088765"/>
                  <a:gd name="connsiteY609" fmla="*/ 4046 h 430199"/>
                  <a:gd name="connsiteX610" fmla="*/ 1271090 w 3088765"/>
                  <a:gd name="connsiteY610" fmla="*/ 25783 h 430199"/>
                  <a:gd name="connsiteX611" fmla="*/ 1248426 w 3088765"/>
                  <a:gd name="connsiteY611" fmla="*/ 38632 h 430199"/>
                  <a:gd name="connsiteX612" fmla="*/ 1225762 w 3088765"/>
                  <a:gd name="connsiteY612" fmla="*/ 52108 h 430199"/>
                  <a:gd name="connsiteX613" fmla="*/ 1172453 w 3088765"/>
                  <a:gd name="connsiteY613" fmla="*/ 114254 h 430199"/>
                  <a:gd name="connsiteX614" fmla="*/ 1196950 w 3088765"/>
                  <a:gd name="connsiteY614" fmla="*/ 31158 h 430199"/>
                  <a:gd name="connsiteX615" fmla="*/ 184547 w 3088765"/>
                  <a:gd name="connsiteY615" fmla="*/ 72156 h 430199"/>
                  <a:gd name="connsiteX616" fmla="*/ 171333 w 3088765"/>
                  <a:gd name="connsiteY616" fmla="*/ 93350 h 430199"/>
                  <a:gd name="connsiteX617" fmla="*/ 145171 w 3088765"/>
                  <a:gd name="connsiteY617" fmla="*/ 114254 h 430199"/>
                  <a:gd name="connsiteX618" fmla="*/ 144706 w 3088765"/>
                  <a:gd name="connsiteY618" fmla="*/ 95193 h 430199"/>
                  <a:gd name="connsiteX619" fmla="*/ 151266 w 3088765"/>
                  <a:gd name="connsiteY619" fmla="*/ 76551 h 430199"/>
                  <a:gd name="connsiteX620" fmla="*/ 222594 w 3088765"/>
                  <a:gd name="connsiteY620" fmla="*/ 67132 h 430199"/>
                  <a:gd name="connsiteX621" fmla="*/ 223689 w 3088765"/>
                  <a:gd name="connsiteY621" fmla="*/ 96408 h 430199"/>
                  <a:gd name="connsiteX622" fmla="*/ 207747 w 3088765"/>
                  <a:gd name="connsiteY622" fmla="*/ 146967 h 430199"/>
                  <a:gd name="connsiteX623" fmla="*/ 166906 w 3088765"/>
                  <a:gd name="connsiteY623" fmla="*/ 184006 h 430199"/>
                  <a:gd name="connsiteX624" fmla="*/ 190201 w 3088765"/>
                  <a:gd name="connsiteY624" fmla="*/ 132277 h 430199"/>
                  <a:gd name="connsiteX625" fmla="*/ 210097 w 3088765"/>
                  <a:gd name="connsiteY625" fmla="*/ 72763 h 430199"/>
                  <a:gd name="connsiteX626" fmla="*/ 213748 w 3088765"/>
                  <a:gd name="connsiteY626" fmla="*/ 68300 h 430199"/>
                  <a:gd name="connsiteX627" fmla="*/ 1120538 w 3088765"/>
                  <a:gd name="connsiteY627" fmla="*/ 229 h 430199"/>
                  <a:gd name="connsiteX628" fmla="*/ 1126497 w 3088765"/>
                  <a:gd name="connsiteY628" fmla="*/ 0 h 430199"/>
                  <a:gd name="connsiteX629" fmla="*/ 1144052 w 3088765"/>
                  <a:gd name="connsiteY629" fmla="*/ 434 h 430199"/>
                  <a:gd name="connsiteX630" fmla="*/ 1141912 w 3088765"/>
                  <a:gd name="connsiteY630" fmla="*/ 9365 h 430199"/>
                  <a:gd name="connsiteX631" fmla="*/ 1132157 w 3088765"/>
                  <a:gd name="connsiteY631" fmla="*/ 16351 h 430199"/>
                  <a:gd name="connsiteX632" fmla="*/ 1122562 w 3088765"/>
                  <a:gd name="connsiteY632" fmla="*/ 7407 h 430199"/>
                  <a:gd name="connsiteX633" fmla="*/ 1073569 w 3088765"/>
                  <a:gd name="connsiteY633" fmla="*/ 2029 h 430199"/>
                  <a:gd name="connsiteX634" fmla="*/ 1100682 w 3088765"/>
                  <a:gd name="connsiteY634" fmla="*/ 990 h 430199"/>
                  <a:gd name="connsiteX635" fmla="*/ 1104276 w 3088765"/>
                  <a:gd name="connsiteY635" fmla="*/ 13754 h 430199"/>
                  <a:gd name="connsiteX636" fmla="*/ 1124511 w 3088765"/>
                  <a:gd name="connsiteY636" fmla="*/ 26189 h 430199"/>
                  <a:gd name="connsiteX637" fmla="*/ 1145911 w 3088765"/>
                  <a:gd name="connsiteY637" fmla="*/ 41867 h 430199"/>
                  <a:gd name="connsiteX638" fmla="*/ 1118736 w 3088765"/>
                  <a:gd name="connsiteY638" fmla="*/ 51136 h 430199"/>
                  <a:gd name="connsiteX639" fmla="*/ 1091561 w 3088765"/>
                  <a:gd name="connsiteY639" fmla="*/ 60856 h 430199"/>
                  <a:gd name="connsiteX640" fmla="*/ 1027642 w 3088765"/>
                  <a:gd name="connsiteY640" fmla="*/ 105678 h 430199"/>
                  <a:gd name="connsiteX641" fmla="*/ 1069610 w 3088765"/>
                  <a:gd name="connsiteY641" fmla="*/ 24440 h 430199"/>
                  <a:gd name="connsiteX642" fmla="*/ 332456 w 3088765"/>
                  <a:gd name="connsiteY642" fmla="*/ 52624 h 430199"/>
                  <a:gd name="connsiteX643" fmla="*/ 319633 w 3088765"/>
                  <a:gd name="connsiteY643" fmla="*/ 60855 h 430199"/>
                  <a:gd name="connsiteX644" fmla="*/ 255713 w 3088765"/>
                  <a:gd name="connsiteY644" fmla="*/ 105679 h 430199"/>
                  <a:gd name="connsiteX645" fmla="*/ 267929 w 3088765"/>
                  <a:gd name="connsiteY645" fmla="*/ 70097 h 430199"/>
                  <a:gd name="connsiteX646" fmla="*/ 274883 w 3088765"/>
                  <a:gd name="connsiteY646" fmla="*/ 60227 h 430199"/>
                  <a:gd name="connsiteX647" fmla="*/ 365797 w 3088765"/>
                  <a:gd name="connsiteY647" fmla="*/ 48437 h 430199"/>
                  <a:gd name="connsiteX648" fmla="*/ 365602 w 3088765"/>
                  <a:gd name="connsiteY648" fmla="*/ 48595 h 430199"/>
                  <a:gd name="connsiteX649" fmla="*/ 346808 w 3088765"/>
                  <a:gd name="connsiteY649" fmla="*/ 51136 h 430199"/>
                  <a:gd name="connsiteX650" fmla="*/ 340444 w 3088765"/>
                  <a:gd name="connsiteY650" fmla="*/ 51569 h 430199"/>
                  <a:gd name="connsiteX651" fmla="*/ 360713 w 3088765"/>
                  <a:gd name="connsiteY651" fmla="*/ 48893 h 430199"/>
                  <a:gd name="connsiteX652" fmla="*/ 950275 w 3088765"/>
                  <a:gd name="connsiteY652" fmla="*/ 6755 h 430199"/>
                  <a:gd name="connsiteX653" fmla="*/ 998592 w 3088765"/>
                  <a:gd name="connsiteY653" fmla="*/ 4903 h 430199"/>
                  <a:gd name="connsiteX654" fmla="*/ 1015736 w 3088765"/>
                  <a:gd name="connsiteY654" fmla="*/ 25782 h 430199"/>
                  <a:gd name="connsiteX655" fmla="*/ 993073 w 3088765"/>
                  <a:gd name="connsiteY655" fmla="*/ 38632 h 430199"/>
                  <a:gd name="connsiteX656" fmla="*/ 970408 w 3088765"/>
                  <a:gd name="connsiteY656" fmla="*/ 52109 h 430199"/>
                  <a:gd name="connsiteX657" fmla="*/ 917100 w 3088765"/>
                  <a:gd name="connsiteY657" fmla="*/ 114254 h 430199"/>
                  <a:gd name="connsiteX658" fmla="*/ 941596 w 3088765"/>
                  <a:gd name="connsiteY658" fmla="*/ 31158 h 430199"/>
                  <a:gd name="connsiteX659" fmla="*/ 477219 w 3088765"/>
                  <a:gd name="connsiteY659" fmla="*/ 38470 h 430199"/>
                  <a:gd name="connsiteX660" fmla="*/ 476497 w 3088765"/>
                  <a:gd name="connsiteY660" fmla="*/ 38632 h 430199"/>
                  <a:gd name="connsiteX661" fmla="*/ 453833 w 3088765"/>
                  <a:gd name="connsiteY661" fmla="*/ 52109 h 430199"/>
                  <a:gd name="connsiteX662" fmla="*/ 400524 w 3088765"/>
                  <a:gd name="connsiteY662" fmla="*/ 114254 h 430199"/>
                  <a:gd name="connsiteX663" fmla="*/ 410712 w 3088765"/>
                  <a:gd name="connsiteY663" fmla="*/ 64922 h 430199"/>
                  <a:gd name="connsiteX664" fmla="*/ 419743 w 3088765"/>
                  <a:gd name="connsiteY664" fmla="*/ 43612 h 430199"/>
                  <a:gd name="connsiteX665" fmla="*/ 869817 w 3088765"/>
                  <a:gd name="connsiteY665" fmla="*/ 9838 h 430199"/>
                  <a:gd name="connsiteX666" fmla="*/ 886600 w 3088765"/>
                  <a:gd name="connsiteY666" fmla="*/ 9195 h 430199"/>
                  <a:gd name="connsiteX667" fmla="*/ 886559 w 3088765"/>
                  <a:gd name="connsiteY667" fmla="*/ 9365 h 430199"/>
                  <a:gd name="connsiteX668" fmla="*/ 876803 w 3088765"/>
                  <a:gd name="connsiteY668" fmla="*/ 16351 h 430199"/>
                  <a:gd name="connsiteX669" fmla="*/ 613881 w 3088765"/>
                  <a:gd name="connsiteY669" fmla="*/ 26244 h 430199"/>
                  <a:gd name="connsiteX670" fmla="*/ 635204 w 3088765"/>
                  <a:gd name="connsiteY670" fmla="*/ 41867 h 430199"/>
                  <a:gd name="connsiteX671" fmla="*/ 608030 w 3088765"/>
                  <a:gd name="connsiteY671" fmla="*/ 51135 h 430199"/>
                  <a:gd name="connsiteX672" fmla="*/ 580855 w 3088765"/>
                  <a:gd name="connsiteY672" fmla="*/ 60855 h 430199"/>
                  <a:gd name="connsiteX673" fmla="*/ 516936 w 3088765"/>
                  <a:gd name="connsiteY673" fmla="*/ 105679 h 430199"/>
                  <a:gd name="connsiteX674" fmla="*/ 546308 w 3088765"/>
                  <a:gd name="connsiteY674" fmla="*/ 45745 h 430199"/>
                  <a:gd name="connsiteX675" fmla="*/ 554707 w 3088765"/>
                  <a:gd name="connsiteY675" fmla="*/ 31538 h 430199"/>
                  <a:gd name="connsiteX676" fmla="*/ 816475 w 3088765"/>
                  <a:gd name="connsiteY676" fmla="*/ 11883 h 430199"/>
                  <a:gd name="connsiteX677" fmla="*/ 848055 w 3088765"/>
                  <a:gd name="connsiteY677" fmla="*/ 10672 h 430199"/>
                  <a:gd name="connsiteX678" fmla="*/ 848922 w 3088765"/>
                  <a:gd name="connsiteY678" fmla="*/ 13754 h 430199"/>
                  <a:gd name="connsiteX679" fmla="*/ 869158 w 3088765"/>
                  <a:gd name="connsiteY679" fmla="*/ 26189 h 430199"/>
                  <a:gd name="connsiteX680" fmla="*/ 890558 w 3088765"/>
                  <a:gd name="connsiteY680" fmla="*/ 41867 h 430199"/>
                  <a:gd name="connsiteX681" fmla="*/ 863383 w 3088765"/>
                  <a:gd name="connsiteY681" fmla="*/ 51136 h 430199"/>
                  <a:gd name="connsiteX682" fmla="*/ 836208 w 3088765"/>
                  <a:gd name="connsiteY682" fmla="*/ 60855 h 430199"/>
                  <a:gd name="connsiteX683" fmla="*/ 772289 w 3088765"/>
                  <a:gd name="connsiteY683" fmla="*/ 105678 h 430199"/>
                  <a:gd name="connsiteX684" fmla="*/ 814257 w 3088765"/>
                  <a:gd name="connsiteY684" fmla="*/ 24440 h 430199"/>
                  <a:gd name="connsiteX685" fmla="*/ 742901 w 3088765"/>
                  <a:gd name="connsiteY685" fmla="*/ 14702 h 430199"/>
                  <a:gd name="connsiteX686" fmla="*/ 751030 w 3088765"/>
                  <a:gd name="connsiteY686" fmla="*/ 14391 h 430199"/>
                  <a:gd name="connsiteX687" fmla="*/ 760383 w 3088765"/>
                  <a:gd name="connsiteY687" fmla="*/ 25782 h 430199"/>
                  <a:gd name="connsiteX688" fmla="*/ 737720 w 3088765"/>
                  <a:gd name="connsiteY688" fmla="*/ 38632 h 430199"/>
                  <a:gd name="connsiteX689" fmla="*/ 715056 w 3088765"/>
                  <a:gd name="connsiteY689" fmla="*/ 52109 h 430199"/>
                  <a:gd name="connsiteX690" fmla="*/ 661747 w 3088765"/>
                  <a:gd name="connsiteY690" fmla="*/ 114254 h 430199"/>
                  <a:gd name="connsiteX691" fmla="*/ 686244 w 3088765"/>
                  <a:gd name="connsiteY691" fmla="*/ 31158 h 430199"/>
                  <a:gd name="connsiteX692" fmla="*/ 690426 w 3088765"/>
                  <a:gd name="connsiteY692" fmla="*/ 19397 h 43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</a:cxnLst>
                <a:rect l="l" t="t" r="r" b="b"/>
                <a:pathLst>
                  <a:path w="3088765" h="430199">
                    <a:moveTo>
                      <a:pt x="3081308" y="315861"/>
                    </a:moveTo>
                    <a:lnTo>
                      <a:pt x="3087827" y="316597"/>
                    </a:lnTo>
                    <a:lnTo>
                      <a:pt x="3088765" y="343158"/>
                    </a:lnTo>
                    <a:cubicBezTo>
                      <a:pt x="3085228" y="355674"/>
                      <a:pt x="3079220" y="371170"/>
                      <a:pt x="3074951" y="389563"/>
                    </a:cubicBezTo>
                    <a:cubicBezTo>
                      <a:pt x="3066415" y="426347"/>
                      <a:pt x="3043997" y="439437"/>
                      <a:pt x="3039564" y="423560"/>
                    </a:cubicBezTo>
                    <a:cubicBezTo>
                      <a:pt x="3035130" y="407683"/>
                      <a:pt x="3051716" y="394234"/>
                      <a:pt x="3059749" y="376080"/>
                    </a:cubicBezTo>
                    <a:cubicBezTo>
                      <a:pt x="3065020" y="364166"/>
                      <a:pt x="3070601" y="335854"/>
                      <a:pt x="3076988" y="321454"/>
                    </a:cubicBezTo>
                    <a:close/>
                    <a:moveTo>
                      <a:pt x="3031180" y="310202"/>
                    </a:moveTo>
                    <a:lnTo>
                      <a:pt x="3059630" y="313414"/>
                    </a:lnTo>
                    <a:lnTo>
                      <a:pt x="3056458" y="318163"/>
                    </a:lnTo>
                    <a:cubicBezTo>
                      <a:pt x="3044228" y="338955"/>
                      <a:pt x="3028105" y="369527"/>
                      <a:pt x="3020730" y="359538"/>
                    </a:cubicBezTo>
                    <a:cubicBezTo>
                      <a:pt x="3015814" y="352878"/>
                      <a:pt x="3021630" y="334636"/>
                      <a:pt x="3029558" y="314257"/>
                    </a:cubicBezTo>
                    <a:close/>
                    <a:moveTo>
                      <a:pt x="2822439" y="312815"/>
                    </a:moveTo>
                    <a:cubicBezTo>
                      <a:pt x="2823768" y="312480"/>
                      <a:pt x="2825133" y="313017"/>
                      <a:pt x="2826535" y="314635"/>
                    </a:cubicBezTo>
                    <a:cubicBezTo>
                      <a:pt x="2837760" y="327576"/>
                      <a:pt x="2822265" y="352778"/>
                      <a:pt x="2813729" y="389563"/>
                    </a:cubicBezTo>
                    <a:cubicBezTo>
                      <a:pt x="2805192" y="426347"/>
                      <a:pt x="2782773" y="439437"/>
                      <a:pt x="2778340" y="423560"/>
                    </a:cubicBezTo>
                    <a:cubicBezTo>
                      <a:pt x="2773908" y="407683"/>
                      <a:pt x="2790493" y="394234"/>
                      <a:pt x="2798526" y="376080"/>
                    </a:cubicBezTo>
                    <a:cubicBezTo>
                      <a:pt x="2805554" y="360195"/>
                      <a:pt x="2813134" y="315157"/>
                      <a:pt x="2822439" y="312815"/>
                    </a:cubicBezTo>
                    <a:close/>
                    <a:moveTo>
                      <a:pt x="2927440" y="298491"/>
                    </a:moveTo>
                    <a:lnTo>
                      <a:pt x="2948893" y="300913"/>
                    </a:lnTo>
                    <a:lnTo>
                      <a:pt x="2937942" y="327196"/>
                    </a:lnTo>
                    <a:cubicBezTo>
                      <a:pt x="2927706" y="358709"/>
                      <a:pt x="2900825" y="369923"/>
                      <a:pt x="2895510" y="356321"/>
                    </a:cubicBezTo>
                    <a:cubicBezTo>
                      <a:pt x="2890195" y="342720"/>
                      <a:pt x="2910083" y="331198"/>
                      <a:pt x="2919713" y="315645"/>
                    </a:cubicBezTo>
                    <a:cubicBezTo>
                      <a:pt x="2921820" y="312243"/>
                      <a:pt x="2923968" y="307280"/>
                      <a:pt x="2926179" y="301718"/>
                    </a:cubicBezTo>
                    <a:close/>
                    <a:moveTo>
                      <a:pt x="2567085" y="312814"/>
                    </a:moveTo>
                    <a:cubicBezTo>
                      <a:pt x="2568415" y="312480"/>
                      <a:pt x="2569779" y="313017"/>
                      <a:pt x="2571182" y="314635"/>
                    </a:cubicBezTo>
                    <a:cubicBezTo>
                      <a:pt x="2582406" y="327576"/>
                      <a:pt x="2566912" y="352778"/>
                      <a:pt x="2558375" y="389563"/>
                    </a:cubicBezTo>
                    <a:cubicBezTo>
                      <a:pt x="2549838" y="426347"/>
                      <a:pt x="2527420" y="439437"/>
                      <a:pt x="2522987" y="423560"/>
                    </a:cubicBezTo>
                    <a:cubicBezTo>
                      <a:pt x="2518554" y="407683"/>
                      <a:pt x="2535140" y="394234"/>
                      <a:pt x="2543173" y="376080"/>
                    </a:cubicBezTo>
                    <a:cubicBezTo>
                      <a:pt x="2550201" y="360195"/>
                      <a:pt x="2557781" y="315157"/>
                      <a:pt x="2567085" y="312814"/>
                    </a:cubicBezTo>
                    <a:close/>
                    <a:moveTo>
                      <a:pt x="2872565" y="290212"/>
                    </a:moveTo>
                    <a:lnTo>
                      <a:pt x="2891305" y="293614"/>
                    </a:lnTo>
                    <a:lnTo>
                      <a:pt x="2884706" y="300046"/>
                    </a:lnTo>
                    <a:cubicBezTo>
                      <a:pt x="2879988" y="303318"/>
                      <a:pt x="2875875" y="304326"/>
                      <a:pt x="2872928" y="301474"/>
                    </a:cubicBezTo>
                    <a:close/>
                    <a:moveTo>
                      <a:pt x="2311733" y="312814"/>
                    </a:moveTo>
                    <a:cubicBezTo>
                      <a:pt x="2313062" y="312480"/>
                      <a:pt x="2314426" y="313017"/>
                      <a:pt x="2315829" y="314635"/>
                    </a:cubicBezTo>
                    <a:cubicBezTo>
                      <a:pt x="2327054" y="327576"/>
                      <a:pt x="2311559" y="352778"/>
                      <a:pt x="2303023" y="389563"/>
                    </a:cubicBezTo>
                    <a:cubicBezTo>
                      <a:pt x="2294486" y="426347"/>
                      <a:pt x="2272067" y="439437"/>
                      <a:pt x="2267634" y="423560"/>
                    </a:cubicBezTo>
                    <a:cubicBezTo>
                      <a:pt x="2263202" y="407684"/>
                      <a:pt x="2279787" y="394234"/>
                      <a:pt x="2287820" y="376080"/>
                    </a:cubicBezTo>
                    <a:cubicBezTo>
                      <a:pt x="2294848" y="360195"/>
                      <a:pt x="2302428" y="315157"/>
                      <a:pt x="2311733" y="312814"/>
                    </a:cubicBezTo>
                    <a:close/>
                    <a:moveTo>
                      <a:pt x="2783811" y="274102"/>
                    </a:moveTo>
                    <a:lnTo>
                      <a:pt x="2840668" y="284423"/>
                    </a:lnTo>
                    <a:lnTo>
                      <a:pt x="2838919" y="286894"/>
                    </a:lnTo>
                    <a:cubicBezTo>
                      <a:pt x="2835438" y="289408"/>
                      <a:pt x="2830702" y="291034"/>
                      <a:pt x="2825338" y="290127"/>
                    </a:cubicBezTo>
                    <a:cubicBezTo>
                      <a:pt x="2814608" y="288316"/>
                      <a:pt x="2816671" y="290929"/>
                      <a:pt x="2805699" y="302496"/>
                    </a:cubicBezTo>
                    <a:cubicBezTo>
                      <a:pt x="2794727" y="314065"/>
                      <a:pt x="2769339" y="372857"/>
                      <a:pt x="2759507" y="359538"/>
                    </a:cubicBezTo>
                    <a:cubicBezTo>
                      <a:pt x="2752133" y="349548"/>
                      <a:pt x="2768906" y="313499"/>
                      <a:pt x="2780734" y="283267"/>
                    </a:cubicBezTo>
                    <a:close/>
                    <a:moveTo>
                      <a:pt x="2050510" y="312814"/>
                    </a:moveTo>
                    <a:cubicBezTo>
                      <a:pt x="2051839" y="312480"/>
                      <a:pt x="2053203" y="313017"/>
                      <a:pt x="2054606" y="314635"/>
                    </a:cubicBezTo>
                    <a:cubicBezTo>
                      <a:pt x="2065831" y="327576"/>
                      <a:pt x="2050336" y="352778"/>
                      <a:pt x="2041800" y="389563"/>
                    </a:cubicBezTo>
                    <a:cubicBezTo>
                      <a:pt x="2033263" y="426347"/>
                      <a:pt x="2010845" y="439437"/>
                      <a:pt x="2006412" y="423560"/>
                    </a:cubicBezTo>
                    <a:cubicBezTo>
                      <a:pt x="2001979" y="407684"/>
                      <a:pt x="2018564" y="394234"/>
                      <a:pt x="2026597" y="376080"/>
                    </a:cubicBezTo>
                    <a:cubicBezTo>
                      <a:pt x="2033625" y="360195"/>
                      <a:pt x="2041205" y="315157"/>
                      <a:pt x="2050510" y="312814"/>
                    </a:cubicBezTo>
                    <a:close/>
                    <a:moveTo>
                      <a:pt x="2687163" y="261447"/>
                    </a:moveTo>
                    <a:cubicBezTo>
                      <a:pt x="2688757" y="261160"/>
                      <a:pt x="2690393" y="261620"/>
                      <a:pt x="2692075" y="263005"/>
                    </a:cubicBezTo>
                    <a:cubicBezTo>
                      <a:pt x="2705534" y="274093"/>
                      <a:pt x="2686955" y="295683"/>
                      <a:pt x="2676719" y="327196"/>
                    </a:cubicBezTo>
                    <a:cubicBezTo>
                      <a:pt x="2666483" y="358709"/>
                      <a:pt x="2639603" y="369923"/>
                      <a:pt x="2634287" y="356321"/>
                    </a:cubicBezTo>
                    <a:cubicBezTo>
                      <a:pt x="2628972" y="342720"/>
                      <a:pt x="2648860" y="331198"/>
                      <a:pt x="2658490" y="315645"/>
                    </a:cubicBezTo>
                    <a:cubicBezTo>
                      <a:pt x="2666917" y="302036"/>
                      <a:pt x="2676006" y="263453"/>
                      <a:pt x="2687163" y="261447"/>
                    </a:cubicBezTo>
                    <a:close/>
                    <a:moveTo>
                      <a:pt x="1795157" y="312814"/>
                    </a:moveTo>
                    <a:cubicBezTo>
                      <a:pt x="1796486" y="312480"/>
                      <a:pt x="1797850" y="313017"/>
                      <a:pt x="1799253" y="314635"/>
                    </a:cubicBezTo>
                    <a:cubicBezTo>
                      <a:pt x="1810478" y="327576"/>
                      <a:pt x="1794984" y="352778"/>
                      <a:pt x="1786446" y="389563"/>
                    </a:cubicBezTo>
                    <a:cubicBezTo>
                      <a:pt x="1777909" y="426347"/>
                      <a:pt x="1755492" y="439437"/>
                      <a:pt x="1751058" y="423560"/>
                    </a:cubicBezTo>
                    <a:cubicBezTo>
                      <a:pt x="1746625" y="407684"/>
                      <a:pt x="1763211" y="394234"/>
                      <a:pt x="1771244" y="376080"/>
                    </a:cubicBezTo>
                    <a:cubicBezTo>
                      <a:pt x="1778272" y="360195"/>
                      <a:pt x="1785852" y="315157"/>
                      <a:pt x="1795157" y="312814"/>
                    </a:cubicBezTo>
                    <a:close/>
                    <a:moveTo>
                      <a:pt x="2431809" y="261447"/>
                    </a:moveTo>
                    <a:cubicBezTo>
                      <a:pt x="2433404" y="261160"/>
                      <a:pt x="2435039" y="261620"/>
                      <a:pt x="2436722" y="263006"/>
                    </a:cubicBezTo>
                    <a:cubicBezTo>
                      <a:pt x="2450180" y="274093"/>
                      <a:pt x="2431602" y="295683"/>
                      <a:pt x="2421366" y="327196"/>
                    </a:cubicBezTo>
                    <a:cubicBezTo>
                      <a:pt x="2411129" y="358709"/>
                      <a:pt x="2384249" y="369923"/>
                      <a:pt x="2378934" y="356321"/>
                    </a:cubicBezTo>
                    <a:cubicBezTo>
                      <a:pt x="2373619" y="342720"/>
                      <a:pt x="2393506" y="331198"/>
                      <a:pt x="2403137" y="315645"/>
                    </a:cubicBezTo>
                    <a:cubicBezTo>
                      <a:pt x="2411564" y="302037"/>
                      <a:pt x="2420653" y="263453"/>
                      <a:pt x="2431809" y="261447"/>
                    </a:cubicBezTo>
                    <a:close/>
                    <a:moveTo>
                      <a:pt x="2632791" y="243928"/>
                    </a:moveTo>
                    <a:lnTo>
                      <a:pt x="2667195" y="252523"/>
                    </a:lnTo>
                    <a:lnTo>
                      <a:pt x="2667091" y="252607"/>
                    </a:lnTo>
                    <a:cubicBezTo>
                      <a:pt x="2653936" y="262518"/>
                      <a:pt x="2623495" y="312884"/>
                      <a:pt x="2611705" y="301473"/>
                    </a:cubicBezTo>
                    <a:cubicBezTo>
                      <a:pt x="2605810" y="295769"/>
                      <a:pt x="2612784" y="280141"/>
                      <a:pt x="2622290" y="262683"/>
                    </a:cubicBezTo>
                    <a:close/>
                    <a:moveTo>
                      <a:pt x="1539803" y="312814"/>
                    </a:moveTo>
                    <a:cubicBezTo>
                      <a:pt x="1541132" y="312480"/>
                      <a:pt x="1542497" y="313017"/>
                      <a:pt x="1543900" y="314635"/>
                    </a:cubicBezTo>
                    <a:cubicBezTo>
                      <a:pt x="1555124" y="327576"/>
                      <a:pt x="1539630" y="352778"/>
                      <a:pt x="1531093" y="389563"/>
                    </a:cubicBezTo>
                    <a:cubicBezTo>
                      <a:pt x="1522556" y="426347"/>
                      <a:pt x="1500138" y="439437"/>
                      <a:pt x="1495705" y="423559"/>
                    </a:cubicBezTo>
                    <a:cubicBezTo>
                      <a:pt x="1491272" y="407683"/>
                      <a:pt x="1507858" y="394234"/>
                      <a:pt x="1515890" y="376080"/>
                    </a:cubicBezTo>
                    <a:cubicBezTo>
                      <a:pt x="1522918" y="360195"/>
                      <a:pt x="1530499" y="315157"/>
                      <a:pt x="1539803" y="312814"/>
                    </a:cubicBezTo>
                    <a:close/>
                    <a:moveTo>
                      <a:pt x="2176457" y="261446"/>
                    </a:moveTo>
                    <a:cubicBezTo>
                      <a:pt x="2178051" y="261160"/>
                      <a:pt x="2179687" y="261620"/>
                      <a:pt x="2181369" y="263006"/>
                    </a:cubicBezTo>
                    <a:cubicBezTo>
                      <a:pt x="2194827" y="274093"/>
                      <a:pt x="2176249" y="295683"/>
                      <a:pt x="2166013" y="327196"/>
                    </a:cubicBezTo>
                    <a:cubicBezTo>
                      <a:pt x="2155777" y="358709"/>
                      <a:pt x="2128897" y="369923"/>
                      <a:pt x="2123581" y="356321"/>
                    </a:cubicBezTo>
                    <a:cubicBezTo>
                      <a:pt x="2118266" y="342720"/>
                      <a:pt x="2138154" y="331198"/>
                      <a:pt x="2147784" y="315645"/>
                    </a:cubicBezTo>
                    <a:cubicBezTo>
                      <a:pt x="2156212" y="302037"/>
                      <a:pt x="2165300" y="263453"/>
                      <a:pt x="2176457" y="261446"/>
                    </a:cubicBezTo>
                    <a:close/>
                    <a:moveTo>
                      <a:pt x="2571823" y="228696"/>
                    </a:moveTo>
                    <a:lnTo>
                      <a:pt x="2587331" y="232571"/>
                    </a:lnTo>
                    <a:lnTo>
                      <a:pt x="2586732" y="236972"/>
                    </a:lnTo>
                    <a:cubicBezTo>
                      <a:pt x="2584928" y="242464"/>
                      <a:pt x="2582436" y="245861"/>
                      <a:pt x="2579682" y="245861"/>
                    </a:cubicBezTo>
                    <a:cubicBezTo>
                      <a:pt x="2576929" y="245861"/>
                      <a:pt x="2574514" y="240803"/>
                      <a:pt x="2572748" y="234480"/>
                    </a:cubicBezTo>
                    <a:close/>
                    <a:moveTo>
                      <a:pt x="1278580" y="312814"/>
                    </a:moveTo>
                    <a:cubicBezTo>
                      <a:pt x="1279910" y="312480"/>
                      <a:pt x="1281274" y="313017"/>
                      <a:pt x="1282677" y="314635"/>
                    </a:cubicBezTo>
                    <a:cubicBezTo>
                      <a:pt x="1293901" y="327576"/>
                      <a:pt x="1278407" y="352778"/>
                      <a:pt x="1269870" y="389563"/>
                    </a:cubicBezTo>
                    <a:cubicBezTo>
                      <a:pt x="1261333" y="426347"/>
                      <a:pt x="1238915" y="439437"/>
                      <a:pt x="1234482" y="423560"/>
                    </a:cubicBezTo>
                    <a:cubicBezTo>
                      <a:pt x="1230049" y="407684"/>
                      <a:pt x="1246635" y="394234"/>
                      <a:pt x="1254668" y="376080"/>
                    </a:cubicBezTo>
                    <a:cubicBezTo>
                      <a:pt x="1261696" y="360195"/>
                      <a:pt x="1269276" y="315157"/>
                      <a:pt x="1278580" y="312814"/>
                    </a:cubicBezTo>
                    <a:close/>
                    <a:moveTo>
                      <a:pt x="2538083" y="220267"/>
                    </a:moveTo>
                    <a:lnTo>
                      <a:pt x="2556815" y="224947"/>
                    </a:lnTo>
                    <a:lnTo>
                      <a:pt x="2556932" y="226282"/>
                    </a:lnTo>
                    <a:cubicBezTo>
                      <a:pt x="2557605" y="233237"/>
                      <a:pt x="2558383" y="239168"/>
                      <a:pt x="2559534" y="242557"/>
                    </a:cubicBezTo>
                    <a:cubicBezTo>
                      <a:pt x="2564136" y="256113"/>
                      <a:pt x="2569142" y="252419"/>
                      <a:pt x="2574158" y="258382"/>
                    </a:cubicBezTo>
                    <a:cubicBezTo>
                      <a:pt x="2579172" y="264344"/>
                      <a:pt x="2590317" y="273041"/>
                      <a:pt x="2589622" y="278333"/>
                    </a:cubicBezTo>
                    <a:cubicBezTo>
                      <a:pt x="2588927" y="283624"/>
                      <a:pt x="2580713" y="291940"/>
                      <a:pt x="2569985" y="290127"/>
                    </a:cubicBezTo>
                    <a:cubicBezTo>
                      <a:pt x="2559255" y="288315"/>
                      <a:pt x="2561317" y="290929"/>
                      <a:pt x="2550346" y="302496"/>
                    </a:cubicBezTo>
                    <a:cubicBezTo>
                      <a:pt x="2539374" y="314066"/>
                      <a:pt x="2513986" y="372857"/>
                      <a:pt x="2504154" y="359538"/>
                    </a:cubicBezTo>
                    <a:cubicBezTo>
                      <a:pt x="2494321" y="346218"/>
                      <a:pt x="2527417" y="286571"/>
                      <a:pt x="2534482" y="256154"/>
                    </a:cubicBezTo>
                    <a:close/>
                    <a:moveTo>
                      <a:pt x="1915234" y="261447"/>
                    </a:moveTo>
                    <a:cubicBezTo>
                      <a:pt x="1916828" y="261160"/>
                      <a:pt x="1918464" y="261620"/>
                      <a:pt x="1920146" y="263006"/>
                    </a:cubicBezTo>
                    <a:cubicBezTo>
                      <a:pt x="1933605" y="274093"/>
                      <a:pt x="1915027" y="295683"/>
                      <a:pt x="1904790" y="327196"/>
                    </a:cubicBezTo>
                    <a:cubicBezTo>
                      <a:pt x="1894554" y="358709"/>
                      <a:pt x="1867674" y="369923"/>
                      <a:pt x="1862358" y="356321"/>
                    </a:cubicBezTo>
                    <a:cubicBezTo>
                      <a:pt x="1857043" y="342720"/>
                      <a:pt x="1876930" y="331198"/>
                      <a:pt x="1886561" y="315645"/>
                    </a:cubicBezTo>
                    <a:cubicBezTo>
                      <a:pt x="1894989" y="302037"/>
                      <a:pt x="1904077" y="263453"/>
                      <a:pt x="1915234" y="261447"/>
                    </a:cubicBezTo>
                    <a:close/>
                    <a:moveTo>
                      <a:pt x="1023227" y="312814"/>
                    </a:moveTo>
                    <a:cubicBezTo>
                      <a:pt x="1024556" y="312480"/>
                      <a:pt x="1025920" y="313017"/>
                      <a:pt x="1027324" y="314635"/>
                    </a:cubicBezTo>
                    <a:cubicBezTo>
                      <a:pt x="1038548" y="327576"/>
                      <a:pt x="1023054" y="352778"/>
                      <a:pt x="1014517" y="389563"/>
                    </a:cubicBezTo>
                    <a:cubicBezTo>
                      <a:pt x="1005979" y="426347"/>
                      <a:pt x="983562" y="439437"/>
                      <a:pt x="979129" y="423559"/>
                    </a:cubicBezTo>
                    <a:cubicBezTo>
                      <a:pt x="974696" y="407683"/>
                      <a:pt x="991281" y="394234"/>
                      <a:pt x="999314" y="376080"/>
                    </a:cubicBezTo>
                    <a:cubicBezTo>
                      <a:pt x="1006342" y="360195"/>
                      <a:pt x="1013922" y="315157"/>
                      <a:pt x="1023227" y="312814"/>
                    </a:cubicBezTo>
                    <a:close/>
                    <a:moveTo>
                      <a:pt x="1659880" y="261446"/>
                    </a:moveTo>
                    <a:cubicBezTo>
                      <a:pt x="1661474" y="261160"/>
                      <a:pt x="1663110" y="261620"/>
                      <a:pt x="1664793" y="263006"/>
                    </a:cubicBezTo>
                    <a:cubicBezTo>
                      <a:pt x="1678252" y="274093"/>
                      <a:pt x="1659673" y="295683"/>
                      <a:pt x="1649437" y="327196"/>
                    </a:cubicBezTo>
                    <a:cubicBezTo>
                      <a:pt x="1639201" y="358709"/>
                      <a:pt x="1612321" y="369923"/>
                      <a:pt x="1607005" y="356321"/>
                    </a:cubicBezTo>
                    <a:cubicBezTo>
                      <a:pt x="1601690" y="342720"/>
                      <a:pt x="1621577" y="331198"/>
                      <a:pt x="1631208" y="315645"/>
                    </a:cubicBezTo>
                    <a:cubicBezTo>
                      <a:pt x="1639635" y="302037"/>
                      <a:pt x="1648724" y="263453"/>
                      <a:pt x="1659880" y="261446"/>
                    </a:cubicBezTo>
                    <a:close/>
                    <a:moveTo>
                      <a:pt x="767874" y="312815"/>
                    </a:moveTo>
                    <a:cubicBezTo>
                      <a:pt x="769204" y="312481"/>
                      <a:pt x="770567" y="313017"/>
                      <a:pt x="771971" y="314635"/>
                    </a:cubicBezTo>
                    <a:cubicBezTo>
                      <a:pt x="783195" y="327576"/>
                      <a:pt x="767701" y="352778"/>
                      <a:pt x="759164" y="389563"/>
                    </a:cubicBezTo>
                    <a:cubicBezTo>
                      <a:pt x="750627" y="426347"/>
                      <a:pt x="728209" y="439436"/>
                      <a:pt x="723776" y="423560"/>
                    </a:cubicBezTo>
                    <a:cubicBezTo>
                      <a:pt x="719343" y="407683"/>
                      <a:pt x="735929" y="394234"/>
                      <a:pt x="743962" y="376080"/>
                    </a:cubicBezTo>
                    <a:cubicBezTo>
                      <a:pt x="750990" y="360195"/>
                      <a:pt x="758570" y="315157"/>
                      <a:pt x="767874" y="312815"/>
                    </a:cubicBezTo>
                    <a:close/>
                    <a:moveTo>
                      <a:pt x="2439187" y="195026"/>
                    </a:moveTo>
                    <a:lnTo>
                      <a:pt x="2446558" y="197401"/>
                    </a:lnTo>
                    <a:lnTo>
                      <a:pt x="2452647" y="198923"/>
                    </a:lnTo>
                    <a:lnTo>
                      <a:pt x="2446914" y="204088"/>
                    </a:lnTo>
                    <a:close/>
                    <a:moveTo>
                      <a:pt x="1404527" y="261446"/>
                    </a:moveTo>
                    <a:cubicBezTo>
                      <a:pt x="1406121" y="261160"/>
                      <a:pt x="1407757" y="261620"/>
                      <a:pt x="1409439" y="263006"/>
                    </a:cubicBezTo>
                    <a:cubicBezTo>
                      <a:pt x="1422898" y="274093"/>
                      <a:pt x="1404320" y="295683"/>
                      <a:pt x="1394083" y="327196"/>
                    </a:cubicBezTo>
                    <a:cubicBezTo>
                      <a:pt x="1383848" y="358709"/>
                      <a:pt x="1356967" y="369923"/>
                      <a:pt x="1351652" y="356321"/>
                    </a:cubicBezTo>
                    <a:cubicBezTo>
                      <a:pt x="1346337" y="342720"/>
                      <a:pt x="1366224" y="331198"/>
                      <a:pt x="1375855" y="315645"/>
                    </a:cubicBezTo>
                    <a:cubicBezTo>
                      <a:pt x="1384282" y="302037"/>
                      <a:pt x="1393370" y="263453"/>
                      <a:pt x="1404527" y="261446"/>
                    </a:cubicBezTo>
                    <a:close/>
                    <a:moveTo>
                      <a:pt x="506651" y="312814"/>
                    </a:moveTo>
                    <a:cubicBezTo>
                      <a:pt x="507980" y="312480"/>
                      <a:pt x="509345" y="313017"/>
                      <a:pt x="510748" y="314635"/>
                    </a:cubicBezTo>
                    <a:cubicBezTo>
                      <a:pt x="521973" y="327576"/>
                      <a:pt x="506478" y="352778"/>
                      <a:pt x="497941" y="389563"/>
                    </a:cubicBezTo>
                    <a:cubicBezTo>
                      <a:pt x="489405" y="426347"/>
                      <a:pt x="466986" y="439436"/>
                      <a:pt x="462553" y="423560"/>
                    </a:cubicBezTo>
                    <a:cubicBezTo>
                      <a:pt x="458120" y="407683"/>
                      <a:pt x="474707" y="394234"/>
                      <a:pt x="482739" y="376080"/>
                    </a:cubicBezTo>
                    <a:cubicBezTo>
                      <a:pt x="489767" y="360195"/>
                      <a:pt x="497347" y="315157"/>
                      <a:pt x="506651" y="312814"/>
                    </a:cubicBezTo>
                    <a:close/>
                    <a:moveTo>
                      <a:pt x="2397131" y="181469"/>
                    </a:moveTo>
                    <a:lnTo>
                      <a:pt x="2419975" y="188832"/>
                    </a:lnTo>
                    <a:lnTo>
                      <a:pt x="2422755" y="201257"/>
                    </a:lnTo>
                    <a:cubicBezTo>
                      <a:pt x="2428273" y="212871"/>
                      <a:pt x="2434276" y="209705"/>
                      <a:pt x="2440289" y="214814"/>
                    </a:cubicBezTo>
                    <a:cubicBezTo>
                      <a:pt x="2446302" y="219923"/>
                      <a:pt x="2459666" y="227373"/>
                      <a:pt x="2458832" y="231906"/>
                    </a:cubicBezTo>
                    <a:cubicBezTo>
                      <a:pt x="2457998" y="236439"/>
                      <a:pt x="2448150" y="243564"/>
                      <a:pt x="2435285" y="242010"/>
                    </a:cubicBezTo>
                    <a:cubicBezTo>
                      <a:pt x="2422421" y="240458"/>
                      <a:pt x="2424894" y="242698"/>
                      <a:pt x="2411738" y="252607"/>
                    </a:cubicBezTo>
                    <a:cubicBezTo>
                      <a:pt x="2398583" y="262518"/>
                      <a:pt x="2368141" y="312884"/>
                      <a:pt x="2356352" y="301474"/>
                    </a:cubicBezTo>
                    <a:cubicBezTo>
                      <a:pt x="2344562" y="290063"/>
                      <a:pt x="2384246" y="238964"/>
                      <a:pt x="2392716" y="212906"/>
                    </a:cubicBezTo>
                    <a:close/>
                    <a:moveTo>
                      <a:pt x="2322475" y="185159"/>
                    </a:moveTo>
                    <a:cubicBezTo>
                      <a:pt x="2332155" y="182440"/>
                      <a:pt x="2334300" y="198748"/>
                      <a:pt x="2334300" y="215510"/>
                    </a:cubicBezTo>
                    <a:cubicBezTo>
                      <a:pt x="2334300" y="232272"/>
                      <a:pt x="2329836" y="245861"/>
                      <a:pt x="2324330" y="245861"/>
                    </a:cubicBezTo>
                    <a:cubicBezTo>
                      <a:pt x="2318824" y="245861"/>
                      <a:pt x="2314669" y="225627"/>
                      <a:pt x="2314360" y="215510"/>
                    </a:cubicBezTo>
                    <a:cubicBezTo>
                      <a:pt x="2314051" y="205393"/>
                      <a:pt x="2312795" y="187878"/>
                      <a:pt x="2322475" y="185159"/>
                    </a:cubicBezTo>
                    <a:close/>
                    <a:moveTo>
                      <a:pt x="1143304" y="261446"/>
                    </a:moveTo>
                    <a:cubicBezTo>
                      <a:pt x="1144898" y="261160"/>
                      <a:pt x="1146534" y="261620"/>
                      <a:pt x="1148217" y="263006"/>
                    </a:cubicBezTo>
                    <a:cubicBezTo>
                      <a:pt x="1161675" y="274093"/>
                      <a:pt x="1143097" y="295683"/>
                      <a:pt x="1132861" y="327196"/>
                    </a:cubicBezTo>
                    <a:cubicBezTo>
                      <a:pt x="1122624" y="358709"/>
                      <a:pt x="1095744" y="369923"/>
                      <a:pt x="1090429" y="356321"/>
                    </a:cubicBezTo>
                    <a:cubicBezTo>
                      <a:pt x="1085114" y="342720"/>
                      <a:pt x="1105001" y="331198"/>
                      <a:pt x="1114632" y="315645"/>
                    </a:cubicBezTo>
                    <a:cubicBezTo>
                      <a:pt x="1123059" y="302037"/>
                      <a:pt x="1132147" y="263453"/>
                      <a:pt x="1143304" y="261446"/>
                    </a:cubicBezTo>
                    <a:close/>
                    <a:moveTo>
                      <a:pt x="2291192" y="177040"/>
                    </a:moveTo>
                    <a:cubicBezTo>
                      <a:pt x="2300931" y="174774"/>
                      <a:pt x="2299579" y="229001"/>
                      <a:pt x="2304181" y="242557"/>
                    </a:cubicBezTo>
                    <a:cubicBezTo>
                      <a:pt x="2308783" y="256113"/>
                      <a:pt x="2313790" y="252418"/>
                      <a:pt x="2318805" y="258382"/>
                    </a:cubicBezTo>
                    <a:cubicBezTo>
                      <a:pt x="2323820" y="264344"/>
                      <a:pt x="2334965" y="273041"/>
                      <a:pt x="2334269" y="278333"/>
                    </a:cubicBezTo>
                    <a:cubicBezTo>
                      <a:pt x="2333574" y="283624"/>
                      <a:pt x="2325361" y="291940"/>
                      <a:pt x="2314632" y="290128"/>
                    </a:cubicBezTo>
                    <a:cubicBezTo>
                      <a:pt x="2303902" y="288315"/>
                      <a:pt x="2305965" y="290929"/>
                      <a:pt x="2294993" y="302496"/>
                    </a:cubicBezTo>
                    <a:cubicBezTo>
                      <a:pt x="2284021" y="314066"/>
                      <a:pt x="2258633" y="372857"/>
                      <a:pt x="2248801" y="359537"/>
                    </a:cubicBezTo>
                    <a:cubicBezTo>
                      <a:pt x="2238968" y="346218"/>
                      <a:pt x="2272064" y="286571"/>
                      <a:pt x="2279130" y="256154"/>
                    </a:cubicBezTo>
                    <a:cubicBezTo>
                      <a:pt x="2286195" y="225738"/>
                      <a:pt x="2281452" y="179306"/>
                      <a:pt x="2291192" y="177040"/>
                    </a:cubicBezTo>
                    <a:close/>
                    <a:moveTo>
                      <a:pt x="251298" y="312815"/>
                    </a:moveTo>
                    <a:cubicBezTo>
                      <a:pt x="252628" y="312481"/>
                      <a:pt x="253992" y="313017"/>
                      <a:pt x="255395" y="314635"/>
                    </a:cubicBezTo>
                    <a:cubicBezTo>
                      <a:pt x="266620" y="327576"/>
                      <a:pt x="251126" y="352778"/>
                      <a:pt x="242588" y="389563"/>
                    </a:cubicBezTo>
                    <a:cubicBezTo>
                      <a:pt x="234051" y="426347"/>
                      <a:pt x="211633" y="439436"/>
                      <a:pt x="207201" y="423560"/>
                    </a:cubicBezTo>
                    <a:cubicBezTo>
                      <a:pt x="202768" y="407683"/>
                      <a:pt x="219353" y="394234"/>
                      <a:pt x="227385" y="376080"/>
                    </a:cubicBezTo>
                    <a:cubicBezTo>
                      <a:pt x="234414" y="360195"/>
                      <a:pt x="241993" y="315157"/>
                      <a:pt x="251298" y="312815"/>
                    </a:cubicBezTo>
                    <a:close/>
                    <a:moveTo>
                      <a:pt x="2061252" y="185159"/>
                    </a:moveTo>
                    <a:cubicBezTo>
                      <a:pt x="2070932" y="182440"/>
                      <a:pt x="2073077" y="198748"/>
                      <a:pt x="2073077" y="215510"/>
                    </a:cubicBezTo>
                    <a:cubicBezTo>
                      <a:pt x="2073077" y="232272"/>
                      <a:pt x="2068613" y="245861"/>
                      <a:pt x="2063107" y="245861"/>
                    </a:cubicBezTo>
                    <a:cubicBezTo>
                      <a:pt x="2057601" y="245861"/>
                      <a:pt x="2053446" y="225627"/>
                      <a:pt x="2053137" y="215510"/>
                    </a:cubicBezTo>
                    <a:cubicBezTo>
                      <a:pt x="2052828" y="205393"/>
                      <a:pt x="2051572" y="187878"/>
                      <a:pt x="2061252" y="185159"/>
                    </a:cubicBezTo>
                    <a:close/>
                    <a:moveTo>
                      <a:pt x="887951" y="261446"/>
                    </a:moveTo>
                    <a:cubicBezTo>
                      <a:pt x="889545" y="261161"/>
                      <a:pt x="891181" y="261620"/>
                      <a:pt x="892863" y="263006"/>
                    </a:cubicBezTo>
                    <a:cubicBezTo>
                      <a:pt x="906322" y="274093"/>
                      <a:pt x="887744" y="295683"/>
                      <a:pt x="877507" y="327196"/>
                    </a:cubicBezTo>
                    <a:cubicBezTo>
                      <a:pt x="867271" y="358709"/>
                      <a:pt x="840391" y="369922"/>
                      <a:pt x="835075" y="356321"/>
                    </a:cubicBezTo>
                    <a:cubicBezTo>
                      <a:pt x="829761" y="342720"/>
                      <a:pt x="849648" y="331198"/>
                      <a:pt x="859278" y="315645"/>
                    </a:cubicBezTo>
                    <a:cubicBezTo>
                      <a:pt x="867706" y="302037"/>
                      <a:pt x="876794" y="263453"/>
                      <a:pt x="887951" y="261446"/>
                    </a:cubicBezTo>
                    <a:close/>
                    <a:moveTo>
                      <a:pt x="2029969" y="177040"/>
                    </a:moveTo>
                    <a:cubicBezTo>
                      <a:pt x="2039708" y="174773"/>
                      <a:pt x="2038356" y="229000"/>
                      <a:pt x="2042958" y="242557"/>
                    </a:cubicBezTo>
                    <a:cubicBezTo>
                      <a:pt x="2047560" y="256113"/>
                      <a:pt x="2052567" y="252419"/>
                      <a:pt x="2057582" y="258382"/>
                    </a:cubicBezTo>
                    <a:cubicBezTo>
                      <a:pt x="2062597" y="264344"/>
                      <a:pt x="2073742" y="273041"/>
                      <a:pt x="2073046" y="278333"/>
                    </a:cubicBezTo>
                    <a:cubicBezTo>
                      <a:pt x="2072351" y="283624"/>
                      <a:pt x="2064138" y="291940"/>
                      <a:pt x="2053409" y="290127"/>
                    </a:cubicBezTo>
                    <a:cubicBezTo>
                      <a:pt x="2042679" y="288315"/>
                      <a:pt x="2044742" y="290929"/>
                      <a:pt x="2033770" y="302496"/>
                    </a:cubicBezTo>
                    <a:cubicBezTo>
                      <a:pt x="2022798" y="314066"/>
                      <a:pt x="1997411" y="372857"/>
                      <a:pt x="1987579" y="359537"/>
                    </a:cubicBezTo>
                    <a:cubicBezTo>
                      <a:pt x="1977746" y="346218"/>
                      <a:pt x="2010842" y="286571"/>
                      <a:pt x="2017907" y="256154"/>
                    </a:cubicBezTo>
                    <a:cubicBezTo>
                      <a:pt x="2024972" y="225738"/>
                      <a:pt x="2020229" y="179306"/>
                      <a:pt x="2029969" y="177040"/>
                    </a:cubicBezTo>
                    <a:close/>
                    <a:moveTo>
                      <a:pt x="1805899" y="185159"/>
                    </a:moveTo>
                    <a:cubicBezTo>
                      <a:pt x="1815579" y="182440"/>
                      <a:pt x="1817724" y="198748"/>
                      <a:pt x="1817724" y="215510"/>
                    </a:cubicBezTo>
                    <a:cubicBezTo>
                      <a:pt x="1817724" y="232272"/>
                      <a:pt x="1813260" y="245861"/>
                      <a:pt x="1807754" y="245861"/>
                    </a:cubicBezTo>
                    <a:cubicBezTo>
                      <a:pt x="1802248" y="245861"/>
                      <a:pt x="1798092" y="225627"/>
                      <a:pt x="1797783" y="215510"/>
                    </a:cubicBezTo>
                    <a:cubicBezTo>
                      <a:pt x="1797474" y="205393"/>
                      <a:pt x="1796218" y="187878"/>
                      <a:pt x="1805899" y="185159"/>
                    </a:cubicBezTo>
                    <a:close/>
                    <a:moveTo>
                      <a:pt x="632598" y="261446"/>
                    </a:moveTo>
                    <a:cubicBezTo>
                      <a:pt x="634192" y="261161"/>
                      <a:pt x="635828" y="261620"/>
                      <a:pt x="637510" y="263006"/>
                    </a:cubicBezTo>
                    <a:cubicBezTo>
                      <a:pt x="650969" y="274093"/>
                      <a:pt x="632390" y="295683"/>
                      <a:pt x="622155" y="327196"/>
                    </a:cubicBezTo>
                    <a:cubicBezTo>
                      <a:pt x="611918" y="358709"/>
                      <a:pt x="585038" y="369922"/>
                      <a:pt x="579723" y="356321"/>
                    </a:cubicBezTo>
                    <a:cubicBezTo>
                      <a:pt x="574407" y="342720"/>
                      <a:pt x="594294" y="331198"/>
                      <a:pt x="603926" y="315645"/>
                    </a:cubicBezTo>
                    <a:cubicBezTo>
                      <a:pt x="612353" y="302037"/>
                      <a:pt x="621441" y="263453"/>
                      <a:pt x="632598" y="261446"/>
                    </a:cubicBezTo>
                    <a:close/>
                    <a:moveTo>
                      <a:pt x="2189337" y="152086"/>
                    </a:moveTo>
                    <a:cubicBezTo>
                      <a:pt x="2200944" y="149756"/>
                      <a:pt x="2203515" y="163726"/>
                      <a:pt x="2203516" y="178087"/>
                    </a:cubicBezTo>
                    <a:cubicBezTo>
                      <a:pt x="2203515" y="192447"/>
                      <a:pt x="2198164" y="204088"/>
                      <a:pt x="2191561" y="204088"/>
                    </a:cubicBezTo>
                    <a:cubicBezTo>
                      <a:pt x="2184959" y="204088"/>
                      <a:pt x="2179977" y="186754"/>
                      <a:pt x="2179606" y="178087"/>
                    </a:cubicBezTo>
                    <a:cubicBezTo>
                      <a:pt x="2179236" y="169419"/>
                      <a:pt x="2177731" y="154415"/>
                      <a:pt x="2189337" y="152086"/>
                    </a:cubicBezTo>
                    <a:close/>
                    <a:moveTo>
                      <a:pt x="1774615" y="177040"/>
                    </a:moveTo>
                    <a:cubicBezTo>
                      <a:pt x="1784355" y="174774"/>
                      <a:pt x="1783003" y="229001"/>
                      <a:pt x="1787605" y="242557"/>
                    </a:cubicBezTo>
                    <a:cubicBezTo>
                      <a:pt x="1792207" y="256113"/>
                      <a:pt x="1797214" y="252418"/>
                      <a:pt x="1802228" y="258382"/>
                    </a:cubicBezTo>
                    <a:cubicBezTo>
                      <a:pt x="1807243" y="264344"/>
                      <a:pt x="1818388" y="273041"/>
                      <a:pt x="1817693" y="278333"/>
                    </a:cubicBezTo>
                    <a:cubicBezTo>
                      <a:pt x="1816998" y="283624"/>
                      <a:pt x="1808785" y="291940"/>
                      <a:pt x="1798056" y="290128"/>
                    </a:cubicBezTo>
                    <a:cubicBezTo>
                      <a:pt x="1787326" y="288315"/>
                      <a:pt x="1789388" y="290929"/>
                      <a:pt x="1778417" y="302496"/>
                    </a:cubicBezTo>
                    <a:cubicBezTo>
                      <a:pt x="1767445" y="314066"/>
                      <a:pt x="1742058" y="372857"/>
                      <a:pt x="1732225" y="359537"/>
                    </a:cubicBezTo>
                    <a:cubicBezTo>
                      <a:pt x="1722392" y="346218"/>
                      <a:pt x="1755488" y="286571"/>
                      <a:pt x="1762554" y="256154"/>
                    </a:cubicBezTo>
                    <a:cubicBezTo>
                      <a:pt x="1769618" y="225738"/>
                      <a:pt x="1764875" y="179306"/>
                      <a:pt x="1774615" y="177040"/>
                    </a:cubicBezTo>
                    <a:close/>
                    <a:moveTo>
                      <a:pt x="2151827" y="145129"/>
                    </a:moveTo>
                    <a:cubicBezTo>
                      <a:pt x="2163505" y="143188"/>
                      <a:pt x="2161884" y="189643"/>
                      <a:pt x="2167402" y="201258"/>
                    </a:cubicBezTo>
                    <a:cubicBezTo>
                      <a:pt x="2172920" y="212871"/>
                      <a:pt x="2178923" y="209705"/>
                      <a:pt x="2184936" y="214814"/>
                    </a:cubicBezTo>
                    <a:cubicBezTo>
                      <a:pt x="2190949" y="219923"/>
                      <a:pt x="2204313" y="227373"/>
                      <a:pt x="2203479" y="231906"/>
                    </a:cubicBezTo>
                    <a:cubicBezTo>
                      <a:pt x="2202645" y="236439"/>
                      <a:pt x="2192797" y="243563"/>
                      <a:pt x="2179932" y="242010"/>
                    </a:cubicBezTo>
                    <a:cubicBezTo>
                      <a:pt x="2167068" y="240458"/>
                      <a:pt x="2169541" y="242698"/>
                      <a:pt x="2156385" y="252607"/>
                    </a:cubicBezTo>
                    <a:cubicBezTo>
                      <a:pt x="2143230" y="262518"/>
                      <a:pt x="2112789" y="312884"/>
                      <a:pt x="2100999" y="301474"/>
                    </a:cubicBezTo>
                    <a:cubicBezTo>
                      <a:pt x="2089209" y="290063"/>
                      <a:pt x="2128893" y="238964"/>
                      <a:pt x="2137364" y="212906"/>
                    </a:cubicBezTo>
                    <a:cubicBezTo>
                      <a:pt x="2145835" y="186848"/>
                      <a:pt x="2140148" y="147071"/>
                      <a:pt x="2151827" y="145129"/>
                    </a:cubicBezTo>
                    <a:close/>
                    <a:moveTo>
                      <a:pt x="1550545" y="185159"/>
                    </a:moveTo>
                    <a:cubicBezTo>
                      <a:pt x="1560225" y="182440"/>
                      <a:pt x="1562371" y="198748"/>
                      <a:pt x="1562371" y="215510"/>
                    </a:cubicBezTo>
                    <a:cubicBezTo>
                      <a:pt x="1562371" y="232273"/>
                      <a:pt x="1557906" y="245861"/>
                      <a:pt x="1552400" y="245861"/>
                    </a:cubicBezTo>
                    <a:cubicBezTo>
                      <a:pt x="1546894" y="245861"/>
                      <a:pt x="1542739" y="225627"/>
                      <a:pt x="1542430" y="215510"/>
                    </a:cubicBezTo>
                    <a:cubicBezTo>
                      <a:pt x="1542121" y="205393"/>
                      <a:pt x="1540865" y="187878"/>
                      <a:pt x="1550545" y="185159"/>
                    </a:cubicBezTo>
                    <a:close/>
                    <a:moveTo>
                      <a:pt x="2249596" y="133911"/>
                    </a:moveTo>
                    <a:lnTo>
                      <a:pt x="2260731" y="137500"/>
                    </a:lnTo>
                    <a:lnTo>
                      <a:pt x="2270293" y="140271"/>
                    </a:lnTo>
                    <a:lnTo>
                      <a:pt x="2268181" y="146966"/>
                    </a:lnTo>
                    <a:cubicBezTo>
                      <a:pt x="2258328" y="187043"/>
                      <a:pt x="2232457" y="201304"/>
                      <a:pt x="2227341" y="184006"/>
                    </a:cubicBezTo>
                    <a:cubicBezTo>
                      <a:pt x="2224783" y="175358"/>
                      <a:pt x="2228289" y="167370"/>
                      <a:pt x="2233594" y="159072"/>
                    </a:cubicBezTo>
                    <a:close/>
                    <a:moveTo>
                      <a:pt x="371376" y="261446"/>
                    </a:moveTo>
                    <a:cubicBezTo>
                      <a:pt x="372970" y="261161"/>
                      <a:pt x="374605" y="261620"/>
                      <a:pt x="376288" y="263006"/>
                    </a:cubicBezTo>
                    <a:cubicBezTo>
                      <a:pt x="389746" y="274093"/>
                      <a:pt x="371168" y="295683"/>
                      <a:pt x="360932" y="327196"/>
                    </a:cubicBezTo>
                    <a:cubicBezTo>
                      <a:pt x="350696" y="358709"/>
                      <a:pt x="323815" y="369922"/>
                      <a:pt x="318500" y="356321"/>
                    </a:cubicBezTo>
                    <a:cubicBezTo>
                      <a:pt x="313185" y="342720"/>
                      <a:pt x="333072" y="331198"/>
                      <a:pt x="342703" y="315645"/>
                    </a:cubicBezTo>
                    <a:cubicBezTo>
                      <a:pt x="351131" y="302037"/>
                      <a:pt x="360219" y="263453"/>
                      <a:pt x="371376" y="261446"/>
                    </a:cubicBezTo>
                    <a:close/>
                    <a:moveTo>
                      <a:pt x="1928114" y="152085"/>
                    </a:moveTo>
                    <a:cubicBezTo>
                      <a:pt x="1939721" y="149756"/>
                      <a:pt x="1942293" y="163726"/>
                      <a:pt x="1942292" y="178087"/>
                    </a:cubicBezTo>
                    <a:cubicBezTo>
                      <a:pt x="1942293" y="192446"/>
                      <a:pt x="1936941" y="204088"/>
                      <a:pt x="1930338" y="204088"/>
                    </a:cubicBezTo>
                    <a:cubicBezTo>
                      <a:pt x="1923736" y="204088"/>
                      <a:pt x="1918755" y="186754"/>
                      <a:pt x="1918383" y="178087"/>
                    </a:cubicBezTo>
                    <a:cubicBezTo>
                      <a:pt x="1918013" y="169419"/>
                      <a:pt x="1916508" y="154415"/>
                      <a:pt x="1928114" y="152085"/>
                    </a:cubicBezTo>
                    <a:close/>
                    <a:moveTo>
                      <a:pt x="1519262" y="177040"/>
                    </a:moveTo>
                    <a:cubicBezTo>
                      <a:pt x="1529001" y="174774"/>
                      <a:pt x="1527650" y="229001"/>
                      <a:pt x="1532251" y="242557"/>
                    </a:cubicBezTo>
                    <a:cubicBezTo>
                      <a:pt x="1536853" y="256113"/>
                      <a:pt x="1541861" y="252418"/>
                      <a:pt x="1546875" y="258382"/>
                    </a:cubicBezTo>
                    <a:cubicBezTo>
                      <a:pt x="1551890" y="264344"/>
                      <a:pt x="1563035" y="273041"/>
                      <a:pt x="1562340" y="278333"/>
                    </a:cubicBezTo>
                    <a:cubicBezTo>
                      <a:pt x="1561644" y="283624"/>
                      <a:pt x="1553431" y="291940"/>
                      <a:pt x="1542702" y="290128"/>
                    </a:cubicBezTo>
                    <a:cubicBezTo>
                      <a:pt x="1531973" y="288316"/>
                      <a:pt x="1534036" y="290929"/>
                      <a:pt x="1523064" y="302497"/>
                    </a:cubicBezTo>
                    <a:cubicBezTo>
                      <a:pt x="1512092" y="314065"/>
                      <a:pt x="1486704" y="372856"/>
                      <a:pt x="1476872" y="359537"/>
                    </a:cubicBezTo>
                    <a:cubicBezTo>
                      <a:pt x="1467039" y="346218"/>
                      <a:pt x="1500135" y="286571"/>
                      <a:pt x="1507200" y="256154"/>
                    </a:cubicBezTo>
                    <a:cubicBezTo>
                      <a:pt x="1514265" y="225738"/>
                      <a:pt x="1509522" y="179306"/>
                      <a:pt x="1519262" y="177040"/>
                    </a:cubicBezTo>
                    <a:close/>
                    <a:moveTo>
                      <a:pt x="1890604" y="145129"/>
                    </a:moveTo>
                    <a:cubicBezTo>
                      <a:pt x="1902283" y="143188"/>
                      <a:pt x="1900661" y="189643"/>
                      <a:pt x="1906179" y="201257"/>
                    </a:cubicBezTo>
                    <a:cubicBezTo>
                      <a:pt x="1911697" y="212871"/>
                      <a:pt x="1917701" y="209705"/>
                      <a:pt x="1923713" y="214814"/>
                    </a:cubicBezTo>
                    <a:cubicBezTo>
                      <a:pt x="1929727" y="219923"/>
                      <a:pt x="1943090" y="227373"/>
                      <a:pt x="1942256" y="231906"/>
                    </a:cubicBezTo>
                    <a:cubicBezTo>
                      <a:pt x="1941423" y="236439"/>
                      <a:pt x="1931574" y="243564"/>
                      <a:pt x="1918710" y="242010"/>
                    </a:cubicBezTo>
                    <a:cubicBezTo>
                      <a:pt x="1905845" y="240458"/>
                      <a:pt x="1908318" y="242698"/>
                      <a:pt x="1895162" y="252607"/>
                    </a:cubicBezTo>
                    <a:cubicBezTo>
                      <a:pt x="1882007" y="262518"/>
                      <a:pt x="1851566" y="312884"/>
                      <a:pt x="1839776" y="301474"/>
                    </a:cubicBezTo>
                    <a:cubicBezTo>
                      <a:pt x="1827987" y="290063"/>
                      <a:pt x="1867670" y="238964"/>
                      <a:pt x="1876141" y="212906"/>
                    </a:cubicBezTo>
                    <a:cubicBezTo>
                      <a:pt x="1884612" y="186848"/>
                      <a:pt x="1878926" y="147071"/>
                      <a:pt x="1890604" y="145129"/>
                    </a:cubicBezTo>
                    <a:close/>
                    <a:moveTo>
                      <a:pt x="1289322" y="185159"/>
                    </a:moveTo>
                    <a:cubicBezTo>
                      <a:pt x="1299002" y="182440"/>
                      <a:pt x="1301148" y="198748"/>
                      <a:pt x="1301148" y="215510"/>
                    </a:cubicBezTo>
                    <a:cubicBezTo>
                      <a:pt x="1301148" y="232272"/>
                      <a:pt x="1296683" y="245861"/>
                      <a:pt x="1291177" y="245861"/>
                    </a:cubicBezTo>
                    <a:cubicBezTo>
                      <a:pt x="1285671" y="245861"/>
                      <a:pt x="1281516" y="225627"/>
                      <a:pt x="1281207" y="215510"/>
                    </a:cubicBezTo>
                    <a:cubicBezTo>
                      <a:pt x="1280898" y="205393"/>
                      <a:pt x="1279642" y="187878"/>
                      <a:pt x="1289322" y="185159"/>
                    </a:cubicBezTo>
                    <a:close/>
                    <a:moveTo>
                      <a:pt x="116023" y="261446"/>
                    </a:moveTo>
                    <a:cubicBezTo>
                      <a:pt x="117616" y="261161"/>
                      <a:pt x="119253" y="261620"/>
                      <a:pt x="120935" y="263005"/>
                    </a:cubicBezTo>
                    <a:cubicBezTo>
                      <a:pt x="134394" y="274093"/>
                      <a:pt x="115816" y="295683"/>
                      <a:pt x="105579" y="327196"/>
                    </a:cubicBezTo>
                    <a:cubicBezTo>
                      <a:pt x="95342" y="358709"/>
                      <a:pt x="68463" y="369922"/>
                      <a:pt x="63147" y="356321"/>
                    </a:cubicBezTo>
                    <a:cubicBezTo>
                      <a:pt x="57832" y="342720"/>
                      <a:pt x="77719" y="331198"/>
                      <a:pt x="87350" y="315645"/>
                    </a:cubicBezTo>
                    <a:cubicBezTo>
                      <a:pt x="95777" y="302037"/>
                      <a:pt x="104866" y="263453"/>
                      <a:pt x="116023" y="261446"/>
                    </a:cubicBezTo>
                    <a:close/>
                    <a:moveTo>
                      <a:pt x="1672761" y="152086"/>
                    </a:moveTo>
                    <a:cubicBezTo>
                      <a:pt x="1684368" y="149756"/>
                      <a:pt x="1686939" y="163726"/>
                      <a:pt x="1686939" y="178087"/>
                    </a:cubicBezTo>
                    <a:cubicBezTo>
                      <a:pt x="1686939" y="192447"/>
                      <a:pt x="1681588" y="204088"/>
                      <a:pt x="1674985" y="204088"/>
                    </a:cubicBezTo>
                    <a:cubicBezTo>
                      <a:pt x="1668383" y="204088"/>
                      <a:pt x="1663401" y="186754"/>
                      <a:pt x="1663030" y="178087"/>
                    </a:cubicBezTo>
                    <a:cubicBezTo>
                      <a:pt x="1662660" y="169419"/>
                      <a:pt x="1661154" y="154415"/>
                      <a:pt x="1672761" y="152086"/>
                    </a:cubicBezTo>
                    <a:close/>
                    <a:moveTo>
                      <a:pt x="1258039" y="177040"/>
                    </a:moveTo>
                    <a:cubicBezTo>
                      <a:pt x="1267779" y="174774"/>
                      <a:pt x="1266426" y="229001"/>
                      <a:pt x="1271028" y="242557"/>
                    </a:cubicBezTo>
                    <a:cubicBezTo>
                      <a:pt x="1275631" y="256113"/>
                      <a:pt x="1280638" y="252418"/>
                      <a:pt x="1285653" y="258382"/>
                    </a:cubicBezTo>
                    <a:cubicBezTo>
                      <a:pt x="1290667" y="264344"/>
                      <a:pt x="1301812" y="273041"/>
                      <a:pt x="1301117" y="278333"/>
                    </a:cubicBezTo>
                    <a:cubicBezTo>
                      <a:pt x="1300422" y="283624"/>
                      <a:pt x="1292208" y="291940"/>
                      <a:pt x="1281480" y="290128"/>
                    </a:cubicBezTo>
                    <a:cubicBezTo>
                      <a:pt x="1270750" y="288316"/>
                      <a:pt x="1272813" y="290929"/>
                      <a:pt x="1261841" y="302497"/>
                    </a:cubicBezTo>
                    <a:cubicBezTo>
                      <a:pt x="1250869" y="314066"/>
                      <a:pt x="1225481" y="372857"/>
                      <a:pt x="1215649" y="359537"/>
                    </a:cubicBezTo>
                    <a:cubicBezTo>
                      <a:pt x="1205816" y="346218"/>
                      <a:pt x="1238912" y="286571"/>
                      <a:pt x="1245977" y="256154"/>
                    </a:cubicBezTo>
                    <a:cubicBezTo>
                      <a:pt x="1253043" y="225738"/>
                      <a:pt x="1248299" y="179306"/>
                      <a:pt x="1258039" y="177040"/>
                    </a:cubicBezTo>
                    <a:close/>
                    <a:moveTo>
                      <a:pt x="1635251" y="145129"/>
                    </a:moveTo>
                    <a:cubicBezTo>
                      <a:pt x="1646929" y="143188"/>
                      <a:pt x="1645307" y="189643"/>
                      <a:pt x="1650826" y="201258"/>
                    </a:cubicBezTo>
                    <a:cubicBezTo>
                      <a:pt x="1656344" y="212871"/>
                      <a:pt x="1662347" y="209706"/>
                      <a:pt x="1668360" y="214814"/>
                    </a:cubicBezTo>
                    <a:cubicBezTo>
                      <a:pt x="1674373" y="219923"/>
                      <a:pt x="1687737" y="227373"/>
                      <a:pt x="1686903" y="231906"/>
                    </a:cubicBezTo>
                    <a:cubicBezTo>
                      <a:pt x="1686069" y="236439"/>
                      <a:pt x="1676221" y="243563"/>
                      <a:pt x="1663356" y="242010"/>
                    </a:cubicBezTo>
                    <a:cubicBezTo>
                      <a:pt x="1650492" y="240458"/>
                      <a:pt x="1652964" y="242698"/>
                      <a:pt x="1639809" y="252607"/>
                    </a:cubicBezTo>
                    <a:cubicBezTo>
                      <a:pt x="1626653" y="262518"/>
                      <a:pt x="1596213" y="312884"/>
                      <a:pt x="1584423" y="301473"/>
                    </a:cubicBezTo>
                    <a:cubicBezTo>
                      <a:pt x="1572633" y="290063"/>
                      <a:pt x="1612317" y="238964"/>
                      <a:pt x="1620788" y="212906"/>
                    </a:cubicBezTo>
                    <a:cubicBezTo>
                      <a:pt x="1629259" y="186848"/>
                      <a:pt x="1623572" y="147071"/>
                      <a:pt x="1635251" y="145129"/>
                    </a:cubicBezTo>
                    <a:close/>
                    <a:moveTo>
                      <a:pt x="1033969" y="185160"/>
                    </a:moveTo>
                    <a:cubicBezTo>
                      <a:pt x="1043649" y="182440"/>
                      <a:pt x="1045795" y="198748"/>
                      <a:pt x="1045794" y="215510"/>
                    </a:cubicBezTo>
                    <a:cubicBezTo>
                      <a:pt x="1045795" y="232273"/>
                      <a:pt x="1041330" y="245861"/>
                      <a:pt x="1035824" y="245861"/>
                    </a:cubicBezTo>
                    <a:cubicBezTo>
                      <a:pt x="1030317" y="245861"/>
                      <a:pt x="1026163" y="225627"/>
                      <a:pt x="1025854" y="215510"/>
                    </a:cubicBezTo>
                    <a:cubicBezTo>
                      <a:pt x="1025545" y="205393"/>
                      <a:pt x="1024289" y="187878"/>
                      <a:pt x="1033969" y="185160"/>
                    </a:cubicBezTo>
                    <a:close/>
                    <a:moveTo>
                      <a:pt x="1417408" y="152086"/>
                    </a:moveTo>
                    <a:cubicBezTo>
                      <a:pt x="1429014" y="149756"/>
                      <a:pt x="1431586" y="163727"/>
                      <a:pt x="1431586" y="178087"/>
                    </a:cubicBezTo>
                    <a:cubicBezTo>
                      <a:pt x="1431586" y="192447"/>
                      <a:pt x="1426234" y="204088"/>
                      <a:pt x="1419632" y="204088"/>
                    </a:cubicBezTo>
                    <a:cubicBezTo>
                      <a:pt x="1413029" y="204088"/>
                      <a:pt x="1408048" y="186754"/>
                      <a:pt x="1407677" y="178087"/>
                    </a:cubicBezTo>
                    <a:cubicBezTo>
                      <a:pt x="1407307" y="169419"/>
                      <a:pt x="1405801" y="154415"/>
                      <a:pt x="1417408" y="152086"/>
                    </a:cubicBezTo>
                    <a:close/>
                    <a:moveTo>
                      <a:pt x="1002685" y="177039"/>
                    </a:moveTo>
                    <a:cubicBezTo>
                      <a:pt x="1012425" y="174774"/>
                      <a:pt x="1011073" y="229001"/>
                      <a:pt x="1015675" y="242557"/>
                    </a:cubicBezTo>
                    <a:cubicBezTo>
                      <a:pt x="1020277" y="256113"/>
                      <a:pt x="1025284" y="252418"/>
                      <a:pt x="1030299" y="258382"/>
                    </a:cubicBezTo>
                    <a:cubicBezTo>
                      <a:pt x="1035314" y="264344"/>
                      <a:pt x="1046459" y="273041"/>
                      <a:pt x="1045764" y="278333"/>
                    </a:cubicBezTo>
                    <a:cubicBezTo>
                      <a:pt x="1045068" y="283624"/>
                      <a:pt x="1036854" y="291940"/>
                      <a:pt x="1026126" y="290128"/>
                    </a:cubicBezTo>
                    <a:cubicBezTo>
                      <a:pt x="1015396" y="288316"/>
                      <a:pt x="1017459" y="290929"/>
                      <a:pt x="1006487" y="302497"/>
                    </a:cubicBezTo>
                    <a:cubicBezTo>
                      <a:pt x="995515" y="314065"/>
                      <a:pt x="970128" y="372856"/>
                      <a:pt x="960296" y="359537"/>
                    </a:cubicBezTo>
                    <a:cubicBezTo>
                      <a:pt x="950463" y="346218"/>
                      <a:pt x="983559" y="286571"/>
                      <a:pt x="990624" y="256154"/>
                    </a:cubicBezTo>
                    <a:cubicBezTo>
                      <a:pt x="997689" y="225738"/>
                      <a:pt x="992946" y="179306"/>
                      <a:pt x="1002685" y="177039"/>
                    </a:cubicBezTo>
                    <a:close/>
                    <a:moveTo>
                      <a:pt x="2125922" y="98433"/>
                    </a:moveTo>
                    <a:lnTo>
                      <a:pt x="2148553" y="104991"/>
                    </a:lnTo>
                    <a:lnTo>
                      <a:pt x="2135825" y="129273"/>
                    </a:lnTo>
                    <a:cubicBezTo>
                      <a:pt x="2124011" y="158178"/>
                      <a:pt x="2092990" y="168464"/>
                      <a:pt x="2086856" y="155988"/>
                    </a:cubicBezTo>
                    <a:cubicBezTo>
                      <a:pt x="2080722" y="143512"/>
                      <a:pt x="2103672" y="132943"/>
                      <a:pt x="2114787" y="118677"/>
                    </a:cubicBezTo>
                    <a:cubicBezTo>
                      <a:pt x="2117219" y="115557"/>
                      <a:pt x="2119698" y="111004"/>
                      <a:pt x="2122250" y="105902"/>
                    </a:cubicBezTo>
                    <a:close/>
                    <a:moveTo>
                      <a:pt x="1379898" y="145129"/>
                    </a:moveTo>
                    <a:cubicBezTo>
                      <a:pt x="1391576" y="143188"/>
                      <a:pt x="1389954" y="189643"/>
                      <a:pt x="1395473" y="201258"/>
                    </a:cubicBezTo>
                    <a:cubicBezTo>
                      <a:pt x="1400991" y="212871"/>
                      <a:pt x="1406994" y="209706"/>
                      <a:pt x="1413007" y="214814"/>
                    </a:cubicBezTo>
                    <a:cubicBezTo>
                      <a:pt x="1419020" y="219922"/>
                      <a:pt x="1432383" y="227374"/>
                      <a:pt x="1431550" y="231906"/>
                    </a:cubicBezTo>
                    <a:cubicBezTo>
                      <a:pt x="1430716" y="236439"/>
                      <a:pt x="1420868" y="243563"/>
                      <a:pt x="1408003" y="242010"/>
                    </a:cubicBezTo>
                    <a:cubicBezTo>
                      <a:pt x="1395139" y="240458"/>
                      <a:pt x="1397611" y="242698"/>
                      <a:pt x="1384456" y="252607"/>
                    </a:cubicBezTo>
                    <a:cubicBezTo>
                      <a:pt x="1371300" y="262518"/>
                      <a:pt x="1340859" y="312884"/>
                      <a:pt x="1329070" y="301473"/>
                    </a:cubicBezTo>
                    <a:cubicBezTo>
                      <a:pt x="1317280" y="290063"/>
                      <a:pt x="1356963" y="238964"/>
                      <a:pt x="1365435" y="212906"/>
                    </a:cubicBezTo>
                    <a:cubicBezTo>
                      <a:pt x="1373906" y="186848"/>
                      <a:pt x="1368219" y="147070"/>
                      <a:pt x="1379898" y="145129"/>
                    </a:cubicBezTo>
                    <a:close/>
                    <a:moveTo>
                      <a:pt x="778616" y="185159"/>
                    </a:moveTo>
                    <a:cubicBezTo>
                      <a:pt x="788296" y="182440"/>
                      <a:pt x="790442" y="198748"/>
                      <a:pt x="790442" y="215510"/>
                    </a:cubicBezTo>
                    <a:cubicBezTo>
                      <a:pt x="790442" y="232273"/>
                      <a:pt x="785977" y="245861"/>
                      <a:pt x="780471" y="245861"/>
                    </a:cubicBezTo>
                    <a:cubicBezTo>
                      <a:pt x="774965" y="245861"/>
                      <a:pt x="770811" y="225627"/>
                      <a:pt x="770501" y="215510"/>
                    </a:cubicBezTo>
                    <a:cubicBezTo>
                      <a:pt x="770192" y="205393"/>
                      <a:pt x="768936" y="187878"/>
                      <a:pt x="778616" y="185159"/>
                    </a:cubicBezTo>
                    <a:close/>
                    <a:moveTo>
                      <a:pt x="1156185" y="152086"/>
                    </a:moveTo>
                    <a:cubicBezTo>
                      <a:pt x="1167791" y="149756"/>
                      <a:pt x="1170363" y="163726"/>
                      <a:pt x="1170363" y="178087"/>
                    </a:cubicBezTo>
                    <a:cubicBezTo>
                      <a:pt x="1170363" y="192447"/>
                      <a:pt x="1165011" y="204088"/>
                      <a:pt x="1158409" y="204088"/>
                    </a:cubicBezTo>
                    <a:cubicBezTo>
                      <a:pt x="1151807" y="204088"/>
                      <a:pt x="1146825" y="186754"/>
                      <a:pt x="1146454" y="178087"/>
                    </a:cubicBezTo>
                    <a:cubicBezTo>
                      <a:pt x="1146084" y="169419"/>
                      <a:pt x="1144578" y="154415"/>
                      <a:pt x="1156185" y="152086"/>
                    </a:cubicBezTo>
                    <a:close/>
                    <a:moveTo>
                      <a:pt x="747333" y="177040"/>
                    </a:moveTo>
                    <a:cubicBezTo>
                      <a:pt x="757073" y="174774"/>
                      <a:pt x="755721" y="229000"/>
                      <a:pt x="760322" y="242557"/>
                    </a:cubicBezTo>
                    <a:cubicBezTo>
                      <a:pt x="764925" y="256113"/>
                      <a:pt x="769931" y="252418"/>
                      <a:pt x="774946" y="258381"/>
                    </a:cubicBezTo>
                    <a:cubicBezTo>
                      <a:pt x="779961" y="264344"/>
                      <a:pt x="791106" y="273041"/>
                      <a:pt x="790411" y="278333"/>
                    </a:cubicBezTo>
                    <a:cubicBezTo>
                      <a:pt x="789716" y="283624"/>
                      <a:pt x="781502" y="291940"/>
                      <a:pt x="770773" y="290127"/>
                    </a:cubicBezTo>
                    <a:cubicBezTo>
                      <a:pt x="760044" y="288316"/>
                      <a:pt x="762106" y="290929"/>
                      <a:pt x="751135" y="302497"/>
                    </a:cubicBezTo>
                    <a:cubicBezTo>
                      <a:pt x="740163" y="314065"/>
                      <a:pt x="714775" y="372857"/>
                      <a:pt x="704943" y="359537"/>
                    </a:cubicBezTo>
                    <a:cubicBezTo>
                      <a:pt x="695110" y="346218"/>
                      <a:pt x="728206" y="286571"/>
                      <a:pt x="735271" y="256155"/>
                    </a:cubicBezTo>
                    <a:cubicBezTo>
                      <a:pt x="742336" y="225738"/>
                      <a:pt x="737593" y="179306"/>
                      <a:pt x="747333" y="177040"/>
                    </a:cubicBezTo>
                    <a:close/>
                    <a:moveTo>
                      <a:pt x="2064654" y="84380"/>
                    </a:moveTo>
                    <a:lnTo>
                      <a:pt x="2093341" y="89464"/>
                    </a:lnTo>
                    <a:lnTo>
                      <a:pt x="2092163" y="90601"/>
                    </a:lnTo>
                    <a:cubicBezTo>
                      <a:pt x="2079782" y="101978"/>
                      <a:pt x="2067598" y="110912"/>
                      <a:pt x="2060795" y="105678"/>
                    </a:cubicBezTo>
                    <a:cubicBezTo>
                      <a:pt x="2057393" y="103062"/>
                      <a:pt x="2057704" y="98170"/>
                      <a:pt x="2060237" y="91931"/>
                    </a:cubicBezTo>
                    <a:close/>
                    <a:moveTo>
                      <a:pt x="1118675" y="145129"/>
                    </a:moveTo>
                    <a:cubicBezTo>
                      <a:pt x="1130353" y="143188"/>
                      <a:pt x="1128731" y="189643"/>
                      <a:pt x="1134250" y="201258"/>
                    </a:cubicBezTo>
                    <a:cubicBezTo>
                      <a:pt x="1139768" y="212871"/>
                      <a:pt x="1145771" y="209706"/>
                      <a:pt x="1151784" y="214814"/>
                    </a:cubicBezTo>
                    <a:cubicBezTo>
                      <a:pt x="1157797" y="219923"/>
                      <a:pt x="1171161" y="227373"/>
                      <a:pt x="1170327" y="231906"/>
                    </a:cubicBezTo>
                    <a:cubicBezTo>
                      <a:pt x="1169493" y="236439"/>
                      <a:pt x="1159645" y="243563"/>
                      <a:pt x="1146780" y="242010"/>
                    </a:cubicBezTo>
                    <a:cubicBezTo>
                      <a:pt x="1133916" y="240458"/>
                      <a:pt x="1136388" y="242698"/>
                      <a:pt x="1123233" y="252607"/>
                    </a:cubicBezTo>
                    <a:cubicBezTo>
                      <a:pt x="1110077" y="262518"/>
                      <a:pt x="1079636" y="312884"/>
                      <a:pt x="1067847" y="301473"/>
                    </a:cubicBezTo>
                    <a:cubicBezTo>
                      <a:pt x="1056057" y="290063"/>
                      <a:pt x="1095741" y="238964"/>
                      <a:pt x="1104212" y="212906"/>
                    </a:cubicBezTo>
                    <a:cubicBezTo>
                      <a:pt x="1112683" y="186848"/>
                      <a:pt x="1106996" y="147071"/>
                      <a:pt x="1118675" y="145129"/>
                    </a:cubicBezTo>
                    <a:close/>
                    <a:moveTo>
                      <a:pt x="517394" y="185160"/>
                    </a:moveTo>
                    <a:cubicBezTo>
                      <a:pt x="527074" y="182440"/>
                      <a:pt x="529218" y="198748"/>
                      <a:pt x="529218" y="215510"/>
                    </a:cubicBezTo>
                    <a:cubicBezTo>
                      <a:pt x="529218" y="232273"/>
                      <a:pt x="524754" y="245861"/>
                      <a:pt x="519248" y="245861"/>
                    </a:cubicBezTo>
                    <a:cubicBezTo>
                      <a:pt x="513742" y="245861"/>
                      <a:pt x="509587" y="225627"/>
                      <a:pt x="509278" y="215510"/>
                    </a:cubicBezTo>
                    <a:cubicBezTo>
                      <a:pt x="508969" y="205393"/>
                      <a:pt x="507713" y="187878"/>
                      <a:pt x="517394" y="185160"/>
                    </a:cubicBezTo>
                    <a:close/>
                    <a:moveTo>
                      <a:pt x="900831" y="152085"/>
                    </a:moveTo>
                    <a:cubicBezTo>
                      <a:pt x="912438" y="149756"/>
                      <a:pt x="915010" y="163727"/>
                      <a:pt x="915010" y="178087"/>
                    </a:cubicBezTo>
                    <a:cubicBezTo>
                      <a:pt x="915010" y="192447"/>
                      <a:pt x="909658" y="204088"/>
                      <a:pt x="903056" y="204088"/>
                    </a:cubicBezTo>
                    <a:cubicBezTo>
                      <a:pt x="896453" y="204087"/>
                      <a:pt x="891472" y="186754"/>
                      <a:pt x="891101" y="178087"/>
                    </a:cubicBezTo>
                    <a:cubicBezTo>
                      <a:pt x="890730" y="169419"/>
                      <a:pt x="889225" y="154415"/>
                      <a:pt x="900831" y="152085"/>
                    </a:cubicBezTo>
                    <a:close/>
                    <a:moveTo>
                      <a:pt x="2008692" y="74462"/>
                    </a:moveTo>
                    <a:lnTo>
                      <a:pt x="2022169" y="76851"/>
                    </a:lnTo>
                    <a:lnTo>
                      <a:pt x="2022900" y="96408"/>
                    </a:lnTo>
                    <a:cubicBezTo>
                      <a:pt x="2018818" y="110045"/>
                      <a:pt x="2011885" y="126928"/>
                      <a:pt x="2006958" y="146966"/>
                    </a:cubicBezTo>
                    <a:cubicBezTo>
                      <a:pt x="1997105" y="187043"/>
                      <a:pt x="1971234" y="201304"/>
                      <a:pt x="1966118" y="184005"/>
                    </a:cubicBezTo>
                    <a:cubicBezTo>
                      <a:pt x="1961002" y="166709"/>
                      <a:pt x="1980143" y="152055"/>
                      <a:pt x="1989413" y="132276"/>
                    </a:cubicBezTo>
                    <a:cubicBezTo>
                      <a:pt x="1993469" y="123623"/>
                      <a:pt x="1997683" y="107030"/>
                      <a:pt x="2002226" y="92280"/>
                    </a:cubicBezTo>
                    <a:close/>
                    <a:moveTo>
                      <a:pt x="486110" y="177040"/>
                    </a:moveTo>
                    <a:cubicBezTo>
                      <a:pt x="495850" y="174774"/>
                      <a:pt x="494497" y="229001"/>
                      <a:pt x="499100" y="242557"/>
                    </a:cubicBezTo>
                    <a:cubicBezTo>
                      <a:pt x="503702" y="256113"/>
                      <a:pt x="508709" y="252418"/>
                      <a:pt x="513724" y="258381"/>
                    </a:cubicBezTo>
                    <a:cubicBezTo>
                      <a:pt x="518738" y="264344"/>
                      <a:pt x="529883" y="273041"/>
                      <a:pt x="529188" y="278333"/>
                    </a:cubicBezTo>
                    <a:cubicBezTo>
                      <a:pt x="528492" y="283624"/>
                      <a:pt x="520279" y="291940"/>
                      <a:pt x="509550" y="290128"/>
                    </a:cubicBezTo>
                    <a:cubicBezTo>
                      <a:pt x="498822" y="288316"/>
                      <a:pt x="500884" y="290929"/>
                      <a:pt x="489912" y="302497"/>
                    </a:cubicBezTo>
                    <a:cubicBezTo>
                      <a:pt x="478940" y="314065"/>
                      <a:pt x="453553" y="372857"/>
                      <a:pt x="443720" y="359537"/>
                    </a:cubicBezTo>
                    <a:cubicBezTo>
                      <a:pt x="433887" y="346218"/>
                      <a:pt x="466983" y="286571"/>
                      <a:pt x="474048" y="256154"/>
                    </a:cubicBezTo>
                    <a:cubicBezTo>
                      <a:pt x="481114" y="225738"/>
                      <a:pt x="476371" y="179306"/>
                      <a:pt x="486110" y="177040"/>
                    </a:cubicBezTo>
                    <a:close/>
                    <a:moveTo>
                      <a:pt x="863321" y="145129"/>
                    </a:moveTo>
                    <a:cubicBezTo>
                      <a:pt x="875000" y="143188"/>
                      <a:pt x="873378" y="189644"/>
                      <a:pt x="878896" y="201258"/>
                    </a:cubicBezTo>
                    <a:cubicBezTo>
                      <a:pt x="884415" y="212871"/>
                      <a:pt x="890418" y="209706"/>
                      <a:pt x="896430" y="214814"/>
                    </a:cubicBezTo>
                    <a:cubicBezTo>
                      <a:pt x="902444" y="219922"/>
                      <a:pt x="915807" y="227374"/>
                      <a:pt x="914973" y="231906"/>
                    </a:cubicBezTo>
                    <a:cubicBezTo>
                      <a:pt x="914140" y="236439"/>
                      <a:pt x="904291" y="243563"/>
                      <a:pt x="891427" y="242010"/>
                    </a:cubicBezTo>
                    <a:cubicBezTo>
                      <a:pt x="878562" y="240458"/>
                      <a:pt x="881035" y="242698"/>
                      <a:pt x="867879" y="252607"/>
                    </a:cubicBezTo>
                    <a:cubicBezTo>
                      <a:pt x="854724" y="262518"/>
                      <a:pt x="824283" y="312884"/>
                      <a:pt x="812493" y="301473"/>
                    </a:cubicBezTo>
                    <a:cubicBezTo>
                      <a:pt x="800704" y="290063"/>
                      <a:pt x="840387" y="238964"/>
                      <a:pt x="848858" y="212906"/>
                    </a:cubicBezTo>
                    <a:cubicBezTo>
                      <a:pt x="857330" y="186848"/>
                      <a:pt x="851643" y="147070"/>
                      <a:pt x="863321" y="145129"/>
                    </a:cubicBezTo>
                    <a:close/>
                    <a:moveTo>
                      <a:pt x="262041" y="185159"/>
                    </a:moveTo>
                    <a:cubicBezTo>
                      <a:pt x="271721" y="182440"/>
                      <a:pt x="273865" y="198748"/>
                      <a:pt x="273865" y="215510"/>
                    </a:cubicBezTo>
                    <a:cubicBezTo>
                      <a:pt x="273865" y="232273"/>
                      <a:pt x="269402" y="245861"/>
                      <a:pt x="263896" y="245861"/>
                    </a:cubicBezTo>
                    <a:cubicBezTo>
                      <a:pt x="258389" y="245861"/>
                      <a:pt x="254235" y="225627"/>
                      <a:pt x="253925" y="215510"/>
                    </a:cubicBezTo>
                    <a:cubicBezTo>
                      <a:pt x="253616" y="205393"/>
                      <a:pt x="252361" y="187879"/>
                      <a:pt x="262041" y="185159"/>
                    </a:cubicBezTo>
                    <a:close/>
                    <a:moveTo>
                      <a:pt x="1954590" y="64874"/>
                    </a:moveTo>
                    <a:lnTo>
                      <a:pt x="1984944" y="70253"/>
                    </a:lnTo>
                    <a:lnTo>
                      <a:pt x="1970544" y="93349"/>
                    </a:lnTo>
                    <a:cubicBezTo>
                      <a:pt x="1960218" y="109124"/>
                      <a:pt x="1950056" y="121510"/>
                      <a:pt x="1944383" y="114254"/>
                    </a:cubicBezTo>
                    <a:cubicBezTo>
                      <a:pt x="1938709" y="106999"/>
                      <a:pt x="1945420" y="87124"/>
                      <a:pt x="1954570" y="64922"/>
                    </a:cubicBezTo>
                    <a:close/>
                    <a:moveTo>
                      <a:pt x="1886655" y="68963"/>
                    </a:moveTo>
                    <a:cubicBezTo>
                      <a:pt x="1888494" y="68700"/>
                      <a:pt x="1890383" y="69123"/>
                      <a:pt x="1892323" y="70393"/>
                    </a:cubicBezTo>
                    <a:cubicBezTo>
                      <a:pt x="1907856" y="80563"/>
                      <a:pt x="1886415" y="100367"/>
                      <a:pt x="1874602" y="129273"/>
                    </a:cubicBezTo>
                    <a:cubicBezTo>
                      <a:pt x="1862788" y="158178"/>
                      <a:pt x="1831767" y="168464"/>
                      <a:pt x="1825633" y="155988"/>
                    </a:cubicBezTo>
                    <a:cubicBezTo>
                      <a:pt x="1819499" y="143512"/>
                      <a:pt x="1842450" y="132943"/>
                      <a:pt x="1853565" y="118677"/>
                    </a:cubicBezTo>
                    <a:cubicBezTo>
                      <a:pt x="1863290" y="106195"/>
                      <a:pt x="1873779" y="70804"/>
                      <a:pt x="1886655" y="68963"/>
                    </a:cubicBezTo>
                    <a:close/>
                    <a:moveTo>
                      <a:pt x="645479" y="152085"/>
                    </a:moveTo>
                    <a:cubicBezTo>
                      <a:pt x="657085" y="149756"/>
                      <a:pt x="659657" y="163727"/>
                      <a:pt x="659657" y="178087"/>
                    </a:cubicBezTo>
                    <a:cubicBezTo>
                      <a:pt x="659657" y="192446"/>
                      <a:pt x="654305" y="204088"/>
                      <a:pt x="647703" y="204087"/>
                    </a:cubicBezTo>
                    <a:cubicBezTo>
                      <a:pt x="641101" y="204087"/>
                      <a:pt x="636119" y="186754"/>
                      <a:pt x="635748" y="178087"/>
                    </a:cubicBezTo>
                    <a:cubicBezTo>
                      <a:pt x="635377" y="169419"/>
                      <a:pt x="633872" y="154415"/>
                      <a:pt x="645479" y="152085"/>
                    </a:cubicBezTo>
                    <a:close/>
                    <a:moveTo>
                      <a:pt x="230757" y="177040"/>
                    </a:moveTo>
                    <a:cubicBezTo>
                      <a:pt x="240497" y="174774"/>
                      <a:pt x="239144" y="229000"/>
                      <a:pt x="243747" y="242557"/>
                    </a:cubicBezTo>
                    <a:cubicBezTo>
                      <a:pt x="248349" y="256113"/>
                      <a:pt x="253356" y="252418"/>
                      <a:pt x="258370" y="258381"/>
                    </a:cubicBezTo>
                    <a:cubicBezTo>
                      <a:pt x="263385" y="264344"/>
                      <a:pt x="274531" y="273042"/>
                      <a:pt x="273835" y="278333"/>
                    </a:cubicBezTo>
                    <a:cubicBezTo>
                      <a:pt x="273140" y="283624"/>
                      <a:pt x="264926" y="291940"/>
                      <a:pt x="254197" y="290127"/>
                    </a:cubicBezTo>
                    <a:cubicBezTo>
                      <a:pt x="243468" y="288316"/>
                      <a:pt x="245530" y="290929"/>
                      <a:pt x="234558" y="302496"/>
                    </a:cubicBezTo>
                    <a:cubicBezTo>
                      <a:pt x="223587" y="314065"/>
                      <a:pt x="198200" y="372857"/>
                      <a:pt x="188367" y="359537"/>
                    </a:cubicBezTo>
                    <a:cubicBezTo>
                      <a:pt x="178535" y="346218"/>
                      <a:pt x="211630" y="286571"/>
                      <a:pt x="218695" y="256155"/>
                    </a:cubicBezTo>
                    <a:cubicBezTo>
                      <a:pt x="225760" y="225738"/>
                      <a:pt x="221017" y="179306"/>
                      <a:pt x="230757" y="177040"/>
                    </a:cubicBezTo>
                    <a:close/>
                    <a:moveTo>
                      <a:pt x="607969" y="145129"/>
                    </a:moveTo>
                    <a:cubicBezTo>
                      <a:pt x="619647" y="143188"/>
                      <a:pt x="618025" y="189644"/>
                      <a:pt x="623544" y="201258"/>
                    </a:cubicBezTo>
                    <a:cubicBezTo>
                      <a:pt x="629061" y="212871"/>
                      <a:pt x="635065" y="209706"/>
                      <a:pt x="641078" y="214814"/>
                    </a:cubicBezTo>
                    <a:cubicBezTo>
                      <a:pt x="647091" y="219922"/>
                      <a:pt x="660455" y="227374"/>
                      <a:pt x="659621" y="231906"/>
                    </a:cubicBezTo>
                    <a:cubicBezTo>
                      <a:pt x="658787" y="236439"/>
                      <a:pt x="648939" y="243563"/>
                      <a:pt x="636074" y="242011"/>
                    </a:cubicBezTo>
                    <a:cubicBezTo>
                      <a:pt x="623209" y="240458"/>
                      <a:pt x="625682" y="242697"/>
                      <a:pt x="612527" y="252607"/>
                    </a:cubicBezTo>
                    <a:cubicBezTo>
                      <a:pt x="599371" y="262518"/>
                      <a:pt x="568930" y="312884"/>
                      <a:pt x="557141" y="301473"/>
                    </a:cubicBezTo>
                    <a:cubicBezTo>
                      <a:pt x="545351" y="290064"/>
                      <a:pt x="585034" y="238964"/>
                      <a:pt x="593506" y="212906"/>
                    </a:cubicBezTo>
                    <a:cubicBezTo>
                      <a:pt x="601977" y="186849"/>
                      <a:pt x="596290" y="147070"/>
                      <a:pt x="607969" y="145129"/>
                    </a:cubicBezTo>
                    <a:close/>
                    <a:moveTo>
                      <a:pt x="1761657" y="63350"/>
                    </a:moveTo>
                    <a:cubicBezTo>
                      <a:pt x="1763191" y="62985"/>
                      <a:pt x="1764766" y="63571"/>
                      <a:pt x="1766384" y="65333"/>
                    </a:cubicBezTo>
                    <a:cubicBezTo>
                      <a:pt x="1779339" y="79433"/>
                      <a:pt x="1761457" y="106890"/>
                      <a:pt x="1751605" y="146966"/>
                    </a:cubicBezTo>
                    <a:cubicBezTo>
                      <a:pt x="1741752" y="187043"/>
                      <a:pt x="1715880" y="201304"/>
                      <a:pt x="1710765" y="184006"/>
                    </a:cubicBezTo>
                    <a:cubicBezTo>
                      <a:pt x="1705649" y="166709"/>
                      <a:pt x="1724789" y="152055"/>
                      <a:pt x="1734060" y="132277"/>
                    </a:cubicBezTo>
                    <a:cubicBezTo>
                      <a:pt x="1742171" y="114970"/>
                      <a:pt x="1750918" y="65901"/>
                      <a:pt x="1761657" y="63350"/>
                    </a:cubicBezTo>
                    <a:close/>
                    <a:moveTo>
                      <a:pt x="1631302" y="68964"/>
                    </a:moveTo>
                    <a:cubicBezTo>
                      <a:pt x="1633141" y="68700"/>
                      <a:pt x="1635029" y="69123"/>
                      <a:pt x="1636970" y="70393"/>
                    </a:cubicBezTo>
                    <a:cubicBezTo>
                      <a:pt x="1652503" y="80563"/>
                      <a:pt x="1631062" y="100367"/>
                      <a:pt x="1619249" y="129272"/>
                    </a:cubicBezTo>
                    <a:cubicBezTo>
                      <a:pt x="1607435" y="158178"/>
                      <a:pt x="1576414" y="168464"/>
                      <a:pt x="1570280" y="155988"/>
                    </a:cubicBezTo>
                    <a:cubicBezTo>
                      <a:pt x="1564145" y="143512"/>
                      <a:pt x="1587096" y="132943"/>
                      <a:pt x="1598211" y="118677"/>
                    </a:cubicBezTo>
                    <a:cubicBezTo>
                      <a:pt x="1607937" y="106195"/>
                      <a:pt x="1618425" y="70804"/>
                      <a:pt x="1631302" y="68964"/>
                    </a:cubicBezTo>
                    <a:close/>
                    <a:moveTo>
                      <a:pt x="384256" y="152085"/>
                    </a:moveTo>
                    <a:cubicBezTo>
                      <a:pt x="395863" y="149756"/>
                      <a:pt x="398435" y="163727"/>
                      <a:pt x="398435" y="178087"/>
                    </a:cubicBezTo>
                    <a:cubicBezTo>
                      <a:pt x="398435" y="192446"/>
                      <a:pt x="393082" y="204088"/>
                      <a:pt x="386480" y="204087"/>
                    </a:cubicBezTo>
                    <a:cubicBezTo>
                      <a:pt x="379878" y="204087"/>
                      <a:pt x="374896" y="186754"/>
                      <a:pt x="374526" y="178087"/>
                    </a:cubicBezTo>
                    <a:cubicBezTo>
                      <a:pt x="374155" y="169419"/>
                      <a:pt x="372649" y="154415"/>
                      <a:pt x="384256" y="152085"/>
                    </a:cubicBezTo>
                    <a:close/>
                    <a:moveTo>
                      <a:pt x="346746" y="145129"/>
                    </a:moveTo>
                    <a:cubicBezTo>
                      <a:pt x="358424" y="143188"/>
                      <a:pt x="356803" y="189644"/>
                      <a:pt x="362321" y="201258"/>
                    </a:cubicBezTo>
                    <a:cubicBezTo>
                      <a:pt x="367839" y="212871"/>
                      <a:pt x="373842" y="209706"/>
                      <a:pt x="379855" y="214814"/>
                    </a:cubicBezTo>
                    <a:cubicBezTo>
                      <a:pt x="385868" y="219922"/>
                      <a:pt x="399232" y="227374"/>
                      <a:pt x="398398" y="231906"/>
                    </a:cubicBezTo>
                    <a:cubicBezTo>
                      <a:pt x="397564" y="236439"/>
                      <a:pt x="387716" y="243563"/>
                      <a:pt x="374852" y="242011"/>
                    </a:cubicBezTo>
                    <a:cubicBezTo>
                      <a:pt x="361987" y="240458"/>
                      <a:pt x="364460" y="242698"/>
                      <a:pt x="351304" y="252607"/>
                    </a:cubicBezTo>
                    <a:cubicBezTo>
                      <a:pt x="338149" y="262518"/>
                      <a:pt x="307708" y="312884"/>
                      <a:pt x="295918" y="301473"/>
                    </a:cubicBezTo>
                    <a:cubicBezTo>
                      <a:pt x="284128" y="290063"/>
                      <a:pt x="323812" y="238964"/>
                      <a:pt x="332283" y="212906"/>
                    </a:cubicBezTo>
                    <a:cubicBezTo>
                      <a:pt x="340754" y="186849"/>
                      <a:pt x="335068" y="147070"/>
                      <a:pt x="346746" y="145129"/>
                    </a:cubicBezTo>
                    <a:close/>
                    <a:moveTo>
                      <a:pt x="1830624" y="42903"/>
                    </a:moveTo>
                    <a:lnTo>
                      <a:pt x="1880849" y="51805"/>
                    </a:lnTo>
                    <a:lnTo>
                      <a:pt x="1877205" y="52053"/>
                    </a:lnTo>
                    <a:cubicBezTo>
                      <a:pt x="1874164" y="53525"/>
                      <a:pt x="1871082" y="56311"/>
                      <a:pt x="1863491" y="60856"/>
                    </a:cubicBezTo>
                    <a:cubicBezTo>
                      <a:pt x="1848308" y="69946"/>
                      <a:pt x="1813178" y="116144"/>
                      <a:pt x="1799572" y="105678"/>
                    </a:cubicBezTo>
                    <a:cubicBezTo>
                      <a:pt x="1789367" y="97829"/>
                      <a:pt x="1812576" y="69501"/>
                      <a:pt x="1828944" y="45745"/>
                    </a:cubicBezTo>
                    <a:close/>
                    <a:moveTo>
                      <a:pt x="1506304" y="63350"/>
                    </a:moveTo>
                    <a:cubicBezTo>
                      <a:pt x="1507837" y="62985"/>
                      <a:pt x="1509412" y="63571"/>
                      <a:pt x="1511031" y="65333"/>
                    </a:cubicBezTo>
                    <a:cubicBezTo>
                      <a:pt x="1523985" y="79433"/>
                      <a:pt x="1506104" y="106890"/>
                      <a:pt x="1496252" y="146966"/>
                    </a:cubicBezTo>
                    <a:cubicBezTo>
                      <a:pt x="1486399" y="187043"/>
                      <a:pt x="1460527" y="201304"/>
                      <a:pt x="1455411" y="184006"/>
                    </a:cubicBezTo>
                    <a:cubicBezTo>
                      <a:pt x="1450295" y="166709"/>
                      <a:pt x="1469436" y="152055"/>
                      <a:pt x="1478706" y="132277"/>
                    </a:cubicBezTo>
                    <a:cubicBezTo>
                      <a:pt x="1486817" y="114970"/>
                      <a:pt x="1495565" y="65901"/>
                      <a:pt x="1506304" y="63350"/>
                    </a:cubicBezTo>
                    <a:close/>
                    <a:moveTo>
                      <a:pt x="1375948" y="68964"/>
                    </a:moveTo>
                    <a:cubicBezTo>
                      <a:pt x="1377787" y="68700"/>
                      <a:pt x="1379676" y="69123"/>
                      <a:pt x="1381617" y="70393"/>
                    </a:cubicBezTo>
                    <a:cubicBezTo>
                      <a:pt x="1397150" y="80563"/>
                      <a:pt x="1375709" y="100367"/>
                      <a:pt x="1363896" y="129273"/>
                    </a:cubicBezTo>
                    <a:cubicBezTo>
                      <a:pt x="1352082" y="158178"/>
                      <a:pt x="1321060" y="168464"/>
                      <a:pt x="1314926" y="155988"/>
                    </a:cubicBezTo>
                    <a:cubicBezTo>
                      <a:pt x="1308792" y="143512"/>
                      <a:pt x="1331743" y="132943"/>
                      <a:pt x="1342858" y="118677"/>
                    </a:cubicBezTo>
                    <a:cubicBezTo>
                      <a:pt x="1352583" y="106195"/>
                      <a:pt x="1363072" y="70804"/>
                      <a:pt x="1375948" y="68964"/>
                    </a:cubicBezTo>
                    <a:close/>
                    <a:moveTo>
                      <a:pt x="128903" y="152085"/>
                    </a:moveTo>
                    <a:cubicBezTo>
                      <a:pt x="140510" y="149756"/>
                      <a:pt x="143082" y="163727"/>
                      <a:pt x="143082" y="178087"/>
                    </a:cubicBezTo>
                    <a:cubicBezTo>
                      <a:pt x="143082" y="192446"/>
                      <a:pt x="137730" y="204087"/>
                      <a:pt x="131127" y="204087"/>
                    </a:cubicBezTo>
                    <a:cubicBezTo>
                      <a:pt x="124525" y="204087"/>
                      <a:pt x="119544" y="186754"/>
                      <a:pt x="119172" y="178087"/>
                    </a:cubicBezTo>
                    <a:cubicBezTo>
                      <a:pt x="118802" y="169419"/>
                      <a:pt x="117296" y="154415"/>
                      <a:pt x="128903" y="152085"/>
                    </a:cubicBezTo>
                    <a:close/>
                    <a:moveTo>
                      <a:pt x="91393" y="145129"/>
                    </a:moveTo>
                    <a:cubicBezTo>
                      <a:pt x="103071" y="143188"/>
                      <a:pt x="101450" y="189644"/>
                      <a:pt x="106968" y="201257"/>
                    </a:cubicBezTo>
                    <a:cubicBezTo>
                      <a:pt x="112486" y="212871"/>
                      <a:pt x="118490" y="209706"/>
                      <a:pt x="124502" y="214814"/>
                    </a:cubicBezTo>
                    <a:cubicBezTo>
                      <a:pt x="130515" y="219923"/>
                      <a:pt x="143879" y="227374"/>
                      <a:pt x="143045" y="231907"/>
                    </a:cubicBezTo>
                    <a:cubicBezTo>
                      <a:pt x="142211" y="236439"/>
                      <a:pt x="132363" y="243564"/>
                      <a:pt x="119499" y="242011"/>
                    </a:cubicBezTo>
                    <a:cubicBezTo>
                      <a:pt x="106634" y="240458"/>
                      <a:pt x="109107" y="242697"/>
                      <a:pt x="95951" y="252607"/>
                    </a:cubicBezTo>
                    <a:cubicBezTo>
                      <a:pt x="82795" y="262518"/>
                      <a:pt x="52355" y="312884"/>
                      <a:pt x="40565" y="301473"/>
                    </a:cubicBezTo>
                    <a:cubicBezTo>
                      <a:pt x="28775" y="290064"/>
                      <a:pt x="68459" y="238964"/>
                      <a:pt x="76930" y="212906"/>
                    </a:cubicBezTo>
                    <a:cubicBezTo>
                      <a:pt x="85401" y="186849"/>
                      <a:pt x="79715" y="147071"/>
                      <a:pt x="91393" y="145129"/>
                    </a:cubicBezTo>
                    <a:close/>
                    <a:moveTo>
                      <a:pt x="1245081" y="63350"/>
                    </a:moveTo>
                    <a:cubicBezTo>
                      <a:pt x="1246614" y="62985"/>
                      <a:pt x="1248189" y="63571"/>
                      <a:pt x="1249808" y="65333"/>
                    </a:cubicBezTo>
                    <a:cubicBezTo>
                      <a:pt x="1262763" y="79433"/>
                      <a:pt x="1244881" y="106890"/>
                      <a:pt x="1235029" y="146966"/>
                    </a:cubicBezTo>
                    <a:cubicBezTo>
                      <a:pt x="1225176" y="187043"/>
                      <a:pt x="1199304" y="201304"/>
                      <a:pt x="1194188" y="184006"/>
                    </a:cubicBezTo>
                    <a:cubicBezTo>
                      <a:pt x="1189073" y="166709"/>
                      <a:pt x="1208213" y="152055"/>
                      <a:pt x="1217484" y="132277"/>
                    </a:cubicBezTo>
                    <a:cubicBezTo>
                      <a:pt x="1225595" y="114970"/>
                      <a:pt x="1234342" y="65901"/>
                      <a:pt x="1245081" y="63350"/>
                    </a:cubicBezTo>
                    <a:close/>
                    <a:moveTo>
                      <a:pt x="1713815" y="30343"/>
                    </a:moveTo>
                    <a:lnTo>
                      <a:pt x="1775917" y="36179"/>
                    </a:lnTo>
                    <a:lnTo>
                      <a:pt x="1765002" y="38632"/>
                    </a:lnTo>
                    <a:cubicBezTo>
                      <a:pt x="1752620" y="36658"/>
                      <a:pt x="1755000" y="39506"/>
                      <a:pt x="1742338" y="52108"/>
                    </a:cubicBezTo>
                    <a:cubicBezTo>
                      <a:pt x="1729676" y="64713"/>
                      <a:pt x="1700377" y="128765"/>
                      <a:pt x="1689029" y="114254"/>
                    </a:cubicBezTo>
                    <a:cubicBezTo>
                      <a:pt x="1680518" y="103371"/>
                      <a:pt x="1699875" y="64096"/>
                      <a:pt x="1713525" y="31158"/>
                    </a:cubicBezTo>
                    <a:close/>
                    <a:moveTo>
                      <a:pt x="1114726" y="68964"/>
                    </a:moveTo>
                    <a:cubicBezTo>
                      <a:pt x="1116565" y="68700"/>
                      <a:pt x="1118453" y="69123"/>
                      <a:pt x="1120394" y="70393"/>
                    </a:cubicBezTo>
                    <a:cubicBezTo>
                      <a:pt x="1135927" y="80563"/>
                      <a:pt x="1114486" y="100367"/>
                      <a:pt x="1102673" y="129272"/>
                    </a:cubicBezTo>
                    <a:cubicBezTo>
                      <a:pt x="1090859" y="158178"/>
                      <a:pt x="1059837" y="168464"/>
                      <a:pt x="1053703" y="155988"/>
                    </a:cubicBezTo>
                    <a:cubicBezTo>
                      <a:pt x="1047570" y="143512"/>
                      <a:pt x="1070520" y="132943"/>
                      <a:pt x="1081635" y="118677"/>
                    </a:cubicBezTo>
                    <a:cubicBezTo>
                      <a:pt x="1091361" y="106195"/>
                      <a:pt x="1101849" y="70804"/>
                      <a:pt x="1114726" y="68964"/>
                    </a:cubicBezTo>
                    <a:close/>
                    <a:moveTo>
                      <a:pt x="989727" y="63349"/>
                    </a:moveTo>
                    <a:cubicBezTo>
                      <a:pt x="991261" y="62985"/>
                      <a:pt x="992836" y="63571"/>
                      <a:pt x="994455" y="65333"/>
                    </a:cubicBezTo>
                    <a:cubicBezTo>
                      <a:pt x="1007409" y="79433"/>
                      <a:pt x="989527" y="106890"/>
                      <a:pt x="979675" y="146966"/>
                    </a:cubicBezTo>
                    <a:cubicBezTo>
                      <a:pt x="969823" y="187043"/>
                      <a:pt x="943951" y="201304"/>
                      <a:pt x="938835" y="184006"/>
                    </a:cubicBezTo>
                    <a:cubicBezTo>
                      <a:pt x="933719" y="166709"/>
                      <a:pt x="952860" y="152055"/>
                      <a:pt x="962130" y="132277"/>
                    </a:cubicBezTo>
                    <a:cubicBezTo>
                      <a:pt x="970241" y="114970"/>
                      <a:pt x="978989" y="65901"/>
                      <a:pt x="989727" y="63349"/>
                    </a:cubicBezTo>
                    <a:close/>
                    <a:moveTo>
                      <a:pt x="859372" y="68964"/>
                    </a:moveTo>
                    <a:cubicBezTo>
                      <a:pt x="861211" y="68700"/>
                      <a:pt x="863100" y="69123"/>
                      <a:pt x="865041" y="70393"/>
                    </a:cubicBezTo>
                    <a:cubicBezTo>
                      <a:pt x="880573" y="80563"/>
                      <a:pt x="859133" y="100367"/>
                      <a:pt x="847319" y="129273"/>
                    </a:cubicBezTo>
                    <a:cubicBezTo>
                      <a:pt x="835506" y="158178"/>
                      <a:pt x="804484" y="168464"/>
                      <a:pt x="798350" y="155988"/>
                    </a:cubicBezTo>
                    <a:cubicBezTo>
                      <a:pt x="792216" y="143512"/>
                      <a:pt x="815167" y="132943"/>
                      <a:pt x="826282" y="118677"/>
                    </a:cubicBezTo>
                    <a:cubicBezTo>
                      <a:pt x="836007" y="106195"/>
                      <a:pt x="846496" y="70804"/>
                      <a:pt x="859372" y="68964"/>
                    </a:cubicBezTo>
                    <a:close/>
                    <a:moveTo>
                      <a:pt x="1587244" y="18448"/>
                    </a:moveTo>
                    <a:lnTo>
                      <a:pt x="1631881" y="22643"/>
                    </a:lnTo>
                    <a:lnTo>
                      <a:pt x="1641087" y="26189"/>
                    </a:lnTo>
                    <a:cubicBezTo>
                      <a:pt x="1648027" y="30875"/>
                      <a:pt x="1663449" y="37710"/>
                      <a:pt x="1662487" y="41867"/>
                    </a:cubicBezTo>
                    <a:cubicBezTo>
                      <a:pt x="1661525" y="46025"/>
                      <a:pt x="1650160" y="52560"/>
                      <a:pt x="1635312" y="51136"/>
                    </a:cubicBezTo>
                    <a:cubicBezTo>
                      <a:pt x="1620466" y="49712"/>
                      <a:pt x="1623320" y="51765"/>
                      <a:pt x="1608138" y="60856"/>
                    </a:cubicBezTo>
                    <a:cubicBezTo>
                      <a:pt x="1592955" y="69947"/>
                      <a:pt x="1557824" y="116145"/>
                      <a:pt x="1544218" y="105678"/>
                    </a:cubicBezTo>
                    <a:cubicBezTo>
                      <a:pt x="1530612" y="95212"/>
                      <a:pt x="1576409" y="48341"/>
                      <a:pt x="1586186" y="24440"/>
                    </a:cubicBezTo>
                    <a:close/>
                    <a:moveTo>
                      <a:pt x="734375" y="63350"/>
                    </a:moveTo>
                    <a:cubicBezTo>
                      <a:pt x="735908" y="62986"/>
                      <a:pt x="737483" y="63570"/>
                      <a:pt x="739102" y="65333"/>
                    </a:cubicBezTo>
                    <a:cubicBezTo>
                      <a:pt x="752057" y="79432"/>
                      <a:pt x="734175" y="106889"/>
                      <a:pt x="724323" y="146967"/>
                    </a:cubicBezTo>
                    <a:cubicBezTo>
                      <a:pt x="714470" y="187043"/>
                      <a:pt x="688598" y="201304"/>
                      <a:pt x="683482" y="184006"/>
                    </a:cubicBezTo>
                    <a:cubicBezTo>
                      <a:pt x="678367" y="166709"/>
                      <a:pt x="697507" y="152055"/>
                      <a:pt x="706778" y="132277"/>
                    </a:cubicBezTo>
                    <a:cubicBezTo>
                      <a:pt x="714889" y="114971"/>
                      <a:pt x="723636" y="65901"/>
                      <a:pt x="734375" y="63350"/>
                    </a:cubicBezTo>
                    <a:close/>
                    <a:moveTo>
                      <a:pt x="604019" y="68964"/>
                    </a:moveTo>
                    <a:cubicBezTo>
                      <a:pt x="605859" y="68701"/>
                      <a:pt x="607746" y="69122"/>
                      <a:pt x="609688" y="70394"/>
                    </a:cubicBezTo>
                    <a:cubicBezTo>
                      <a:pt x="625221" y="80563"/>
                      <a:pt x="603780" y="100367"/>
                      <a:pt x="591967" y="129273"/>
                    </a:cubicBezTo>
                    <a:cubicBezTo>
                      <a:pt x="580153" y="158178"/>
                      <a:pt x="549131" y="168464"/>
                      <a:pt x="542997" y="155988"/>
                    </a:cubicBezTo>
                    <a:cubicBezTo>
                      <a:pt x="536863" y="143511"/>
                      <a:pt x="559814" y="132943"/>
                      <a:pt x="570929" y="118678"/>
                    </a:cubicBezTo>
                    <a:cubicBezTo>
                      <a:pt x="580655" y="106195"/>
                      <a:pt x="591143" y="70804"/>
                      <a:pt x="604019" y="68964"/>
                    </a:cubicBezTo>
                    <a:close/>
                    <a:moveTo>
                      <a:pt x="1466266" y="8400"/>
                    </a:moveTo>
                    <a:lnTo>
                      <a:pt x="1485333" y="8871"/>
                    </a:lnTo>
                    <a:lnTo>
                      <a:pt x="1521194" y="12241"/>
                    </a:lnTo>
                    <a:lnTo>
                      <a:pt x="1532312" y="25782"/>
                    </a:lnTo>
                    <a:cubicBezTo>
                      <a:pt x="1531510" y="31547"/>
                      <a:pt x="1522031" y="40607"/>
                      <a:pt x="1509648" y="38632"/>
                    </a:cubicBezTo>
                    <a:cubicBezTo>
                      <a:pt x="1497267" y="36658"/>
                      <a:pt x="1499647" y="39506"/>
                      <a:pt x="1486984" y="52109"/>
                    </a:cubicBezTo>
                    <a:cubicBezTo>
                      <a:pt x="1474322" y="64713"/>
                      <a:pt x="1445024" y="128765"/>
                      <a:pt x="1433676" y="114254"/>
                    </a:cubicBezTo>
                    <a:cubicBezTo>
                      <a:pt x="1425165" y="103371"/>
                      <a:pt x="1444522" y="64095"/>
                      <a:pt x="1458173" y="31158"/>
                    </a:cubicBezTo>
                    <a:close/>
                    <a:moveTo>
                      <a:pt x="1383488" y="6354"/>
                    </a:moveTo>
                    <a:lnTo>
                      <a:pt x="1403737" y="6854"/>
                    </a:lnTo>
                    <a:lnTo>
                      <a:pt x="1403135" y="9365"/>
                    </a:lnTo>
                    <a:cubicBezTo>
                      <a:pt x="1400638" y="13681"/>
                      <a:pt x="1397190" y="16351"/>
                      <a:pt x="1393380" y="16351"/>
                    </a:cubicBezTo>
                    <a:cubicBezTo>
                      <a:pt x="1389570" y="16351"/>
                      <a:pt x="1386228" y="12376"/>
                      <a:pt x="1383785" y="7407"/>
                    </a:cubicBezTo>
                    <a:close/>
                    <a:moveTo>
                      <a:pt x="1334243" y="5136"/>
                    </a:moveTo>
                    <a:lnTo>
                      <a:pt x="1363274" y="5854"/>
                    </a:lnTo>
                    <a:lnTo>
                      <a:pt x="1365498" y="13754"/>
                    </a:lnTo>
                    <a:cubicBezTo>
                      <a:pt x="1371867" y="24407"/>
                      <a:pt x="1378795" y="21504"/>
                      <a:pt x="1385734" y="26189"/>
                    </a:cubicBezTo>
                    <a:cubicBezTo>
                      <a:pt x="1392673" y="30875"/>
                      <a:pt x="1408096" y="37709"/>
                      <a:pt x="1407134" y="41867"/>
                    </a:cubicBezTo>
                    <a:cubicBezTo>
                      <a:pt x="1406171" y="46025"/>
                      <a:pt x="1394806" y="52560"/>
                      <a:pt x="1379959" y="51136"/>
                    </a:cubicBezTo>
                    <a:cubicBezTo>
                      <a:pt x="1365113" y="49712"/>
                      <a:pt x="1367967" y="51765"/>
                      <a:pt x="1352784" y="60855"/>
                    </a:cubicBezTo>
                    <a:cubicBezTo>
                      <a:pt x="1337601" y="69947"/>
                      <a:pt x="1302471" y="116145"/>
                      <a:pt x="1288865" y="105678"/>
                    </a:cubicBezTo>
                    <a:cubicBezTo>
                      <a:pt x="1275258" y="95212"/>
                      <a:pt x="1321056" y="48341"/>
                      <a:pt x="1330833" y="24440"/>
                    </a:cubicBezTo>
                    <a:close/>
                    <a:moveTo>
                      <a:pt x="473152" y="63350"/>
                    </a:moveTo>
                    <a:cubicBezTo>
                      <a:pt x="474686" y="62986"/>
                      <a:pt x="476260" y="63570"/>
                      <a:pt x="477880" y="65333"/>
                    </a:cubicBezTo>
                    <a:cubicBezTo>
                      <a:pt x="490834" y="79432"/>
                      <a:pt x="472952" y="106889"/>
                      <a:pt x="463100" y="146966"/>
                    </a:cubicBezTo>
                    <a:cubicBezTo>
                      <a:pt x="453247" y="187043"/>
                      <a:pt x="427375" y="201304"/>
                      <a:pt x="422260" y="184006"/>
                    </a:cubicBezTo>
                    <a:cubicBezTo>
                      <a:pt x="417144" y="166709"/>
                      <a:pt x="436285" y="152055"/>
                      <a:pt x="445555" y="132277"/>
                    </a:cubicBezTo>
                    <a:cubicBezTo>
                      <a:pt x="453666" y="114971"/>
                      <a:pt x="462413" y="65901"/>
                      <a:pt x="473152" y="63350"/>
                    </a:cubicBezTo>
                    <a:close/>
                    <a:moveTo>
                      <a:pt x="29027" y="92694"/>
                    </a:moveTo>
                    <a:lnTo>
                      <a:pt x="13953" y="104369"/>
                    </a:lnTo>
                    <a:cubicBezTo>
                      <a:pt x="8509" y="107370"/>
                      <a:pt x="3762" y="108295"/>
                      <a:pt x="361" y="105679"/>
                    </a:cubicBezTo>
                    <a:lnTo>
                      <a:pt x="0" y="96801"/>
                    </a:lnTo>
                    <a:lnTo>
                      <a:pt x="5887" y="95749"/>
                    </a:lnTo>
                    <a:close/>
                    <a:moveTo>
                      <a:pt x="342797" y="68964"/>
                    </a:moveTo>
                    <a:cubicBezTo>
                      <a:pt x="344636" y="68701"/>
                      <a:pt x="346524" y="69122"/>
                      <a:pt x="348465" y="70393"/>
                    </a:cubicBezTo>
                    <a:cubicBezTo>
                      <a:pt x="363998" y="80563"/>
                      <a:pt x="342557" y="100367"/>
                      <a:pt x="330744" y="129273"/>
                    </a:cubicBezTo>
                    <a:cubicBezTo>
                      <a:pt x="318931" y="158178"/>
                      <a:pt x="287909" y="168464"/>
                      <a:pt x="281775" y="155988"/>
                    </a:cubicBezTo>
                    <a:cubicBezTo>
                      <a:pt x="275640" y="143512"/>
                      <a:pt x="298592" y="132943"/>
                      <a:pt x="309707" y="118677"/>
                    </a:cubicBezTo>
                    <a:cubicBezTo>
                      <a:pt x="319432" y="106195"/>
                      <a:pt x="329920" y="70804"/>
                      <a:pt x="342797" y="68964"/>
                    </a:cubicBezTo>
                    <a:close/>
                    <a:moveTo>
                      <a:pt x="93966" y="84118"/>
                    </a:moveTo>
                    <a:lnTo>
                      <a:pt x="94507" y="92807"/>
                    </a:lnTo>
                    <a:cubicBezTo>
                      <a:pt x="89611" y="102642"/>
                      <a:pt x="81298" y="114820"/>
                      <a:pt x="75391" y="129273"/>
                    </a:cubicBezTo>
                    <a:cubicBezTo>
                      <a:pt x="63578" y="158178"/>
                      <a:pt x="32556" y="168464"/>
                      <a:pt x="26422" y="155988"/>
                    </a:cubicBezTo>
                    <a:cubicBezTo>
                      <a:pt x="20288" y="143511"/>
                      <a:pt x="43239" y="132943"/>
                      <a:pt x="54353" y="118678"/>
                    </a:cubicBezTo>
                    <a:cubicBezTo>
                      <a:pt x="59216" y="112436"/>
                      <a:pt x="64270" y="100468"/>
                      <a:pt x="69717" y="89830"/>
                    </a:cubicBezTo>
                    <a:lnTo>
                      <a:pt x="71362" y="87103"/>
                    </a:lnTo>
                    <a:close/>
                    <a:moveTo>
                      <a:pt x="1207319" y="1999"/>
                    </a:moveTo>
                    <a:lnTo>
                      <a:pt x="1251760" y="3097"/>
                    </a:lnTo>
                    <a:lnTo>
                      <a:pt x="1253242" y="4046"/>
                    </a:lnTo>
                    <a:cubicBezTo>
                      <a:pt x="1259030" y="10541"/>
                      <a:pt x="1271892" y="20018"/>
                      <a:pt x="1271090" y="25783"/>
                    </a:cubicBezTo>
                    <a:cubicBezTo>
                      <a:pt x="1270287" y="31547"/>
                      <a:pt x="1260808" y="40607"/>
                      <a:pt x="1248426" y="38632"/>
                    </a:cubicBezTo>
                    <a:cubicBezTo>
                      <a:pt x="1236044" y="36658"/>
                      <a:pt x="1238424" y="39506"/>
                      <a:pt x="1225762" y="52108"/>
                    </a:cubicBezTo>
                    <a:cubicBezTo>
                      <a:pt x="1213099" y="64713"/>
                      <a:pt x="1183801" y="128765"/>
                      <a:pt x="1172453" y="114254"/>
                    </a:cubicBezTo>
                    <a:cubicBezTo>
                      <a:pt x="1163942" y="103371"/>
                      <a:pt x="1183299" y="64096"/>
                      <a:pt x="1196950" y="31158"/>
                    </a:cubicBezTo>
                    <a:close/>
                    <a:moveTo>
                      <a:pt x="184547" y="72156"/>
                    </a:moveTo>
                    <a:lnTo>
                      <a:pt x="171333" y="93350"/>
                    </a:lnTo>
                    <a:cubicBezTo>
                      <a:pt x="161007" y="109124"/>
                      <a:pt x="150845" y="121510"/>
                      <a:pt x="145171" y="114254"/>
                    </a:cubicBezTo>
                    <a:cubicBezTo>
                      <a:pt x="142335" y="110626"/>
                      <a:pt x="142594" y="103844"/>
                      <a:pt x="144706" y="95193"/>
                    </a:cubicBezTo>
                    <a:lnTo>
                      <a:pt x="151266" y="76551"/>
                    </a:lnTo>
                    <a:close/>
                    <a:moveTo>
                      <a:pt x="222594" y="67132"/>
                    </a:moveTo>
                    <a:lnTo>
                      <a:pt x="223689" y="96408"/>
                    </a:lnTo>
                    <a:cubicBezTo>
                      <a:pt x="219607" y="110044"/>
                      <a:pt x="212673" y="126928"/>
                      <a:pt x="207747" y="146967"/>
                    </a:cubicBezTo>
                    <a:cubicBezTo>
                      <a:pt x="197895" y="187043"/>
                      <a:pt x="172022" y="201304"/>
                      <a:pt x="166906" y="184006"/>
                    </a:cubicBezTo>
                    <a:cubicBezTo>
                      <a:pt x="161790" y="166709"/>
                      <a:pt x="180932" y="152055"/>
                      <a:pt x="190201" y="132277"/>
                    </a:cubicBezTo>
                    <a:cubicBezTo>
                      <a:pt x="196285" y="119297"/>
                      <a:pt x="202726" y="88451"/>
                      <a:pt x="210097" y="72763"/>
                    </a:cubicBezTo>
                    <a:lnTo>
                      <a:pt x="213748" y="68300"/>
                    </a:lnTo>
                    <a:close/>
                    <a:moveTo>
                      <a:pt x="1120538" y="229"/>
                    </a:moveTo>
                    <a:lnTo>
                      <a:pt x="1126497" y="0"/>
                    </a:lnTo>
                    <a:lnTo>
                      <a:pt x="1144052" y="434"/>
                    </a:lnTo>
                    <a:lnTo>
                      <a:pt x="1141912" y="9365"/>
                    </a:lnTo>
                    <a:cubicBezTo>
                      <a:pt x="1139416" y="13681"/>
                      <a:pt x="1135967" y="16351"/>
                      <a:pt x="1132157" y="16351"/>
                    </a:cubicBezTo>
                    <a:cubicBezTo>
                      <a:pt x="1128347" y="16351"/>
                      <a:pt x="1125005" y="12376"/>
                      <a:pt x="1122562" y="7407"/>
                    </a:cubicBezTo>
                    <a:close/>
                    <a:moveTo>
                      <a:pt x="1073569" y="2029"/>
                    </a:moveTo>
                    <a:lnTo>
                      <a:pt x="1100682" y="990"/>
                    </a:lnTo>
                    <a:lnTo>
                      <a:pt x="1104276" y="13754"/>
                    </a:lnTo>
                    <a:cubicBezTo>
                      <a:pt x="1110644" y="24407"/>
                      <a:pt x="1117572" y="21504"/>
                      <a:pt x="1124511" y="26189"/>
                    </a:cubicBezTo>
                    <a:cubicBezTo>
                      <a:pt x="1131451" y="30875"/>
                      <a:pt x="1146873" y="37710"/>
                      <a:pt x="1145911" y="41867"/>
                    </a:cubicBezTo>
                    <a:cubicBezTo>
                      <a:pt x="1144948" y="46025"/>
                      <a:pt x="1133583" y="52560"/>
                      <a:pt x="1118736" y="51136"/>
                    </a:cubicBezTo>
                    <a:cubicBezTo>
                      <a:pt x="1103890" y="49712"/>
                      <a:pt x="1106744" y="51765"/>
                      <a:pt x="1091561" y="60856"/>
                    </a:cubicBezTo>
                    <a:cubicBezTo>
                      <a:pt x="1076379" y="69947"/>
                      <a:pt x="1041248" y="116145"/>
                      <a:pt x="1027642" y="105678"/>
                    </a:cubicBezTo>
                    <a:cubicBezTo>
                      <a:pt x="1014036" y="95212"/>
                      <a:pt x="1059833" y="48341"/>
                      <a:pt x="1069610" y="24440"/>
                    </a:cubicBezTo>
                    <a:close/>
                    <a:moveTo>
                      <a:pt x="332456" y="52624"/>
                    </a:moveTo>
                    <a:lnTo>
                      <a:pt x="319633" y="60855"/>
                    </a:lnTo>
                    <a:cubicBezTo>
                      <a:pt x="304450" y="69947"/>
                      <a:pt x="269320" y="116144"/>
                      <a:pt x="255713" y="105679"/>
                    </a:cubicBezTo>
                    <a:cubicBezTo>
                      <a:pt x="248911" y="100446"/>
                      <a:pt x="256958" y="86111"/>
                      <a:pt x="267929" y="70097"/>
                    </a:cubicBezTo>
                    <a:lnTo>
                      <a:pt x="274883" y="60227"/>
                    </a:lnTo>
                    <a:close/>
                    <a:moveTo>
                      <a:pt x="365797" y="48437"/>
                    </a:moveTo>
                    <a:lnTo>
                      <a:pt x="365602" y="48595"/>
                    </a:lnTo>
                    <a:cubicBezTo>
                      <a:pt x="360784" y="50570"/>
                      <a:pt x="354231" y="51848"/>
                      <a:pt x="346808" y="51136"/>
                    </a:cubicBezTo>
                    <a:lnTo>
                      <a:pt x="340444" y="51569"/>
                    </a:lnTo>
                    <a:lnTo>
                      <a:pt x="360713" y="48893"/>
                    </a:lnTo>
                    <a:close/>
                    <a:moveTo>
                      <a:pt x="950275" y="6755"/>
                    </a:moveTo>
                    <a:lnTo>
                      <a:pt x="998592" y="4903"/>
                    </a:lnTo>
                    <a:lnTo>
                      <a:pt x="1015736" y="25782"/>
                    </a:lnTo>
                    <a:cubicBezTo>
                      <a:pt x="1014934" y="31547"/>
                      <a:pt x="1005455" y="40607"/>
                      <a:pt x="993073" y="38632"/>
                    </a:cubicBezTo>
                    <a:cubicBezTo>
                      <a:pt x="980691" y="36658"/>
                      <a:pt x="983071" y="39506"/>
                      <a:pt x="970408" y="52109"/>
                    </a:cubicBezTo>
                    <a:cubicBezTo>
                      <a:pt x="957746" y="64713"/>
                      <a:pt x="928447" y="128765"/>
                      <a:pt x="917100" y="114254"/>
                    </a:cubicBezTo>
                    <a:cubicBezTo>
                      <a:pt x="908589" y="103371"/>
                      <a:pt x="927946" y="64095"/>
                      <a:pt x="941596" y="31158"/>
                    </a:cubicBezTo>
                    <a:close/>
                    <a:moveTo>
                      <a:pt x="477219" y="38470"/>
                    </a:moveTo>
                    <a:lnTo>
                      <a:pt x="476497" y="38632"/>
                    </a:lnTo>
                    <a:cubicBezTo>
                      <a:pt x="464115" y="36658"/>
                      <a:pt x="466495" y="39506"/>
                      <a:pt x="453833" y="52109"/>
                    </a:cubicBezTo>
                    <a:cubicBezTo>
                      <a:pt x="441171" y="64713"/>
                      <a:pt x="411872" y="128765"/>
                      <a:pt x="400524" y="114254"/>
                    </a:cubicBezTo>
                    <a:cubicBezTo>
                      <a:pt x="394850" y="106998"/>
                      <a:pt x="401562" y="87124"/>
                      <a:pt x="410712" y="64922"/>
                    </a:cubicBezTo>
                    <a:lnTo>
                      <a:pt x="419743" y="43612"/>
                    </a:lnTo>
                    <a:close/>
                    <a:moveTo>
                      <a:pt x="869817" y="9838"/>
                    </a:moveTo>
                    <a:lnTo>
                      <a:pt x="886600" y="9195"/>
                    </a:lnTo>
                    <a:lnTo>
                      <a:pt x="886559" y="9365"/>
                    </a:lnTo>
                    <a:cubicBezTo>
                      <a:pt x="884063" y="13681"/>
                      <a:pt x="880613" y="16351"/>
                      <a:pt x="876803" y="16351"/>
                    </a:cubicBezTo>
                    <a:close/>
                    <a:moveTo>
                      <a:pt x="613881" y="26244"/>
                    </a:moveTo>
                    <a:lnTo>
                      <a:pt x="635204" y="41867"/>
                    </a:lnTo>
                    <a:cubicBezTo>
                      <a:pt x="634243" y="46025"/>
                      <a:pt x="622877" y="52560"/>
                      <a:pt x="608030" y="51135"/>
                    </a:cubicBezTo>
                    <a:cubicBezTo>
                      <a:pt x="593184" y="49712"/>
                      <a:pt x="596038" y="51765"/>
                      <a:pt x="580855" y="60855"/>
                    </a:cubicBezTo>
                    <a:cubicBezTo>
                      <a:pt x="565673" y="69947"/>
                      <a:pt x="530542" y="116144"/>
                      <a:pt x="516936" y="105679"/>
                    </a:cubicBezTo>
                    <a:cubicBezTo>
                      <a:pt x="506731" y="97829"/>
                      <a:pt x="529941" y="69501"/>
                      <a:pt x="546308" y="45745"/>
                    </a:cubicBezTo>
                    <a:lnTo>
                      <a:pt x="554707" y="31538"/>
                    </a:lnTo>
                    <a:close/>
                    <a:moveTo>
                      <a:pt x="816475" y="11883"/>
                    </a:moveTo>
                    <a:lnTo>
                      <a:pt x="848055" y="10672"/>
                    </a:lnTo>
                    <a:lnTo>
                      <a:pt x="848922" y="13754"/>
                    </a:lnTo>
                    <a:cubicBezTo>
                      <a:pt x="855291" y="24407"/>
                      <a:pt x="862219" y="21504"/>
                      <a:pt x="869158" y="26189"/>
                    </a:cubicBezTo>
                    <a:cubicBezTo>
                      <a:pt x="876097" y="30875"/>
                      <a:pt x="891520" y="37709"/>
                      <a:pt x="890558" y="41867"/>
                    </a:cubicBezTo>
                    <a:cubicBezTo>
                      <a:pt x="889595" y="46025"/>
                      <a:pt x="878230" y="52560"/>
                      <a:pt x="863383" y="51136"/>
                    </a:cubicBezTo>
                    <a:cubicBezTo>
                      <a:pt x="848537" y="49712"/>
                      <a:pt x="851391" y="51765"/>
                      <a:pt x="836208" y="60855"/>
                    </a:cubicBezTo>
                    <a:cubicBezTo>
                      <a:pt x="821025" y="69947"/>
                      <a:pt x="785895" y="116145"/>
                      <a:pt x="772289" y="105678"/>
                    </a:cubicBezTo>
                    <a:cubicBezTo>
                      <a:pt x="758682" y="95212"/>
                      <a:pt x="804480" y="48341"/>
                      <a:pt x="814257" y="24440"/>
                    </a:cubicBezTo>
                    <a:close/>
                    <a:moveTo>
                      <a:pt x="742901" y="14702"/>
                    </a:moveTo>
                    <a:lnTo>
                      <a:pt x="751030" y="14391"/>
                    </a:lnTo>
                    <a:lnTo>
                      <a:pt x="760383" y="25782"/>
                    </a:lnTo>
                    <a:cubicBezTo>
                      <a:pt x="759581" y="31547"/>
                      <a:pt x="750102" y="40606"/>
                      <a:pt x="737720" y="38632"/>
                    </a:cubicBezTo>
                    <a:cubicBezTo>
                      <a:pt x="725338" y="36658"/>
                      <a:pt x="727718" y="39506"/>
                      <a:pt x="715056" y="52109"/>
                    </a:cubicBezTo>
                    <a:cubicBezTo>
                      <a:pt x="702393" y="64713"/>
                      <a:pt x="673095" y="128765"/>
                      <a:pt x="661747" y="114254"/>
                    </a:cubicBezTo>
                    <a:cubicBezTo>
                      <a:pt x="653236" y="103371"/>
                      <a:pt x="672593" y="64095"/>
                      <a:pt x="686244" y="31158"/>
                    </a:cubicBezTo>
                    <a:lnTo>
                      <a:pt x="690426" y="19397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04" name="テキスト ボックス 303">
            <a:extLst>
              <a:ext uri="{FF2B5EF4-FFF2-40B4-BE49-F238E27FC236}">
                <a16:creationId xmlns:a16="http://schemas.microsoft.com/office/drawing/2014/main" id="{7850F5CE-11F5-46F0-A199-AB47863781E9}"/>
              </a:ext>
            </a:extLst>
          </p:cNvPr>
          <p:cNvSpPr txBox="1"/>
          <p:nvPr/>
        </p:nvSpPr>
        <p:spPr>
          <a:xfrm>
            <a:off x="6895946" y="246883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関サバ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6" name="テキスト ボックス 305">
            <a:extLst>
              <a:ext uri="{FF2B5EF4-FFF2-40B4-BE49-F238E27FC236}">
                <a16:creationId xmlns:a16="http://schemas.microsoft.com/office/drawing/2014/main" id="{0D64B075-7898-4CDE-8C0A-5AA2103CC7EA}"/>
              </a:ext>
            </a:extLst>
          </p:cNvPr>
          <p:cNvSpPr txBox="1"/>
          <p:nvPr/>
        </p:nvSpPr>
        <p:spPr>
          <a:xfrm>
            <a:off x="8517568" y="3944802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関アジ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07" name="吹き出し: 円形 306">
            <a:extLst>
              <a:ext uri="{FF2B5EF4-FFF2-40B4-BE49-F238E27FC236}">
                <a16:creationId xmlns:a16="http://schemas.microsoft.com/office/drawing/2014/main" id="{37B660A0-1A95-4DCC-BF29-B9733B22FB9C}"/>
              </a:ext>
            </a:extLst>
          </p:cNvPr>
          <p:cNvSpPr/>
          <p:nvPr/>
        </p:nvSpPr>
        <p:spPr>
          <a:xfrm>
            <a:off x="1875143" y="420142"/>
            <a:ext cx="1390317" cy="1015479"/>
          </a:xfrm>
          <a:prstGeom prst="wedgeEllipseCallout">
            <a:avLst>
              <a:gd name="adj1" fmla="val 47288"/>
              <a:gd name="adj2" fmla="val 5516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温泉</a:t>
            </a:r>
          </a:p>
        </p:txBody>
      </p:sp>
      <p:sp>
        <p:nvSpPr>
          <p:cNvPr id="308" name="吹き出し: 円形 307">
            <a:extLst>
              <a:ext uri="{FF2B5EF4-FFF2-40B4-BE49-F238E27FC236}">
                <a16:creationId xmlns:a16="http://schemas.microsoft.com/office/drawing/2014/main" id="{FF84DD56-7B85-4B36-8539-65E5EBC18094}"/>
              </a:ext>
            </a:extLst>
          </p:cNvPr>
          <p:cNvSpPr/>
          <p:nvPr/>
        </p:nvSpPr>
        <p:spPr>
          <a:xfrm>
            <a:off x="8313445" y="1374831"/>
            <a:ext cx="1390317" cy="1015479"/>
          </a:xfrm>
          <a:prstGeom prst="wedgeEllipseCallout">
            <a:avLst>
              <a:gd name="adj1" fmla="val -50125"/>
              <a:gd name="adj2" fmla="val 71307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関サバ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関アジ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8" name="グループ化 457">
            <a:extLst>
              <a:ext uri="{FF2B5EF4-FFF2-40B4-BE49-F238E27FC236}">
                <a16:creationId xmlns:a16="http://schemas.microsoft.com/office/drawing/2014/main" id="{B5D67F06-0850-49BF-B530-4B6B3DA877EF}"/>
              </a:ext>
            </a:extLst>
          </p:cNvPr>
          <p:cNvGrpSpPr/>
          <p:nvPr/>
        </p:nvGrpSpPr>
        <p:grpSpPr>
          <a:xfrm>
            <a:off x="3797820" y="1896391"/>
            <a:ext cx="1296315" cy="684020"/>
            <a:chOff x="415925" y="2447417"/>
            <a:chExt cx="3992531" cy="2106718"/>
          </a:xfrm>
        </p:grpSpPr>
        <p:sp>
          <p:nvSpPr>
            <p:cNvPr id="459" name="台形 458">
              <a:extLst>
                <a:ext uri="{FF2B5EF4-FFF2-40B4-BE49-F238E27FC236}">
                  <a16:creationId xmlns:a16="http://schemas.microsoft.com/office/drawing/2014/main" id="{204F3066-1F20-4568-8AD8-9594A4D10ACB}"/>
                </a:ext>
              </a:extLst>
            </p:cNvPr>
            <p:cNvSpPr/>
            <p:nvPr/>
          </p:nvSpPr>
          <p:spPr>
            <a:xfrm flipV="1">
              <a:off x="1476062" y="2790822"/>
              <a:ext cx="1896722" cy="501651"/>
            </a:xfrm>
            <a:prstGeom prst="trapezoid">
              <a:avLst>
                <a:gd name="adj" fmla="val 69630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0" name="正方形/長方形 459">
              <a:extLst>
                <a:ext uri="{FF2B5EF4-FFF2-40B4-BE49-F238E27FC236}">
                  <a16:creationId xmlns:a16="http://schemas.microsoft.com/office/drawing/2014/main" id="{68591A6F-7652-4911-9419-C80648E4B3DB}"/>
                </a:ext>
              </a:extLst>
            </p:cNvPr>
            <p:cNvSpPr/>
            <p:nvPr/>
          </p:nvSpPr>
          <p:spPr>
            <a:xfrm>
              <a:off x="1562102" y="3272051"/>
              <a:ext cx="1698989" cy="64750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61" name="グループ化 460">
              <a:extLst>
                <a:ext uri="{FF2B5EF4-FFF2-40B4-BE49-F238E27FC236}">
                  <a16:creationId xmlns:a16="http://schemas.microsoft.com/office/drawing/2014/main" id="{D9004777-916A-4264-85A6-5155139C2B09}"/>
                </a:ext>
              </a:extLst>
            </p:cNvPr>
            <p:cNvGrpSpPr/>
            <p:nvPr/>
          </p:nvGrpSpPr>
          <p:grpSpPr>
            <a:xfrm>
              <a:off x="1468828" y="4096338"/>
              <a:ext cx="500911" cy="260083"/>
              <a:chOff x="1468828" y="4798124"/>
              <a:chExt cx="500911" cy="260083"/>
            </a:xfrm>
          </p:grpSpPr>
          <p:sp>
            <p:nvSpPr>
              <p:cNvPr id="605" name="正方形/長方形 604">
                <a:extLst>
                  <a:ext uri="{FF2B5EF4-FFF2-40B4-BE49-F238E27FC236}">
                    <a16:creationId xmlns:a16="http://schemas.microsoft.com/office/drawing/2014/main" id="{60B452FD-07DD-477D-B620-24E5CD4521B3}"/>
                  </a:ext>
                </a:extLst>
              </p:cNvPr>
              <p:cNvSpPr/>
              <p:nvPr/>
            </p:nvSpPr>
            <p:spPr>
              <a:xfrm>
                <a:off x="1479592" y="4819651"/>
                <a:ext cx="438108" cy="231774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BC04B503-FFD9-4F22-AC0D-210496A7F6C9}"/>
                  </a:ext>
                </a:extLst>
              </p:cNvPr>
              <p:cNvSpPr/>
              <p:nvPr/>
            </p:nvSpPr>
            <p:spPr>
              <a:xfrm>
                <a:off x="1468828" y="4798124"/>
                <a:ext cx="500911" cy="260083"/>
              </a:xfrm>
              <a:custGeom>
                <a:avLst/>
                <a:gdLst>
                  <a:gd name="connsiteX0" fmla="*/ 170523 w 500911"/>
                  <a:gd name="connsiteY0" fmla="*/ 111125 h 260083"/>
                  <a:gd name="connsiteX1" fmla="*/ 170523 w 500911"/>
                  <a:gd name="connsiteY1" fmla="*/ 234250 h 260083"/>
                  <a:gd name="connsiteX2" fmla="*/ 439348 w 500911"/>
                  <a:gd name="connsiteY2" fmla="*/ 234250 h 260083"/>
                  <a:gd name="connsiteX3" fmla="*/ 439348 w 500911"/>
                  <a:gd name="connsiteY3" fmla="*/ 111125 h 260083"/>
                  <a:gd name="connsiteX4" fmla="*/ 42514 w 500911"/>
                  <a:gd name="connsiteY4" fmla="*/ 111125 h 260083"/>
                  <a:gd name="connsiteX5" fmla="*/ 42514 w 500911"/>
                  <a:gd name="connsiteY5" fmla="*/ 234250 h 260083"/>
                  <a:gd name="connsiteX6" fmla="*/ 142425 w 500911"/>
                  <a:gd name="connsiteY6" fmla="*/ 234250 h 260083"/>
                  <a:gd name="connsiteX7" fmla="*/ 142425 w 500911"/>
                  <a:gd name="connsiteY7" fmla="*/ 111125 h 260083"/>
                  <a:gd name="connsiteX8" fmla="*/ 170523 w 500911"/>
                  <a:gd name="connsiteY8" fmla="*/ 28576 h 260083"/>
                  <a:gd name="connsiteX9" fmla="*/ 170523 w 500911"/>
                  <a:gd name="connsiteY9" fmla="*/ 81116 h 260083"/>
                  <a:gd name="connsiteX10" fmla="*/ 439348 w 500911"/>
                  <a:gd name="connsiteY10" fmla="*/ 81116 h 260083"/>
                  <a:gd name="connsiteX11" fmla="*/ 439348 w 500911"/>
                  <a:gd name="connsiteY11" fmla="*/ 28576 h 260083"/>
                  <a:gd name="connsiteX12" fmla="*/ 42514 w 500911"/>
                  <a:gd name="connsiteY12" fmla="*/ 28576 h 260083"/>
                  <a:gd name="connsiteX13" fmla="*/ 42514 w 500911"/>
                  <a:gd name="connsiteY13" fmla="*/ 81116 h 260083"/>
                  <a:gd name="connsiteX14" fmla="*/ 142425 w 500911"/>
                  <a:gd name="connsiteY14" fmla="*/ 81116 h 260083"/>
                  <a:gd name="connsiteX15" fmla="*/ 142425 w 500911"/>
                  <a:gd name="connsiteY15" fmla="*/ 28576 h 260083"/>
                  <a:gd name="connsiteX16" fmla="*/ 142425 w 500911"/>
                  <a:gd name="connsiteY16" fmla="*/ 0 h 260083"/>
                  <a:gd name="connsiteX17" fmla="*/ 170523 w 500911"/>
                  <a:gd name="connsiteY17" fmla="*/ 0 h 260083"/>
                  <a:gd name="connsiteX18" fmla="*/ 170523 w 500911"/>
                  <a:gd name="connsiteY18" fmla="*/ 571 h 260083"/>
                  <a:gd name="connsiteX19" fmla="*/ 500911 w 500911"/>
                  <a:gd name="connsiteY19" fmla="*/ 571 h 260083"/>
                  <a:gd name="connsiteX20" fmla="*/ 500911 w 500911"/>
                  <a:gd name="connsiteY20" fmla="*/ 260083 h 260083"/>
                  <a:gd name="connsiteX21" fmla="*/ 0 w 500911"/>
                  <a:gd name="connsiteY21" fmla="*/ 260083 h 260083"/>
                  <a:gd name="connsiteX22" fmla="*/ 0 w 500911"/>
                  <a:gd name="connsiteY22" fmla="*/ 571 h 260083"/>
                  <a:gd name="connsiteX23" fmla="*/ 142425 w 500911"/>
                  <a:gd name="connsiteY23" fmla="*/ 571 h 26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911" h="260083">
                    <a:moveTo>
                      <a:pt x="170523" y="111125"/>
                    </a:moveTo>
                    <a:lnTo>
                      <a:pt x="170523" y="234250"/>
                    </a:lnTo>
                    <a:lnTo>
                      <a:pt x="439348" y="234250"/>
                    </a:lnTo>
                    <a:lnTo>
                      <a:pt x="439348" y="111125"/>
                    </a:lnTo>
                    <a:close/>
                    <a:moveTo>
                      <a:pt x="42514" y="111125"/>
                    </a:moveTo>
                    <a:lnTo>
                      <a:pt x="42514" y="234250"/>
                    </a:lnTo>
                    <a:lnTo>
                      <a:pt x="142425" y="234250"/>
                    </a:lnTo>
                    <a:lnTo>
                      <a:pt x="142425" y="111125"/>
                    </a:lnTo>
                    <a:close/>
                    <a:moveTo>
                      <a:pt x="170523" y="28576"/>
                    </a:moveTo>
                    <a:lnTo>
                      <a:pt x="170523" y="81116"/>
                    </a:lnTo>
                    <a:lnTo>
                      <a:pt x="439348" y="81116"/>
                    </a:lnTo>
                    <a:lnTo>
                      <a:pt x="439348" y="28576"/>
                    </a:lnTo>
                    <a:close/>
                    <a:moveTo>
                      <a:pt x="42514" y="28576"/>
                    </a:moveTo>
                    <a:lnTo>
                      <a:pt x="42514" y="81116"/>
                    </a:lnTo>
                    <a:lnTo>
                      <a:pt x="142425" y="81116"/>
                    </a:lnTo>
                    <a:lnTo>
                      <a:pt x="142425" y="28576"/>
                    </a:lnTo>
                    <a:close/>
                    <a:moveTo>
                      <a:pt x="142425" y="0"/>
                    </a:moveTo>
                    <a:lnTo>
                      <a:pt x="170523" y="0"/>
                    </a:lnTo>
                    <a:lnTo>
                      <a:pt x="170523" y="571"/>
                    </a:lnTo>
                    <a:lnTo>
                      <a:pt x="500911" y="571"/>
                    </a:lnTo>
                    <a:lnTo>
                      <a:pt x="500911" y="260083"/>
                    </a:lnTo>
                    <a:lnTo>
                      <a:pt x="0" y="260083"/>
                    </a:lnTo>
                    <a:lnTo>
                      <a:pt x="0" y="571"/>
                    </a:lnTo>
                    <a:lnTo>
                      <a:pt x="142425" y="5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2" name="グループ化 461">
              <a:extLst>
                <a:ext uri="{FF2B5EF4-FFF2-40B4-BE49-F238E27FC236}">
                  <a16:creationId xmlns:a16="http://schemas.microsoft.com/office/drawing/2014/main" id="{45BE9DAA-A658-4FDC-B975-84B80F06F39F}"/>
                </a:ext>
              </a:extLst>
            </p:cNvPr>
            <p:cNvGrpSpPr/>
            <p:nvPr/>
          </p:nvGrpSpPr>
          <p:grpSpPr>
            <a:xfrm flipH="1">
              <a:off x="2841539" y="4096338"/>
              <a:ext cx="500911" cy="260083"/>
              <a:chOff x="1468828" y="4798124"/>
              <a:chExt cx="500911" cy="260083"/>
            </a:xfrm>
          </p:grpSpPr>
          <p:sp>
            <p:nvSpPr>
              <p:cNvPr id="603" name="正方形/長方形 602">
                <a:extLst>
                  <a:ext uri="{FF2B5EF4-FFF2-40B4-BE49-F238E27FC236}">
                    <a16:creationId xmlns:a16="http://schemas.microsoft.com/office/drawing/2014/main" id="{AB33FEA1-A30A-417B-BE0C-3C7CA7646D81}"/>
                  </a:ext>
                </a:extLst>
              </p:cNvPr>
              <p:cNvSpPr/>
              <p:nvPr/>
            </p:nvSpPr>
            <p:spPr>
              <a:xfrm>
                <a:off x="1479592" y="4819651"/>
                <a:ext cx="438108" cy="231774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2A77564D-9DF1-4CA9-B34E-5203091C087B}"/>
                  </a:ext>
                </a:extLst>
              </p:cNvPr>
              <p:cNvSpPr/>
              <p:nvPr/>
            </p:nvSpPr>
            <p:spPr>
              <a:xfrm>
                <a:off x="1468828" y="4798124"/>
                <a:ext cx="500911" cy="260083"/>
              </a:xfrm>
              <a:custGeom>
                <a:avLst/>
                <a:gdLst>
                  <a:gd name="connsiteX0" fmla="*/ 170523 w 500911"/>
                  <a:gd name="connsiteY0" fmla="*/ 111125 h 260083"/>
                  <a:gd name="connsiteX1" fmla="*/ 170523 w 500911"/>
                  <a:gd name="connsiteY1" fmla="*/ 234250 h 260083"/>
                  <a:gd name="connsiteX2" fmla="*/ 439348 w 500911"/>
                  <a:gd name="connsiteY2" fmla="*/ 234250 h 260083"/>
                  <a:gd name="connsiteX3" fmla="*/ 439348 w 500911"/>
                  <a:gd name="connsiteY3" fmla="*/ 111125 h 260083"/>
                  <a:gd name="connsiteX4" fmla="*/ 42514 w 500911"/>
                  <a:gd name="connsiteY4" fmla="*/ 111125 h 260083"/>
                  <a:gd name="connsiteX5" fmla="*/ 42514 w 500911"/>
                  <a:gd name="connsiteY5" fmla="*/ 234250 h 260083"/>
                  <a:gd name="connsiteX6" fmla="*/ 142425 w 500911"/>
                  <a:gd name="connsiteY6" fmla="*/ 234250 h 260083"/>
                  <a:gd name="connsiteX7" fmla="*/ 142425 w 500911"/>
                  <a:gd name="connsiteY7" fmla="*/ 111125 h 260083"/>
                  <a:gd name="connsiteX8" fmla="*/ 170523 w 500911"/>
                  <a:gd name="connsiteY8" fmla="*/ 28576 h 260083"/>
                  <a:gd name="connsiteX9" fmla="*/ 170523 w 500911"/>
                  <a:gd name="connsiteY9" fmla="*/ 81116 h 260083"/>
                  <a:gd name="connsiteX10" fmla="*/ 439348 w 500911"/>
                  <a:gd name="connsiteY10" fmla="*/ 81116 h 260083"/>
                  <a:gd name="connsiteX11" fmla="*/ 439348 w 500911"/>
                  <a:gd name="connsiteY11" fmla="*/ 28576 h 260083"/>
                  <a:gd name="connsiteX12" fmla="*/ 42514 w 500911"/>
                  <a:gd name="connsiteY12" fmla="*/ 28576 h 260083"/>
                  <a:gd name="connsiteX13" fmla="*/ 42514 w 500911"/>
                  <a:gd name="connsiteY13" fmla="*/ 81116 h 260083"/>
                  <a:gd name="connsiteX14" fmla="*/ 142425 w 500911"/>
                  <a:gd name="connsiteY14" fmla="*/ 81116 h 260083"/>
                  <a:gd name="connsiteX15" fmla="*/ 142425 w 500911"/>
                  <a:gd name="connsiteY15" fmla="*/ 28576 h 260083"/>
                  <a:gd name="connsiteX16" fmla="*/ 142425 w 500911"/>
                  <a:gd name="connsiteY16" fmla="*/ 0 h 260083"/>
                  <a:gd name="connsiteX17" fmla="*/ 170523 w 500911"/>
                  <a:gd name="connsiteY17" fmla="*/ 0 h 260083"/>
                  <a:gd name="connsiteX18" fmla="*/ 170523 w 500911"/>
                  <a:gd name="connsiteY18" fmla="*/ 571 h 260083"/>
                  <a:gd name="connsiteX19" fmla="*/ 500911 w 500911"/>
                  <a:gd name="connsiteY19" fmla="*/ 571 h 260083"/>
                  <a:gd name="connsiteX20" fmla="*/ 500911 w 500911"/>
                  <a:gd name="connsiteY20" fmla="*/ 260083 h 260083"/>
                  <a:gd name="connsiteX21" fmla="*/ 0 w 500911"/>
                  <a:gd name="connsiteY21" fmla="*/ 260083 h 260083"/>
                  <a:gd name="connsiteX22" fmla="*/ 0 w 500911"/>
                  <a:gd name="connsiteY22" fmla="*/ 571 h 260083"/>
                  <a:gd name="connsiteX23" fmla="*/ 142425 w 500911"/>
                  <a:gd name="connsiteY23" fmla="*/ 571 h 26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911" h="260083">
                    <a:moveTo>
                      <a:pt x="170523" y="111125"/>
                    </a:moveTo>
                    <a:lnTo>
                      <a:pt x="170523" y="234250"/>
                    </a:lnTo>
                    <a:lnTo>
                      <a:pt x="439348" y="234250"/>
                    </a:lnTo>
                    <a:lnTo>
                      <a:pt x="439348" y="111125"/>
                    </a:lnTo>
                    <a:close/>
                    <a:moveTo>
                      <a:pt x="42514" y="111125"/>
                    </a:moveTo>
                    <a:lnTo>
                      <a:pt x="42514" y="234250"/>
                    </a:lnTo>
                    <a:lnTo>
                      <a:pt x="142425" y="234250"/>
                    </a:lnTo>
                    <a:lnTo>
                      <a:pt x="142425" y="111125"/>
                    </a:lnTo>
                    <a:close/>
                    <a:moveTo>
                      <a:pt x="170523" y="28576"/>
                    </a:moveTo>
                    <a:lnTo>
                      <a:pt x="170523" y="81116"/>
                    </a:lnTo>
                    <a:lnTo>
                      <a:pt x="439348" y="81116"/>
                    </a:lnTo>
                    <a:lnTo>
                      <a:pt x="439348" y="28576"/>
                    </a:lnTo>
                    <a:close/>
                    <a:moveTo>
                      <a:pt x="42514" y="28576"/>
                    </a:moveTo>
                    <a:lnTo>
                      <a:pt x="42514" y="81116"/>
                    </a:lnTo>
                    <a:lnTo>
                      <a:pt x="142425" y="81116"/>
                    </a:lnTo>
                    <a:lnTo>
                      <a:pt x="142425" y="28576"/>
                    </a:lnTo>
                    <a:close/>
                    <a:moveTo>
                      <a:pt x="142425" y="0"/>
                    </a:moveTo>
                    <a:lnTo>
                      <a:pt x="170523" y="0"/>
                    </a:lnTo>
                    <a:lnTo>
                      <a:pt x="170523" y="571"/>
                    </a:lnTo>
                    <a:lnTo>
                      <a:pt x="500911" y="571"/>
                    </a:lnTo>
                    <a:lnTo>
                      <a:pt x="500911" y="260083"/>
                    </a:lnTo>
                    <a:lnTo>
                      <a:pt x="0" y="260083"/>
                    </a:lnTo>
                    <a:lnTo>
                      <a:pt x="0" y="571"/>
                    </a:lnTo>
                    <a:lnTo>
                      <a:pt x="142425" y="5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63" name="グループ化 462">
              <a:extLst>
                <a:ext uri="{FF2B5EF4-FFF2-40B4-BE49-F238E27FC236}">
                  <a16:creationId xmlns:a16="http://schemas.microsoft.com/office/drawing/2014/main" id="{946D68D2-4165-4079-ADEF-90EF09617163}"/>
                </a:ext>
              </a:extLst>
            </p:cNvPr>
            <p:cNvGrpSpPr/>
            <p:nvPr/>
          </p:nvGrpSpPr>
          <p:grpSpPr>
            <a:xfrm>
              <a:off x="1468828" y="3659338"/>
              <a:ext cx="1885925" cy="454452"/>
              <a:chOff x="1468828" y="3636669"/>
              <a:chExt cx="1885925" cy="454452"/>
            </a:xfrm>
          </p:grpSpPr>
          <p:sp>
            <p:nvSpPr>
              <p:cNvPr id="597" name="正方形/長方形 596">
                <a:extLst>
                  <a:ext uri="{FF2B5EF4-FFF2-40B4-BE49-F238E27FC236}">
                    <a16:creationId xmlns:a16="http://schemas.microsoft.com/office/drawing/2014/main" id="{E4D7A5F7-191A-4236-9C1D-ECD164A2E50F}"/>
                  </a:ext>
                </a:extLst>
              </p:cNvPr>
              <p:cNvSpPr/>
              <p:nvPr/>
            </p:nvSpPr>
            <p:spPr>
              <a:xfrm>
                <a:off x="1503753" y="3804944"/>
                <a:ext cx="1800993" cy="286177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C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9DB9EE3F-C4F2-406E-84B0-315942DD2458}"/>
                  </a:ext>
                </a:extLst>
              </p:cNvPr>
              <p:cNvSpPr/>
              <p:nvPr/>
            </p:nvSpPr>
            <p:spPr>
              <a:xfrm>
                <a:off x="1468829" y="3804944"/>
                <a:ext cx="98796" cy="28617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9" name="正方形/長方形 598">
                <a:extLst>
                  <a:ext uri="{FF2B5EF4-FFF2-40B4-BE49-F238E27FC236}">
                    <a16:creationId xmlns:a16="http://schemas.microsoft.com/office/drawing/2014/main" id="{A58D6513-43F8-4CB7-8E71-10B11EF3EB61}"/>
                  </a:ext>
                </a:extLst>
              </p:cNvPr>
              <p:cNvSpPr/>
              <p:nvPr/>
            </p:nvSpPr>
            <p:spPr>
              <a:xfrm>
                <a:off x="3250004" y="3804944"/>
                <a:ext cx="98796" cy="28617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正方形/長方形 599">
                <a:extLst>
                  <a:ext uri="{FF2B5EF4-FFF2-40B4-BE49-F238E27FC236}">
                    <a16:creationId xmlns:a16="http://schemas.microsoft.com/office/drawing/2014/main" id="{F2BB8920-CD60-4FCC-A1C3-F264E5ECFDF8}"/>
                  </a:ext>
                </a:extLst>
              </p:cNvPr>
              <p:cNvSpPr/>
              <p:nvPr/>
            </p:nvSpPr>
            <p:spPr>
              <a:xfrm>
                <a:off x="1468828" y="3677944"/>
                <a:ext cx="1885925" cy="11635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正方形/長方形 600">
                <a:extLst>
                  <a:ext uri="{FF2B5EF4-FFF2-40B4-BE49-F238E27FC236}">
                    <a16:creationId xmlns:a16="http://schemas.microsoft.com/office/drawing/2014/main" id="{FC8AEC4D-C4EF-437C-9F4B-C0E3175DF9FB}"/>
                  </a:ext>
                </a:extLst>
              </p:cNvPr>
              <p:cNvSpPr/>
              <p:nvPr/>
            </p:nvSpPr>
            <p:spPr>
              <a:xfrm>
                <a:off x="1468828" y="3776369"/>
                <a:ext cx="1885925" cy="5913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2" name="正方形/長方形 601">
                <a:extLst>
                  <a:ext uri="{FF2B5EF4-FFF2-40B4-BE49-F238E27FC236}">
                    <a16:creationId xmlns:a16="http://schemas.microsoft.com/office/drawing/2014/main" id="{1ED04059-0F79-4A56-88F3-B3953F0D39E9}"/>
                  </a:ext>
                </a:extLst>
              </p:cNvPr>
              <p:cNvSpPr/>
              <p:nvPr/>
            </p:nvSpPr>
            <p:spPr>
              <a:xfrm>
                <a:off x="1468828" y="3636669"/>
                <a:ext cx="1885925" cy="5913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64" name="正方形/長方形 463">
              <a:extLst>
                <a:ext uri="{FF2B5EF4-FFF2-40B4-BE49-F238E27FC236}">
                  <a16:creationId xmlns:a16="http://schemas.microsoft.com/office/drawing/2014/main" id="{60915E7B-94B6-46D4-B16D-6E40E41B5763}"/>
                </a:ext>
              </a:extLst>
            </p:cNvPr>
            <p:cNvSpPr/>
            <p:nvPr/>
          </p:nvSpPr>
          <p:spPr>
            <a:xfrm>
              <a:off x="1468828" y="4062119"/>
              <a:ext cx="1885925" cy="5913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A9293EF6-C454-471F-ACC6-23926E0A0618}"/>
                </a:ext>
              </a:extLst>
            </p:cNvPr>
            <p:cNvSpPr/>
            <p:nvPr/>
          </p:nvSpPr>
          <p:spPr>
            <a:xfrm>
              <a:off x="1476062" y="2562224"/>
              <a:ext cx="1896722" cy="228600"/>
            </a:xfrm>
            <a:custGeom>
              <a:avLst/>
              <a:gdLst>
                <a:gd name="connsiteX0" fmla="*/ 430913 w 1896722"/>
                <a:gd name="connsiteY0" fmla="*/ 0 h 228600"/>
                <a:gd name="connsiteX1" fmla="*/ 1465809 w 1896722"/>
                <a:gd name="connsiteY1" fmla="*/ 0 h 228600"/>
                <a:gd name="connsiteX2" fmla="*/ 1520345 w 1896722"/>
                <a:gd name="connsiteY2" fmla="*/ 153165 h 228600"/>
                <a:gd name="connsiteX3" fmla="*/ 1896722 w 1896722"/>
                <a:gd name="connsiteY3" fmla="*/ 228600 h 228600"/>
                <a:gd name="connsiteX4" fmla="*/ 0 w 1896722"/>
                <a:gd name="connsiteY4" fmla="*/ 228600 h 228600"/>
                <a:gd name="connsiteX5" fmla="*/ 376378 w 1896722"/>
                <a:gd name="connsiteY5" fmla="*/ 15316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6722" h="228600">
                  <a:moveTo>
                    <a:pt x="430913" y="0"/>
                  </a:moveTo>
                  <a:lnTo>
                    <a:pt x="1465809" y="0"/>
                  </a:lnTo>
                  <a:lnTo>
                    <a:pt x="1520345" y="153165"/>
                  </a:lnTo>
                  <a:lnTo>
                    <a:pt x="1896722" y="228600"/>
                  </a:lnTo>
                  <a:lnTo>
                    <a:pt x="0" y="228600"/>
                  </a:lnTo>
                  <a:lnTo>
                    <a:pt x="376378" y="153165"/>
                  </a:lnTo>
                  <a:close/>
                </a:path>
              </a:pathLst>
            </a:custGeom>
            <a:pattFill prst="dashUpDiag">
              <a:fgClr>
                <a:srgbClr val="ED7D31">
                  <a:lumMod val="75000"/>
                </a:srgbClr>
              </a:fgClr>
              <a:bgClr>
                <a:srgbClr val="663300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6" name="正方形/長方形 465">
              <a:extLst>
                <a:ext uri="{FF2B5EF4-FFF2-40B4-BE49-F238E27FC236}">
                  <a16:creationId xmlns:a16="http://schemas.microsoft.com/office/drawing/2014/main" id="{DD1B33FA-B848-4C28-8F66-40B76ED77AC5}"/>
                </a:ext>
              </a:extLst>
            </p:cNvPr>
            <p:cNvSpPr/>
            <p:nvPr/>
          </p:nvSpPr>
          <p:spPr>
            <a:xfrm>
              <a:off x="1903332" y="2489201"/>
              <a:ext cx="1042182" cy="73024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7" name="正方形/長方形 466">
              <a:extLst>
                <a:ext uri="{FF2B5EF4-FFF2-40B4-BE49-F238E27FC236}">
                  <a16:creationId xmlns:a16="http://schemas.microsoft.com/office/drawing/2014/main" id="{AC611354-6C05-46E0-91FE-C8B669939C10}"/>
                </a:ext>
              </a:extLst>
            </p:cNvPr>
            <p:cNvSpPr/>
            <p:nvPr/>
          </p:nvSpPr>
          <p:spPr>
            <a:xfrm>
              <a:off x="2899794" y="2447925"/>
              <a:ext cx="45720" cy="11430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8" name="正方形/長方形 467">
              <a:extLst>
                <a:ext uri="{FF2B5EF4-FFF2-40B4-BE49-F238E27FC236}">
                  <a16:creationId xmlns:a16="http://schemas.microsoft.com/office/drawing/2014/main" id="{FB83A422-F0B0-4131-9E3B-1D65C1342906}"/>
                </a:ext>
              </a:extLst>
            </p:cNvPr>
            <p:cNvSpPr/>
            <p:nvPr/>
          </p:nvSpPr>
          <p:spPr>
            <a:xfrm>
              <a:off x="1903332" y="2447417"/>
              <a:ext cx="45720" cy="11430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9" name="台形 468">
              <a:extLst>
                <a:ext uri="{FF2B5EF4-FFF2-40B4-BE49-F238E27FC236}">
                  <a16:creationId xmlns:a16="http://schemas.microsoft.com/office/drawing/2014/main" id="{561DF08F-2EDC-4679-AFB2-7871C9ADF0D3}"/>
                </a:ext>
              </a:extLst>
            </p:cNvPr>
            <p:cNvSpPr/>
            <p:nvPr/>
          </p:nvSpPr>
          <p:spPr>
            <a:xfrm flipV="1">
              <a:off x="1610346" y="2841538"/>
              <a:ext cx="1628154" cy="400133"/>
            </a:xfrm>
            <a:prstGeom prst="trapezoid">
              <a:avLst>
                <a:gd name="adj" fmla="val 68659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0" name="グループ化 469">
              <a:extLst>
                <a:ext uri="{FF2B5EF4-FFF2-40B4-BE49-F238E27FC236}">
                  <a16:creationId xmlns:a16="http://schemas.microsoft.com/office/drawing/2014/main" id="{CB9CABB6-BD75-4C01-A4EF-B59E72A0AB65}"/>
                </a:ext>
              </a:extLst>
            </p:cNvPr>
            <p:cNvGrpSpPr/>
            <p:nvPr/>
          </p:nvGrpSpPr>
          <p:grpSpPr>
            <a:xfrm>
              <a:off x="415925" y="3270251"/>
              <a:ext cx="1331913" cy="1279915"/>
              <a:chOff x="415925" y="3270251"/>
              <a:chExt cx="1331913" cy="1279915"/>
            </a:xfrm>
          </p:grpSpPr>
          <p:grpSp>
            <p:nvGrpSpPr>
              <p:cNvPr id="571" name="グループ化 570">
                <a:extLst>
                  <a:ext uri="{FF2B5EF4-FFF2-40B4-BE49-F238E27FC236}">
                    <a16:creationId xmlns:a16="http://schemas.microsoft.com/office/drawing/2014/main" id="{DB275232-39A8-4517-92FB-3D16DF9FADD6}"/>
                  </a:ext>
                </a:extLst>
              </p:cNvPr>
              <p:cNvGrpSpPr/>
              <p:nvPr/>
            </p:nvGrpSpPr>
            <p:grpSpPr>
              <a:xfrm>
                <a:off x="415925" y="3270251"/>
                <a:ext cx="1331913" cy="1106487"/>
                <a:chOff x="415925" y="3270251"/>
                <a:chExt cx="1331913" cy="1106487"/>
              </a:xfrm>
            </p:grpSpPr>
            <p:sp>
              <p:nvSpPr>
                <p:cNvPr id="578" name="正方形/長方形 577">
                  <a:extLst>
                    <a:ext uri="{FF2B5EF4-FFF2-40B4-BE49-F238E27FC236}">
                      <a16:creationId xmlns:a16="http://schemas.microsoft.com/office/drawing/2014/main" id="{B353A1B4-2880-4466-A0C9-66D77B1B7D1B}"/>
                    </a:ext>
                  </a:extLst>
                </p:cNvPr>
                <p:cNvSpPr/>
                <p:nvPr/>
              </p:nvSpPr>
              <p:spPr>
                <a:xfrm>
                  <a:off x="769540" y="3872410"/>
                  <a:ext cx="706521" cy="390129"/>
                </a:xfrm>
                <a:prstGeom prst="rect">
                  <a:avLst/>
                </a:prstGeom>
                <a:pattFill prst="plaid">
                  <a:fgClr>
                    <a:srgbClr val="C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9" name="正方形/長方形 578">
                  <a:extLst>
                    <a:ext uri="{FF2B5EF4-FFF2-40B4-BE49-F238E27FC236}">
                      <a16:creationId xmlns:a16="http://schemas.microsoft.com/office/drawing/2014/main" id="{352DFC77-ABD5-46BB-A2B0-3DE7B2B5122A}"/>
                    </a:ext>
                  </a:extLst>
                </p:cNvPr>
                <p:cNvSpPr/>
                <p:nvPr/>
              </p:nvSpPr>
              <p:spPr>
                <a:xfrm>
                  <a:off x="769539" y="4038286"/>
                  <a:ext cx="636986" cy="2838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0" name="正方形/長方形 579">
                  <a:extLst>
                    <a:ext uri="{FF2B5EF4-FFF2-40B4-BE49-F238E27FC236}">
                      <a16:creationId xmlns:a16="http://schemas.microsoft.com/office/drawing/2014/main" id="{A49B6C66-BFA4-4229-BE86-0A305C09DC0C}"/>
                    </a:ext>
                  </a:extLst>
                </p:cNvPr>
                <p:cNvSpPr/>
                <p:nvPr/>
              </p:nvSpPr>
              <p:spPr>
                <a:xfrm>
                  <a:off x="415925" y="3872410"/>
                  <a:ext cx="341313" cy="39012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1" name="正方形/長方形 580">
                  <a:extLst>
                    <a:ext uri="{FF2B5EF4-FFF2-40B4-BE49-F238E27FC236}">
                      <a16:creationId xmlns:a16="http://schemas.microsoft.com/office/drawing/2014/main" id="{206D0641-8B4D-4C66-AC07-15EAEE8644F5}"/>
                    </a:ext>
                  </a:extLst>
                </p:cNvPr>
                <p:cNvSpPr/>
                <p:nvPr/>
              </p:nvSpPr>
              <p:spPr>
                <a:xfrm>
                  <a:off x="739378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2" name="正方形/長方形 581">
                  <a:extLst>
                    <a:ext uri="{FF2B5EF4-FFF2-40B4-BE49-F238E27FC236}">
                      <a16:creationId xmlns:a16="http://schemas.microsoft.com/office/drawing/2014/main" id="{57158B43-72C3-4CE2-A6C7-988950BCB827}"/>
                    </a:ext>
                  </a:extLst>
                </p:cNvPr>
                <p:cNvSpPr/>
                <p:nvPr/>
              </p:nvSpPr>
              <p:spPr>
                <a:xfrm>
                  <a:off x="1384697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3" name="正方形/長方形 582">
                  <a:extLst>
                    <a:ext uri="{FF2B5EF4-FFF2-40B4-BE49-F238E27FC236}">
                      <a16:creationId xmlns:a16="http://schemas.microsoft.com/office/drawing/2014/main" id="{0EAFCD57-9FDC-48F7-9A15-E110D30AAC4D}"/>
                    </a:ext>
                  </a:extLst>
                </p:cNvPr>
                <p:cNvSpPr/>
                <p:nvPr/>
              </p:nvSpPr>
              <p:spPr>
                <a:xfrm>
                  <a:off x="1056084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4" name="正方形/長方形 583">
                  <a:extLst>
                    <a:ext uri="{FF2B5EF4-FFF2-40B4-BE49-F238E27FC236}">
                      <a16:creationId xmlns:a16="http://schemas.microsoft.com/office/drawing/2014/main" id="{EDBB9268-1430-464B-9E77-C643D824EC6B}"/>
                    </a:ext>
                  </a:extLst>
                </p:cNvPr>
                <p:cNvSpPr/>
                <p:nvPr/>
              </p:nvSpPr>
              <p:spPr>
                <a:xfrm>
                  <a:off x="415925" y="4271610"/>
                  <a:ext cx="1060137" cy="9038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BFC9D2D6-1612-41F8-B2C9-1A15C0638EBE}"/>
                    </a:ext>
                  </a:extLst>
                </p:cNvPr>
                <p:cNvSpPr/>
                <p:nvPr/>
              </p:nvSpPr>
              <p:spPr>
                <a:xfrm>
                  <a:off x="415925" y="4109029"/>
                  <a:ext cx="1060137" cy="243898"/>
                </a:xfrm>
                <a:custGeom>
                  <a:avLst/>
                  <a:gdLst>
                    <a:gd name="connsiteX0" fmla="*/ 635231 w 1060137"/>
                    <a:gd name="connsiteY0" fmla="*/ 76219 h 243898"/>
                    <a:gd name="connsiteX1" fmla="*/ 635231 w 1060137"/>
                    <a:gd name="connsiteY1" fmla="*/ 115334 h 243898"/>
                    <a:gd name="connsiteX2" fmla="*/ 910593 w 1060137"/>
                    <a:gd name="connsiteY2" fmla="*/ 115334 h 243898"/>
                    <a:gd name="connsiteX3" fmla="*/ 910593 w 1060137"/>
                    <a:gd name="connsiteY3" fmla="*/ 76219 h 243898"/>
                    <a:gd name="connsiteX4" fmla="*/ 315207 w 1060137"/>
                    <a:gd name="connsiteY4" fmla="*/ 76219 h 243898"/>
                    <a:gd name="connsiteX5" fmla="*/ 315207 w 1060137"/>
                    <a:gd name="connsiteY5" fmla="*/ 115334 h 243898"/>
                    <a:gd name="connsiteX6" fmla="*/ 596277 w 1060137"/>
                    <a:gd name="connsiteY6" fmla="*/ 115334 h 243898"/>
                    <a:gd name="connsiteX7" fmla="*/ 596277 w 1060137"/>
                    <a:gd name="connsiteY7" fmla="*/ 76219 h 243898"/>
                    <a:gd name="connsiteX8" fmla="*/ 635231 w 1060137"/>
                    <a:gd name="connsiteY8" fmla="*/ 14261 h 243898"/>
                    <a:gd name="connsiteX9" fmla="*/ 635231 w 1060137"/>
                    <a:gd name="connsiteY9" fmla="*/ 61958 h 243898"/>
                    <a:gd name="connsiteX10" fmla="*/ 910593 w 1060137"/>
                    <a:gd name="connsiteY10" fmla="*/ 61958 h 243898"/>
                    <a:gd name="connsiteX11" fmla="*/ 910593 w 1060137"/>
                    <a:gd name="connsiteY11" fmla="*/ 14261 h 243898"/>
                    <a:gd name="connsiteX12" fmla="*/ 315207 w 1060137"/>
                    <a:gd name="connsiteY12" fmla="*/ 14261 h 243898"/>
                    <a:gd name="connsiteX13" fmla="*/ 315207 w 1060137"/>
                    <a:gd name="connsiteY13" fmla="*/ 61958 h 243898"/>
                    <a:gd name="connsiteX14" fmla="*/ 596277 w 1060137"/>
                    <a:gd name="connsiteY14" fmla="*/ 61958 h 243898"/>
                    <a:gd name="connsiteX15" fmla="*/ 596277 w 1060137"/>
                    <a:gd name="connsiteY15" fmla="*/ 14261 h 243898"/>
                    <a:gd name="connsiteX16" fmla="*/ 0 w 1060137"/>
                    <a:gd name="connsiteY16" fmla="*/ 0 h 243898"/>
                    <a:gd name="connsiteX17" fmla="*/ 1060137 w 1060137"/>
                    <a:gd name="connsiteY17" fmla="*/ 0 h 243898"/>
                    <a:gd name="connsiteX18" fmla="*/ 1060137 w 1060137"/>
                    <a:gd name="connsiteY18" fmla="*/ 14261 h 243898"/>
                    <a:gd name="connsiteX19" fmla="*/ 949547 w 1060137"/>
                    <a:gd name="connsiteY19" fmla="*/ 14261 h 243898"/>
                    <a:gd name="connsiteX20" fmla="*/ 949547 w 1060137"/>
                    <a:gd name="connsiteY20" fmla="*/ 61958 h 243898"/>
                    <a:gd name="connsiteX21" fmla="*/ 1060137 w 1060137"/>
                    <a:gd name="connsiteY21" fmla="*/ 61958 h 243898"/>
                    <a:gd name="connsiteX22" fmla="*/ 1060137 w 1060137"/>
                    <a:gd name="connsiteY22" fmla="*/ 76219 h 243898"/>
                    <a:gd name="connsiteX23" fmla="*/ 949547 w 1060137"/>
                    <a:gd name="connsiteY23" fmla="*/ 76219 h 243898"/>
                    <a:gd name="connsiteX24" fmla="*/ 949547 w 1060137"/>
                    <a:gd name="connsiteY24" fmla="*/ 115334 h 243898"/>
                    <a:gd name="connsiteX25" fmla="*/ 1060137 w 1060137"/>
                    <a:gd name="connsiteY25" fmla="*/ 115334 h 243898"/>
                    <a:gd name="connsiteX26" fmla="*/ 1060137 w 1060137"/>
                    <a:gd name="connsiteY26" fmla="*/ 129595 h 243898"/>
                    <a:gd name="connsiteX27" fmla="*/ 949547 w 1060137"/>
                    <a:gd name="connsiteY27" fmla="*/ 129595 h 243898"/>
                    <a:gd name="connsiteX28" fmla="*/ 949547 w 1060137"/>
                    <a:gd name="connsiteY28" fmla="*/ 243898 h 243898"/>
                    <a:gd name="connsiteX29" fmla="*/ 910593 w 1060137"/>
                    <a:gd name="connsiteY29" fmla="*/ 243898 h 243898"/>
                    <a:gd name="connsiteX30" fmla="*/ 910593 w 1060137"/>
                    <a:gd name="connsiteY30" fmla="*/ 129595 h 243898"/>
                    <a:gd name="connsiteX31" fmla="*/ 635231 w 1060137"/>
                    <a:gd name="connsiteY31" fmla="*/ 129595 h 243898"/>
                    <a:gd name="connsiteX32" fmla="*/ 635231 w 1060137"/>
                    <a:gd name="connsiteY32" fmla="*/ 243898 h 243898"/>
                    <a:gd name="connsiteX33" fmla="*/ 596277 w 1060137"/>
                    <a:gd name="connsiteY33" fmla="*/ 243898 h 243898"/>
                    <a:gd name="connsiteX34" fmla="*/ 596277 w 1060137"/>
                    <a:gd name="connsiteY34" fmla="*/ 129595 h 243898"/>
                    <a:gd name="connsiteX35" fmla="*/ 315207 w 1060137"/>
                    <a:gd name="connsiteY35" fmla="*/ 129595 h 243898"/>
                    <a:gd name="connsiteX36" fmla="*/ 315207 w 1060137"/>
                    <a:gd name="connsiteY36" fmla="*/ 243896 h 243898"/>
                    <a:gd name="connsiteX37" fmla="*/ 276253 w 1060137"/>
                    <a:gd name="connsiteY37" fmla="*/ 243896 h 243898"/>
                    <a:gd name="connsiteX38" fmla="*/ 276253 w 1060137"/>
                    <a:gd name="connsiteY38" fmla="*/ 129595 h 243898"/>
                    <a:gd name="connsiteX39" fmla="*/ 0 w 1060137"/>
                    <a:gd name="connsiteY39" fmla="*/ 129595 h 243898"/>
                    <a:gd name="connsiteX40" fmla="*/ 0 w 1060137"/>
                    <a:gd name="connsiteY40" fmla="*/ 115334 h 243898"/>
                    <a:gd name="connsiteX41" fmla="*/ 276253 w 1060137"/>
                    <a:gd name="connsiteY41" fmla="*/ 115334 h 243898"/>
                    <a:gd name="connsiteX42" fmla="*/ 276253 w 1060137"/>
                    <a:gd name="connsiteY42" fmla="*/ 76219 h 243898"/>
                    <a:gd name="connsiteX43" fmla="*/ 0 w 1060137"/>
                    <a:gd name="connsiteY43" fmla="*/ 76219 h 243898"/>
                    <a:gd name="connsiteX44" fmla="*/ 0 w 1060137"/>
                    <a:gd name="connsiteY44" fmla="*/ 61958 h 243898"/>
                    <a:gd name="connsiteX45" fmla="*/ 276253 w 1060137"/>
                    <a:gd name="connsiteY45" fmla="*/ 61958 h 243898"/>
                    <a:gd name="connsiteX46" fmla="*/ 276253 w 1060137"/>
                    <a:gd name="connsiteY46" fmla="*/ 14261 h 243898"/>
                    <a:gd name="connsiteX47" fmla="*/ 0 w 1060137"/>
                    <a:gd name="connsiteY47" fmla="*/ 14261 h 2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60137" h="243898">
                      <a:moveTo>
                        <a:pt x="635231" y="76219"/>
                      </a:moveTo>
                      <a:lnTo>
                        <a:pt x="635231" y="115334"/>
                      </a:lnTo>
                      <a:lnTo>
                        <a:pt x="910593" y="115334"/>
                      </a:lnTo>
                      <a:lnTo>
                        <a:pt x="910593" y="76219"/>
                      </a:lnTo>
                      <a:close/>
                      <a:moveTo>
                        <a:pt x="315207" y="76219"/>
                      </a:moveTo>
                      <a:lnTo>
                        <a:pt x="315207" y="115334"/>
                      </a:lnTo>
                      <a:lnTo>
                        <a:pt x="596277" y="115334"/>
                      </a:lnTo>
                      <a:lnTo>
                        <a:pt x="596277" y="76219"/>
                      </a:lnTo>
                      <a:close/>
                      <a:moveTo>
                        <a:pt x="635231" y="14261"/>
                      </a:moveTo>
                      <a:lnTo>
                        <a:pt x="635231" y="61958"/>
                      </a:lnTo>
                      <a:lnTo>
                        <a:pt x="910593" y="61958"/>
                      </a:lnTo>
                      <a:lnTo>
                        <a:pt x="910593" y="14261"/>
                      </a:lnTo>
                      <a:close/>
                      <a:moveTo>
                        <a:pt x="315207" y="14261"/>
                      </a:moveTo>
                      <a:lnTo>
                        <a:pt x="315207" y="61958"/>
                      </a:lnTo>
                      <a:lnTo>
                        <a:pt x="596277" y="61958"/>
                      </a:lnTo>
                      <a:lnTo>
                        <a:pt x="596277" y="14261"/>
                      </a:lnTo>
                      <a:close/>
                      <a:moveTo>
                        <a:pt x="0" y="0"/>
                      </a:moveTo>
                      <a:lnTo>
                        <a:pt x="1060137" y="0"/>
                      </a:lnTo>
                      <a:lnTo>
                        <a:pt x="1060137" y="14261"/>
                      </a:lnTo>
                      <a:lnTo>
                        <a:pt x="949547" y="14261"/>
                      </a:lnTo>
                      <a:lnTo>
                        <a:pt x="949547" y="61958"/>
                      </a:lnTo>
                      <a:lnTo>
                        <a:pt x="1060137" y="61958"/>
                      </a:lnTo>
                      <a:lnTo>
                        <a:pt x="1060137" y="76219"/>
                      </a:lnTo>
                      <a:lnTo>
                        <a:pt x="949547" y="76219"/>
                      </a:lnTo>
                      <a:lnTo>
                        <a:pt x="949547" y="115334"/>
                      </a:lnTo>
                      <a:lnTo>
                        <a:pt x="1060137" y="115334"/>
                      </a:lnTo>
                      <a:lnTo>
                        <a:pt x="1060137" y="129595"/>
                      </a:lnTo>
                      <a:lnTo>
                        <a:pt x="949547" y="129595"/>
                      </a:lnTo>
                      <a:lnTo>
                        <a:pt x="949547" y="243898"/>
                      </a:lnTo>
                      <a:lnTo>
                        <a:pt x="910593" y="243898"/>
                      </a:lnTo>
                      <a:lnTo>
                        <a:pt x="910593" y="129595"/>
                      </a:lnTo>
                      <a:lnTo>
                        <a:pt x="635231" y="129595"/>
                      </a:lnTo>
                      <a:lnTo>
                        <a:pt x="635231" y="243898"/>
                      </a:lnTo>
                      <a:lnTo>
                        <a:pt x="596277" y="243898"/>
                      </a:lnTo>
                      <a:lnTo>
                        <a:pt x="596277" y="129595"/>
                      </a:lnTo>
                      <a:lnTo>
                        <a:pt x="315207" y="129595"/>
                      </a:lnTo>
                      <a:lnTo>
                        <a:pt x="315207" y="243896"/>
                      </a:lnTo>
                      <a:lnTo>
                        <a:pt x="276253" y="243896"/>
                      </a:lnTo>
                      <a:lnTo>
                        <a:pt x="276253" y="129595"/>
                      </a:lnTo>
                      <a:lnTo>
                        <a:pt x="0" y="129595"/>
                      </a:lnTo>
                      <a:lnTo>
                        <a:pt x="0" y="115334"/>
                      </a:lnTo>
                      <a:lnTo>
                        <a:pt x="276253" y="115334"/>
                      </a:lnTo>
                      <a:lnTo>
                        <a:pt x="276253" y="76219"/>
                      </a:lnTo>
                      <a:lnTo>
                        <a:pt x="0" y="76219"/>
                      </a:lnTo>
                      <a:lnTo>
                        <a:pt x="0" y="61958"/>
                      </a:lnTo>
                      <a:lnTo>
                        <a:pt x="276253" y="61958"/>
                      </a:lnTo>
                      <a:lnTo>
                        <a:pt x="276253" y="14261"/>
                      </a:lnTo>
                      <a:lnTo>
                        <a:pt x="0" y="1426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6" name="正方形/長方形 585">
                  <a:extLst>
                    <a:ext uri="{FF2B5EF4-FFF2-40B4-BE49-F238E27FC236}">
                      <a16:creationId xmlns:a16="http://schemas.microsoft.com/office/drawing/2014/main" id="{F08D941B-2B86-4513-B08D-F7B9E2C9B258}"/>
                    </a:ext>
                  </a:extLst>
                </p:cNvPr>
                <p:cNvSpPr/>
                <p:nvPr/>
              </p:nvSpPr>
              <p:spPr>
                <a:xfrm>
                  <a:off x="415925" y="4342821"/>
                  <a:ext cx="1060137" cy="33135"/>
                </a:xfrm>
                <a:prstGeom prst="rect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正方形/長方形 586">
                  <a:extLst>
                    <a:ext uri="{FF2B5EF4-FFF2-40B4-BE49-F238E27FC236}">
                      <a16:creationId xmlns:a16="http://schemas.microsoft.com/office/drawing/2014/main" id="{F4830A1E-76E3-4DAF-B03A-30D95F43F464}"/>
                    </a:ext>
                  </a:extLst>
                </p:cNvPr>
                <p:cNvSpPr/>
                <p:nvPr/>
              </p:nvSpPr>
              <p:spPr>
                <a:xfrm>
                  <a:off x="415925" y="4252560"/>
                  <a:ext cx="1060137" cy="3313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8" name="正方形/長方形 587">
                  <a:extLst>
                    <a:ext uri="{FF2B5EF4-FFF2-40B4-BE49-F238E27FC236}">
                      <a16:creationId xmlns:a16="http://schemas.microsoft.com/office/drawing/2014/main" id="{91A70086-E24A-468F-A0D5-97669891F014}"/>
                    </a:ext>
                  </a:extLst>
                </p:cNvPr>
                <p:cNvSpPr/>
                <p:nvPr/>
              </p:nvSpPr>
              <p:spPr>
                <a:xfrm>
                  <a:off x="626269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9" name="正方形/長方形 588">
                  <a:extLst>
                    <a:ext uri="{FF2B5EF4-FFF2-40B4-BE49-F238E27FC236}">
                      <a16:creationId xmlns:a16="http://schemas.microsoft.com/office/drawing/2014/main" id="{6C164B09-1C5B-4EFF-8C0B-6ACF02EA19CF}"/>
                    </a:ext>
                  </a:extLst>
                </p:cNvPr>
                <p:cNvSpPr/>
                <p:nvPr/>
              </p:nvSpPr>
              <p:spPr>
                <a:xfrm>
                  <a:off x="1450181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90" name="グループ化 589">
                  <a:extLst>
                    <a:ext uri="{FF2B5EF4-FFF2-40B4-BE49-F238E27FC236}">
                      <a16:creationId xmlns:a16="http://schemas.microsoft.com/office/drawing/2014/main" id="{9580BA68-FDD7-45E4-B359-361BB44EA1B9}"/>
                    </a:ext>
                  </a:extLst>
                </p:cNvPr>
                <p:cNvGrpSpPr/>
                <p:nvPr/>
              </p:nvGrpSpPr>
              <p:grpSpPr>
                <a:xfrm>
                  <a:off x="415925" y="3270251"/>
                  <a:ext cx="1331913" cy="600074"/>
                  <a:chOff x="415925" y="3270251"/>
                  <a:chExt cx="1331913" cy="600074"/>
                </a:xfrm>
              </p:grpSpPr>
              <p:sp>
                <p:nvSpPr>
                  <p:cNvPr id="591" name="正方形/長方形 13">
                    <a:extLst>
                      <a:ext uri="{FF2B5EF4-FFF2-40B4-BE49-F238E27FC236}">
                        <a16:creationId xmlns:a16="http://schemas.microsoft.com/office/drawing/2014/main" id="{99C07F19-5D99-4C0D-90CA-45275FFA430C}"/>
                      </a:ext>
                    </a:extLst>
                  </p:cNvPr>
                  <p:cNvSpPr/>
                  <p:nvPr/>
                </p:nvSpPr>
                <p:spPr>
                  <a:xfrm>
                    <a:off x="415925" y="3744912"/>
                    <a:ext cx="1331913" cy="45719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2" name="正方形/長方形 13">
                    <a:extLst>
                      <a:ext uri="{FF2B5EF4-FFF2-40B4-BE49-F238E27FC236}">
                        <a16:creationId xmlns:a16="http://schemas.microsoft.com/office/drawing/2014/main" id="{5B838624-ECEC-4EE7-8473-F279FE715DEC}"/>
                      </a:ext>
                    </a:extLst>
                  </p:cNvPr>
                  <p:cNvSpPr/>
                  <p:nvPr/>
                </p:nvSpPr>
                <p:spPr>
                  <a:xfrm>
                    <a:off x="415925" y="3378201"/>
                    <a:ext cx="1331913" cy="366712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ashUpDiag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3" name="正方形/長方形 13">
                    <a:extLst>
                      <a:ext uri="{FF2B5EF4-FFF2-40B4-BE49-F238E27FC236}">
                        <a16:creationId xmlns:a16="http://schemas.microsoft.com/office/drawing/2014/main" id="{C28CE9BA-B3E2-4125-AFEA-1E5885465F94}"/>
                      </a:ext>
                    </a:extLst>
                  </p:cNvPr>
                  <p:cNvSpPr/>
                  <p:nvPr/>
                </p:nvSpPr>
                <p:spPr>
                  <a:xfrm>
                    <a:off x="415925" y="3270251"/>
                    <a:ext cx="1331913" cy="107950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4" name="正方形/長方形 13">
                    <a:extLst>
                      <a:ext uri="{FF2B5EF4-FFF2-40B4-BE49-F238E27FC236}">
                        <a16:creationId xmlns:a16="http://schemas.microsoft.com/office/drawing/2014/main" id="{1A59E191-3EA5-413C-AB60-6B6FD19E4F23}"/>
                      </a:ext>
                    </a:extLst>
                  </p:cNvPr>
                  <p:cNvSpPr/>
                  <p:nvPr/>
                </p:nvSpPr>
                <p:spPr>
                  <a:xfrm>
                    <a:off x="415925" y="3292476"/>
                    <a:ext cx="1331913" cy="57146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5" name="正方形/長方形 13">
                    <a:extLst>
                      <a:ext uri="{FF2B5EF4-FFF2-40B4-BE49-F238E27FC236}">
                        <a16:creationId xmlns:a16="http://schemas.microsoft.com/office/drawing/2014/main" id="{0C7ED599-31C7-45B9-9645-4AA70BDCED17}"/>
                      </a:ext>
                    </a:extLst>
                  </p:cNvPr>
                  <p:cNvSpPr/>
                  <p:nvPr/>
                </p:nvSpPr>
                <p:spPr>
                  <a:xfrm>
                    <a:off x="415925" y="3793487"/>
                    <a:ext cx="1331913" cy="76838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96" name="正方形/長方形 13">
                    <a:extLst>
                      <a:ext uri="{FF2B5EF4-FFF2-40B4-BE49-F238E27FC236}">
                        <a16:creationId xmlns:a16="http://schemas.microsoft.com/office/drawing/2014/main" id="{B5522F1C-034C-4087-A497-58DFB873A0FC}"/>
                      </a:ext>
                    </a:extLst>
                  </p:cNvPr>
                  <p:cNvSpPr/>
                  <p:nvPr/>
                </p:nvSpPr>
                <p:spPr>
                  <a:xfrm>
                    <a:off x="415925" y="3815712"/>
                    <a:ext cx="1331913" cy="25611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kVert">
                    <a:fgClr>
                      <a:srgbClr val="FF0000"/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72" name="フリーフォーム: 図形 571">
                <a:extLst>
                  <a:ext uri="{FF2B5EF4-FFF2-40B4-BE49-F238E27FC236}">
                    <a16:creationId xmlns:a16="http://schemas.microsoft.com/office/drawing/2014/main" id="{C24AA8DB-6367-4EDE-B4E4-7DE5C0B70578}"/>
                  </a:ext>
                </a:extLst>
              </p:cNvPr>
              <p:cNvSpPr/>
              <p:nvPr/>
            </p:nvSpPr>
            <p:spPr>
              <a:xfrm>
                <a:off x="484219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8D930862-ECBE-44E4-8F60-EA839A2A65C5}"/>
                  </a:ext>
                </a:extLst>
              </p:cNvPr>
              <p:cNvSpPr/>
              <p:nvPr/>
            </p:nvSpPr>
            <p:spPr>
              <a:xfrm>
                <a:off x="1289082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4" name="グループ化 573">
                <a:extLst>
                  <a:ext uri="{FF2B5EF4-FFF2-40B4-BE49-F238E27FC236}">
                    <a16:creationId xmlns:a16="http://schemas.microsoft.com/office/drawing/2014/main" id="{92C79190-1B29-409B-B39F-4359E1523CB8}"/>
                  </a:ext>
                </a:extLst>
              </p:cNvPr>
              <p:cNvGrpSpPr/>
              <p:nvPr/>
            </p:nvGrpSpPr>
            <p:grpSpPr>
              <a:xfrm>
                <a:off x="415926" y="4367618"/>
                <a:ext cx="1193800" cy="182548"/>
                <a:chOff x="415925" y="4367618"/>
                <a:chExt cx="1260475" cy="182548"/>
              </a:xfrm>
            </p:grpSpPr>
            <p:sp>
              <p:nvSpPr>
                <p:cNvPr id="575" name="正方形/長方形 13">
                  <a:extLst>
                    <a:ext uri="{FF2B5EF4-FFF2-40B4-BE49-F238E27FC236}">
                      <a16:creationId xmlns:a16="http://schemas.microsoft.com/office/drawing/2014/main" id="{002D6134-C401-4155-A901-5854843FDC48}"/>
                    </a:ext>
                  </a:extLst>
                </p:cNvPr>
                <p:cNvSpPr/>
                <p:nvPr/>
              </p:nvSpPr>
              <p:spPr>
                <a:xfrm>
                  <a:off x="415925" y="4367618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6" name="正方形/長方形 13">
                  <a:extLst>
                    <a:ext uri="{FF2B5EF4-FFF2-40B4-BE49-F238E27FC236}">
                      <a16:creationId xmlns:a16="http://schemas.microsoft.com/office/drawing/2014/main" id="{D69B876E-02FB-48AE-B7C2-69BAFDA9AE7E}"/>
                    </a:ext>
                  </a:extLst>
                </p:cNvPr>
                <p:cNvSpPr/>
                <p:nvPr/>
              </p:nvSpPr>
              <p:spPr>
                <a:xfrm>
                  <a:off x="415925" y="4402543"/>
                  <a:ext cx="1260475" cy="115873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7" name="正方形/長方形 13">
                  <a:extLst>
                    <a:ext uri="{FF2B5EF4-FFF2-40B4-BE49-F238E27FC236}">
                      <a16:creationId xmlns:a16="http://schemas.microsoft.com/office/drawing/2014/main" id="{0D98BAA5-5C20-4DCE-BD63-B389624E73E8}"/>
                    </a:ext>
                  </a:extLst>
                </p:cNvPr>
                <p:cNvSpPr/>
                <p:nvPr/>
              </p:nvSpPr>
              <p:spPr>
                <a:xfrm>
                  <a:off x="415925" y="4504447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95417C10-926F-4A5F-A504-2394BDCF0234}"/>
                </a:ext>
              </a:extLst>
            </p:cNvPr>
            <p:cNvGrpSpPr/>
            <p:nvPr/>
          </p:nvGrpSpPr>
          <p:grpSpPr>
            <a:xfrm flipH="1">
              <a:off x="3076542" y="3270251"/>
              <a:ext cx="1331914" cy="1279915"/>
              <a:chOff x="415925" y="3270251"/>
              <a:chExt cx="1331914" cy="1279915"/>
            </a:xfrm>
          </p:grpSpPr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C2690C52-B7D2-4125-9A44-EC75D00FCF1F}"/>
                  </a:ext>
                </a:extLst>
              </p:cNvPr>
              <p:cNvGrpSpPr/>
              <p:nvPr/>
            </p:nvGrpSpPr>
            <p:grpSpPr>
              <a:xfrm>
                <a:off x="415925" y="3270251"/>
                <a:ext cx="1331914" cy="1106487"/>
                <a:chOff x="415925" y="3270251"/>
                <a:chExt cx="1331914" cy="1106487"/>
              </a:xfrm>
            </p:grpSpPr>
            <p:sp>
              <p:nvSpPr>
                <p:cNvPr id="552" name="正方形/長方形 551">
                  <a:extLst>
                    <a:ext uri="{FF2B5EF4-FFF2-40B4-BE49-F238E27FC236}">
                      <a16:creationId xmlns:a16="http://schemas.microsoft.com/office/drawing/2014/main" id="{A91CF14E-8E92-4F61-A721-AA44CFFE217F}"/>
                    </a:ext>
                  </a:extLst>
                </p:cNvPr>
                <p:cNvSpPr/>
                <p:nvPr/>
              </p:nvSpPr>
              <p:spPr>
                <a:xfrm>
                  <a:off x="769540" y="3872410"/>
                  <a:ext cx="706521" cy="390129"/>
                </a:xfrm>
                <a:prstGeom prst="rect">
                  <a:avLst/>
                </a:prstGeom>
                <a:pattFill prst="plaid">
                  <a:fgClr>
                    <a:srgbClr val="C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3" name="正方形/長方形 552">
                  <a:extLst>
                    <a:ext uri="{FF2B5EF4-FFF2-40B4-BE49-F238E27FC236}">
                      <a16:creationId xmlns:a16="http://schemas.microsoft.com/office/drawing/2014/main" id="{232936E2-FDE4-45A4-B2FD-56894D968655}"/>
                    </a:ext>
                  </a:extLst>
                </p:cNvPr>
                <p:cNvSpPr/>
                <p:nvPr/>
              </p:nvSpPr>
              <p:spPr>
                <a:xfrm>
                  <a:off x="769539" y="4038286"/>
                  <a:ext cx="636986" cy="2838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正方形/長方形 553">
                  <a:extLst>
                    <a:ext uri="{FF2B5EF4-FFF2-40B4-BE49-F238E27FC236}">
                      <a16:creationId xmlns:a16="http://schemas.microsoft.com/office/drawing/2014/main" id="{708FA722-B8B2-4EC2-91BE-13BC360E2884}"/>
                    </a:ext>
                  </a:extLst>
                </p:cNvPr>
                <p:cNvSpPr/>
                <p:nvPr/>
              </p:nvSpPr>
              <p:spPr>
                <a:xfrm>
                  <a:off x="415925" y="3872410"/>
                  <a:ext cx="341313" cy="39012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5" name="正方形/長方形 554">
                  <a:extLst>
                    <a:ext uri="{FF2B5EF4-FFF2-40B4-BE49-F238E27FC236}">
                      <a16:creationId xmlns:a16="http://schemas.microsoft.com/office/drawing/2014/main" id="{7609865C-9EB3-4AFA-A1AD-1D774D99E499}"/>
                    </a:ext>
                  </a:extLst>
                </p:cNvPr>
                <p:cNvSpPr/>
                <p:nvPr/>
              </p:nvSpPr>
              <p:spPr>
                <a:xfrm>
                  <a:off x="739378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6" name="正方形/長方形 555">
                  <a:extLst>
                    <a:ext uri="{FF2B5EF4-FFF2-40B4-BE49-F238E27FC236}">
                      <a16:creationId xmlns:a16="http://schemas.microsoft.com/office/drawing/2014/main" id="{6B65A14A-1009-4E0E-8C3E-0CC33E322BD2}"/>
                    </a:ext>
                  </a:extLst>
                </p:cNvPr>
                <p:cNvSpPr/>
                <p:nvPr/>
              </p:nvSpPr>
              <p:spPr>
                <a:xfrm>
                  <a:off x="1384697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7" name="正方形/長方形 556">
                  <a:extLst>
                    <a:ext uri="{FF2B5EF4-FFF2-40B4-BE49-F238E27FC236}">
                      <a16:creationId xmlns:a16="http://schemas.microsoft.com/office/drawing/2014/main" id="{C46F6810-0710-4344-B241-A453910DB0DF}"/>
                    </a:ext>
                  </a:extLst>
                </p:cNvPr>
                <p:cNvSpPr/>
                <p:nvPr/>
              </p:nvSpPr>
              <p:spPr>
                <a:xfrm>
                  <a:off x="1056084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8" name="正方形/長方形 557">
                  <a:extLst>
                    <a:ext uri="{FF2B5EF4-FFF2-40B4-BE49-F238E27FC236}">
                      <a16:creationId xmlns:a16="http://schemas.microsoft.com/office/drawing/2014/main" id="{76C0387F-8021-4708-9DED-3363DCF36926}"/>
                    </a:ext>
                  </a:extLst>
                </p:cNvPr>
                <p:cNvSpPr/>
                <p:nvPr/>
              </p:nvSpPr>
              <p:spPr>
                <a:xfrm>
                  <a:off x="415925" y="4271610"/>
                  <a:ext cx="1060137" cy="9038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9" name="フリーフォーム: 図形 558">
                  <a:extLst>
                    <a:ext uri="{FF2B5EF4-FFF2-40B4-BE49-F238E27FC236}">
                      <a16:creationId xmlns:a16="http://schemas.microsoft.com/office/drawing/2014/main" id="{94204F30-1081-4228-92E7-6EFF88472EF0}"/>
                    </a:ext>
                  </a:extLst>
                </p:cNvPr>
                <p:cNvSpPr/>
                <p:nvPr/>
              </p:nvSpPr>
              <p:spPr>
                <a:xfrm>
                  <a:off x="415925" y="4109029"/>
                  <a:ext cx="1060137" cy="243898"/>
                </a:xfrm>
                <a:custGeom>
                  <a:avLst/>
                  <a:gdLst>
                    <a:gd name="connsiteX0" fmla="*/ 635231 w 1060137"/>
                    <a:gd name="connsiteY0" fmla="*/ 76219 h 243898"/>
                    <a:gd name="connsiteX1" fmla="*/ 635231 w 1060137"/>
                    <a:gd name="connsiteY1" fmla="*/ 115334 h 243898"/>
                    <a:gd name="connsiteX2" fmla="*/ 910593 w 1060137"/>
                    <a:gd name="connsiteY2" fmla="*/ 115334 h 243898"/>
                    <a:gd name="connsiteX3" fmla="*/ 910593 w 1060137"/>
                    <a:gd name="connsiteY3" fmla="*/ 76219 h 243898"/>
                    <a:gd name="connsiteX4" fmla="*/ 315207 w 1060137"/>
                    <a:gd name="connsiteY4" fmla="*/ 76219 h 243898"/>
                    <a:gd name="connsiteX5" fmla="*/ 315207 w 1060137"/>
                    <a:gd name="connsiteY5" fmla="*/ 115334 h 243898"/>
                    <a:gd name="connsiteX6" fmla="*/ 596277 w 1060137"/>
                    <a:gd name="connsiteY6" fmla="*/ 115334 h 243898"/>
                    <a:gd name="connsiteX7" fmla="*/ 596277 w 1060137"/>
                    <a:gd name="connsiteY7" fmla="*/ 76219 h 243898"/>
                    <a:gd name="connsiteX8" fmla="*/ 635231 w 1060137"/>
                    <a:gd name="connsiteY8" fmla="*/ 14261 h 243898"/>
                    <a:gd name="connsiteX9" fmla="*/ 635231 w 1060137"/>
                    <a:gd name="connsiteY9" fmla="*/ 61958 h 243898"/>
                    <a:gd name="connsiteX10" fmla="*/ 910593 w 1060137"/>
                    <a:gd name="connsiteY10" fmla="*/ 61958 h 243898"/>
                    <a:gd name="connsiteX11" fmla="*/ 910593 w 1060137"/>
                    <a:gd name="connsiteY11" fmla="*/ 14261 h 243898"/>
                    <a:gd name="connsiteX12" fmla="*/ 315207 w 1060137"/>
                    <a:gd name="connsiteY12" fmla="*/ 14261 h 243898"/>
                    <a:gd name="connsiteX13" fmla="*/ 315207 w 1060137"/>
                    <a:gd name="connsiteY13" fmla="*/ 61958 h 243898"/>
                    <a:gd name="connsiteX14" fmla="*/ 596277 w 1060137"/>
                    <a:gd name="connsiteY14" fmla="*/ 61958 h 243898"/>
                    <a:gd name="connsiteX15" fmla="*/ 596277 w 1060137"/>
                    <a:gd name="connsiteY15" fmla="*/ 14261 h 243898"/>
                    <a:gd name="connsiteX16" fmla="*/ 0 w 1060137"/>
                    <a:gd name="connsiteY16" fmla="*/ 0 h 243898"/>
                    <a:gd name="connsiteX17" fmla="*/ 1060137 w 1060137"/>
                    <a:gd name="connsiteY17" fmla="*/ 0 h 243898"/>
                    <a:gd name="connsiteX18" fmla="*/ 1060137 w 1060137"/>
                    <a:gd name="connsiteY18" fmla="*/ 14261 h 243898"/>
                    <a:gd name="connsiteX19" fmla="*/ 949547 w 1060137"/>
                    <a:gd name="connsiteY19" fmla="*/ 14261 h 243898"/>
                    <a:gd name="connsiteX20" fmla="*/ 949547 w 1060137"/>
                    <a:gd name="connsiteY20" fmla="*/ 61958 h 243898"/>
                    <a:gd name="connsiteX21" fmla="*/ 1060137 w 1060137"/>
                    <a:gd name="connsiteY21" fmla="*/ 61958 h 243898"/>
                    <a:gd name="connsiteX22" fmla="*/ 1060137 w 1060137"/>
                    <a:gd name="connsiteY22" fmla="*/ 76219 h 243898"/>
                    <a:gd name="connsiteX23" fmla="*/ 949547 w 1060137"/>
                    <a:gd name="connsiteY23" fmla="*/ 76219 h 243898"/>
                    <a:gd name="connsiteX24" fmla="*/ 949547 w 1060137"/>
                    <a:gd name="connsiteY24" fmla="*/ 115334 h 243898"/>
                    <a:gd name="connsiteX25" fmla="*/ 1060137 w 1060137"/>
                    <a:gd name="connsiteY25" fmla="*/ 115334 h 243898"/>
                    <a:gd name="connsiteX26" fmla="*/ 1060137 w 1060137"/>
                    <a:gd name="connsiteY26" fmla="*/ 129595 h 243898"/>
                    <a:gd name="connsiteX27" fmla="*/ 949547 w 1060137"/>
                    <a:gd name="connsiteY27" fmla="*/ 129595 h 243898"/>
                    <a:gd name="connsiteX28" fmla="*/ 949547 w 1060137"/>
                    <a:gd name="connsiteY28" fmla="*/ 243898 h 243898"/>
                    <a:gd name="connsiteX29" fmla="*/ 910593 w 1060137"/>
                    <a:gd name="connsiteY29" fmla="*/ 243898 h 243898"/>
                    <a:gd name="connsiteX30" fmla="*/ 910593 w 1060137"/>
                    <a:gd name="connsiteY30" fmla="*/ 129595 h 243898"/>
                    <a:gd name="connsiteX31" fmla="*/ 635231 w 1060137"/>
                    <a:gd name="connsiteY31" fmla="*/ 129595 h 243898"/>
                    <a:gd name="connsiteX32" fmla="*/ 635231 w 1060137"/>
                    <a:gd name="connsiteY32" fmla="*/ 243898 h 243898"/>
                    <a:gd name="connsiteX33" fmla="*/ 596277 w 1060137"/>
                    <a:gd name="connsiteY33" fmla="*/ 243898 h 243898"/>
                    <a:gd name="connsiteX34" fmla="*/ 596277 w 1060137"/>
                    <a:gd name="connsiteY34" fmla="*/ 129595 h 243898"/>
                    <a:gd name="connsiteX35" fmla="*/ 315207 w 1060137"/>
                    <a:gd name="connsiteY35" fmla="*/ 129595 h 243898"/>
                    <a:gd name="connsiteX36" fmla="*/ 315207 w 1060137"/>
                    <a:gd name="connsiteY36" fmla="*/ 243896 h 243898"/>
                    <a:gd name="connsiteX37" fmla="*/ 276253 w 1060137"/>
                    <a:gd name="connsiteY37" fmla="*/ 243896 h 243898"/>
                    <a:gd name="connsiteX38" fmla="*/ 276253 w 1060137"/>
                    <a:gd name="connsiteY38" fmla="*/ 129595 h 243898"/>
                    <a:gd name="connsiteX39" fmla="*/ 0 w 1060137"/>
                    <a:gd name="connsiteY39" fmla="*/ 129595 h 243898"/>
                    <a:gd name="connsiteX40" fmla="*/ 0 w 1060137"/>
                    <a:gd name="connsiteY40" fmla="*/ 115334 h 243898"/>
                    <a:gd name="connsiteX41" fmla="*/ 276253 w 1060137"/>
                    <a:gd name="connsiteY41" fmla="*/ 115334 h 243898"/>
                    <a:gd name="connsiteX42" fmla="*/ 276253 w 1060137"/>
                    <a:gd name="connsiteY42" fmla="*/ 76219 h 243898"/>
                    <a:gd name="connsiteX43" fmla="*/ 0 w 1060137"/>
                    <a:gd name="connsiteY43" fmla="*/ 76219 h 243898"/>
                    <a:gd name="connsiteX44" fmla="*/ 0 w 1060137"/>
                    <a:gd name="connsiteY44" fmla="*/ 61958 h 243898"/>
                    <a:gd name="connsiteX45" fmla="*/ 276253 w 1060137"/>
                    <a:gd name="connsiteY45" fmla="*/ 61958 h 243898"/>
                    <a:gd name="connsiteX46" fmla="*/ 276253 w 1060137"/>
                    <a:gd name="connsiteY46" fmla="*/ 14261 h 243898"/>
                    <a:gd name="connsiteX47" fmla="*/ 0 w 1060137"/>
                    <a:gd name="connsiteY47" fmla="*/ 14261 h 2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60137" h="243898">
                      <a:moveTo>
                        <a:pt x="635231" y="76219"/>
                      </a:moveTo>
                      <a:lnTo>
                        <a:pt x="635231" y="115334"/>
                      </a:lnTo>
                      <a:lnTo>
                        <a:pt x="910593" y="115334"/>
                      </a:lnTo>
                      <a:lnTo>
                        <a:pt x="910593" y="76219"/>
                      </a:lnTo>
                      <a:close/>
                      <a:moveTo>
                        <a:pt x="315207" y="76219"/>
                      </a:moveTo>
                      <a:lnTo>
                        <a:pt x="315207" y="115334"/>
                      </a:lnTo>
                      <a:lnTo>
                        <a:pt x="596277" y="115334"/>
                      </a:lnTo>
                      <a:lnTo>
                        <a:pt x="596277" y="76219"/>
                      </a:lnTo>
                      <a:close/>
                      <a:moveTo>
                        <a:pt x="635231" y="14261"/>
                      </a:moveTo>
                      <a:lnTo>
                        <a:pt x="635231" y="61958"/>
                      </a:lnTo>
                      <a:lnTo>
                        <a:pt x="910593" y="61958"/>
                      </a:lnTo>
                      <a:lnTo>
                        <a:pt x="910593" y="14261"/>
                      </a:lnTo>
                      <a:close/>
                      <a:moveTo>
                        <a:pt x="315207" y="14261"/>
                      </a:moveTo>
                      <a:lnTo>
                        <a:pt x="315207" y="61958"/>
                      </a:lnTo>
                      <a:lnTo>
                        <a:pt x="596277" y="61958"/>
                      </a:lnTo>
                      <a:lnTo>
                        <a:pt x="596277" y="14261"/>
                      </a:lnTo>
                      <a:close/>
                      <a:moveTo>
                        <a:pt x="0" y="0"/>
                      </a:moveTo>
                      <a:lnTo>
                        <a:pt x="1060137" y="0"/>
                      </a:lnTo>
                      <a:lnTo>
                        <a:pt x="1060137" y="14261"/>
                      </a:lnTo>
                      <a:lnTo>
                        <a:pt x="949547" y="14261"/>
                      </a:lnTo>
                      <a:lnTo>
                        <a:pt x="949547" y="61958"/>
                      </a:lnTo>
                      <a:lnTo>
                        <a:pt x="1060137" y="61958"/>
                      </a:lnTo>
                      <a:lnTo>
                        <a:pt x="1060137" y="76219"/>
                      </a:lnTo>
                      <a:lnTo>
                        <a:pt x="949547" y="76219"/>
                      </a:lnTo>
                      <a:lnTo>
                        <a:pt x="949547" y="115334"/>
                      </a:lnTo>
                      <a:lnTo>
                        <a:pt x="1060137" y="115334"/>
                      </a:lnTo>
                      <a:lnTo>
                        <a:pt x="1060137" y="129595"/>
                      </a:lnTo>
                      <a:lnTo>
                        <a:pt x="949547" y="129595"/>
                      </a:lnTo>
                      <a:lnTo>
                        <a:pt x="949547" y="243898"/>
                      </a:lnTo>
                      <a:lnTo>
                        <a:pt x="910593" y="243898"/>
                      </a:lnTo>
                      <a:lnTo>
                        <a:pt x="910593" y="129595"/>
                      </a:lnTo>
                      <a:lnTo>
                        <a:pt x="635231" y="129595"/>
                      </a:lnTo>
                      <a:lnTo>
                        <a:pt x="635231" y="243898"/>
                      </a:lnTo>
                      <a:lnTo>
                        <a:pt x="596277" y="243898"/>
                      </a:lnTo>
                      <a:lnTo>
                        <a:pt x="596277" y="129595"/>
                      </a:lnTo>
                      <a:lnTo>
                        <a:pt x="315207" y="129595"/>
                      </a:lnTo>
                      <a:lnTo>
                        <a:pt x="315207" y="243896"/>
                      </a:lnTo>
                      <a:lnTo>
                        <a:pt x="276253" y="243896"/>
                      </a:lnTo>
                      <a:lnTo>
                        <a:pt x="276253" y="129595"/>
                      </a:lnTo>
                      <a:lnTo>
                        <a:pt x="0" y="129595"/>
                      </a:lnTo>
                      <a:lnTo>
                        <a:pt x="0" y="115334"/>
                      </a:lnTo>
                      <a:lnTo>
                        <a:pt x="276253" y="115334"/>
                      </a:lnTo>
                      <a:lnTo>
                        <a:pt x="276253" y="76219"/>
                      </a:lnTo>
                      <a:lnTo>
                        <a:pt x="0" y="76219"/>
                      </a:lnTo>
                      <a:lnTo>
                        <a:pt x="0" y="61958"/>
                      </a:lnTo>
                      <a:lnTo>
                        <a:pt x="276253" y="61958"/>
                      </a:lnTo>
                      <a:lnTo>
                        <a:pt x="276253" y="14261"/>
                      </a:lnTo>
                      <a:lnTo>
                        <a:pt x="0" y="1426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0" name="正方形/長方形 559">
                  <a:extLst>
                    <a:ext uri="{FF2B5EF4-FFF2-40B4-BE49-F238E27FC236}">
                      <a16:creationId xmlns:a16="http://schemas.microsoft.com/office/drawing/2014/main" id="{A252C9E4-11F4-4C3D-9415-E92E34FCCC7B}"/>
                    </a:ext>
                  </a:extLst>
                </p:cNvPr>
                <p:cNvSpPr/>
                <p:nvPr/>
              </p:nvSpPr>
              <p:spPr>
                <a:xfrm>
                  <a:off x="415925" y="4342821"/>
                  <a:ext cx="1060137" cy="33135"/>
                </a:xfrm>
                <a:prstGeom prst="rect">
                  <a:avLst/>
                </a:prstGeom>
                <a:solidFill>
                  <a:srgbClr val="FF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1" name="正方形/長方形 560">
                  <a:extLst>
                    <a:ext uri="{FF2B5EF4-FFF2-40B4-BE49-F238E27FC236}">
                      <a16:creationId xmlns:a16="http://schemas.microsoft.com/office/drawing/2014/main" id="{FCEBDAB6-DED6-4079-9AB6-BC467348CDE2}"/>
                    </a:ext>
                  </a:extLst>
                </p:cNvPr>
                <p:cNvSpPr/>
                <p:nvPr/>
              </p:nvSpPr>
              <p:spPr>
                <a:xfrm>
                  <a:off x="415925" y="4252560"/>
                  <a:ext cx="1060137" cy="3313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2" name="正方形/長方形 561">
                  <a:extLst>
                    <a:ext uri="{FF2B5EF4-FFF2-40B4-BE49-F238E27FC236}">
                      <a16:creationId xmlns:a16="http://schemas.microsoft.com/office/drawing/2014/main" id="{E7AEDE7F-321F-41F2-9EE5-1DDCD61A01E2}"/>
                    </a:ext>
                  </a:extLst>
                </p:cNvPr>
                <p:cNvSpPr/>
                <p:nvPr/>
              </p:nvSpPr>
              <p:spPr>
                <a:xfrm>
                  <a:off x="626269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正方形/長方形 562">
                  <a:extLst>
                    <a:ext uri="{FF2B5EF4-FFF2-40B4-BE49-F238E27FC236}">
                      <a16:creationId xmlns:a16="http://schemas.microsoft.com/office/drawing/2014/main" id="{2EAB9AA0-7F18-4BE2-AA79-5DD10EA1766C}"/>
                    </a:ext>
                  </a:extLst>
                </p:cNvPr>
                <p:cNvSpPr/>
                <p:nvPr/>
              </p:nvSpPr>
              <p:spPr>
                <a:xfrm>
                  <a:off x="1450181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64" name="グループ化 563">
                  <a:extLst>
                    <a:ext uri="{FF2B5EF4-FFF2-40B4-BE49-F238E27FC236}">
                      <a16:creationId xmlns:a16="http://schemas.microsoft.com/office/drawing/2014/main" id="{99B094EC-5731-4003-BD9C-2D9259D2BF75}"/>
                    </a:ext>
                  </a:extLst>
                </p:cNvPr>
                <p:cNvGrpSpPr/>
                <p:nvPr/>
              </p:nvGrpSpPr>
              <p:grpSpPr>
                <a:xfrm>
                  <a:off x="415925" y="3270251"/>
                  <a:ext cx="1331914" cy="600074"/>
                  <a:chOff x="415925" y="3270251"/>
                  <a:chExt cx="1331914" cy="600074"/>
                </a:xfrm>
              </p:grpSpPr>
              <p:sp>
                <p:nvSpPr>
                  <p:cNvPr id="565" name="正方形/長方形 13">
                    <a:extLst>
                      <a:ext uri="{FF2B5EF4-FFF2-40B4-BE49-F238E27FC236}">
                        <a16:creationId xmlns:a16="http://schemas.microsoft.com/office/drawing/2014/main" id="{5DAF7EBD-8F72-4FB4-9066-80D668757BBC}"/>
                      </a:ext>
                    </a:extLst>
                  </p:cNvPr>
                  <p:cNvSpPr/>
                  <p:nvPr/>
                </p:nvSpPr>
                <p:spPr>
                  <a:xfrm>
                    <a:off x="415925" y="3744912"/>
                    <a:ext cx="1331914" cy="45719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6" name="正方形/長方形 13">
                    <a:extLst>
                      <a:ext uri="{FF2B5EF4-FFF2-40B4-BE49-F238E27FC236}">
                        <a16:creationId xmlns:a16="http://schemas.microsoft.com/office/drawing/2014/main" id="{81C2081A-F59C-4B97-ABA8-D1BCBEA6C76A}"/>
                      </a:ext>
                    </a:extLst>
                  </p:cNvPr>
                  <p:cNvSpPr/>
                  <p:nvPr/>
                </p:nvSpPr>
                <p:spPr>
                  <a:xfrm>
                    <a:off x="415925" y="3378201"/>
                    <a:ext cx="1331914" cy="366712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ashUpDiag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7" name="正方形/長方形 13">
                    <a:extLst>
                      <a:ext uri="{FF2B5EF4-FFF2-40B4-BE49-F238E27FC236}">
                        <a16:creationId xmlns:a16="http://schemas.microsoft.com/office/drawing/2014/main" id="{2A87E0C5-E06C-4BB6-B8D2-458C7A904959}"/>
                      </a:ext>
                    </a:extLst>
                  </p:cNvPr>
                  <p:cNvSpPr/>
                  <p:nvPr/>
                </p:nvSpPr>
                <p:spPr>
                  <a:xfrm>
                    <a:off x="415925" y="3270251"/>
                    <a:ext cx="1331914" cy="107950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8" name="正方形/長方形 13">
                    <a:extLst>
                      <a:ext uri="{FF2B5EF4-FFF2-40B4-BE49-F238E27FC236}">
                        <a16:creationId xmlns:a16="http://schemas.microsoft.com/office/drawing/2014/main" id="{E82E51FD-9212-4661-B04A-3EB2528B8C27}"/>
                      </a:ext>
                    </a:extLst>
                  </p:cNvPr>
                  <p:cNvSpPr/>
                  <p:nvPr/>
                </p:nvSpPr>
                <p:spPr>
                  <a:xfrm>
                    <a:off x="415925" y="3292476"/>
                    <a:ext cx="1331914" cy="57146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9" name="正方形/長方形 13">
                    <a:extLst>
                      <a:ext uri="{FF2B5EF4-FFF2-40B4-BE49-F238E27FC236}">
                        <a16:creationId xmlns:a16="http://schemas.microsoft.com/office/drawing/2014/main" id="{BD53C2D5-9A2E-416E-B535-B9A8EAE69A63}"/>
                      </a:ext>
                    </a:extLst>
                  </p:cNvPr>
                  <p:cNvSpPr/>
                  <p:nvPr/>
                </p:nvSpPr>
                <p:spPr>
                  <a:xfrm>
                    <a:off x="415925" y="3793487"/>
                    <a:ext cx="1331914" cy="76838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70" name="正方形/長方形 13">
                    <a:extLst>
                      <a:ext uri="{FF2B5EF4-FFF2-40B4-BE49-F238E27FC236}">
                        <a16:creationId xmlns:a16="http://schemas.microsoft.com/office/drawing/2014/main" id="{72F6F751-5842-4E12-8329-395026AE3C84}"/>
                      </a:ext>
                    </a:extLst>
                  </p:cNvPr>
                  <p:cNvSpPr/>
                  <p:nvPr/>
                </p:nvSpPr>
                <p:spPr>
                  <a:xfrm>
                    <a:off x="415925" y="3815712"/>
                    <a:ext cx="1331914" cy="25611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kVert">
                    <a:fgClr>
                      <a:srgbClr val="FF0000"/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36EAE695-AF13-4FD1-988E-CFEFED113F4F}"/>
                  </a:ext>
                </a:extLst>
              </p:cNvPr>
              <p:cNvSpPr/>
              <p:nvPr/>
            </p:nvSpPr>
            <p:spPr>
              <a:xfrm>
                <a:off x="484219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B5DEEE87-CB5E-44C5-B0EF-1DDB0DF7C7AF}"/>
                  </a:ext>
                </a:extLst>
              </p:cNvPr>
              <p:cNvSpPr/>
              <p:nvPr/>
            </p:nvSpPr>
            <p:spPr>
              <a:xfrm>
                <a:off x="1289082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4AB38378-EF3C-4BD8-BCF4-725B6C73A083}"/>
                  </a:ext>
                </a:extLst>
              </p:cNvPr>
              <p:cNvGrpSpPr/>
              <p:nvPr/>
            </p:nvGrpSpPr>
            <p:grpSpPr>
              <a:xfrm>
                <a:off x="415926" y="4367618"/>
                <a:ext cx="1193800" cy="182548"/>
                <a:chOff x="415925" y="4367618"/>
                <a:chExt cx="1260475" cy="182548"/>
              </a:xfrm>
            </p:grpSpPr>
            <p:sp>
              <p:nvSpPr>
                <p:cNvPr id="549" name="正方形/長方形 13">
                  <a:extLst>
                    <a:ext uri="{FF2B5EF4-FFF2-40B4-BE49-F238E27FC236}">
                      <a16:creationId xmlns:a16="http://schemas.microsoft.com/office/drawing/2014/main" id="{486A4974-713A-4417-A4BC-04E614566BA3}"/>
                    </a:ext>
                  </a:extLst>
                </p:cNvPr>
                <p:cNvSpPr/>
                <p:nvPr/>
              </p:nvSpPr>
              <p:spPr>
                <a:xfrm>
                  <a:off x="415925" y="4367618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正方形/長方形 13">
                  <a:extLst>
                    <a:ext uri="{FF2B5EF4-FFF2-40B4-BE49-F238E27FC236}">
                      <a16:creationId xmlns:a16="http://schemas.microsoft.com/office/drawing/2014/main" id="{9397605D-CAE2-4B61-BF94-276461C9BA76}"/>
                    </a:ext>
                  </a:extLst>
                </p:cNvPr>
                <p:cNvSpPr/>
                <p:nvPr/>
              </p:nvSpPr>
              <p:spPr>
                <a:xfrm>
                  <a:off x="415925" y="4402543"/>
                  <a:ext cx="1260475" cy="115873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1" name="正方形/長方形 13">
                  <a:extLst>
                    <a:ext uri="{FF2B5EF4-FFF2-40B4-BE49-F238E27FC236}">
                      <a16:creationId xmlns:a16="http://schemas.microsoft.com/office/drawing/2014/main" id="{E0C6F463-8144-44B3-AF1B-98A2A809EB85}"/>
                    </a:ext>
                  </a:extLst>
                </p:cNvPr>
                <p:cNvSpPr/>
                <p:nvPr/>
              </p:nvSpPr>
              <p:spPr>
                <a:xfrm>
                  <a:off x="415925" y="4504447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72" name="台形 471">
              <a:extLst>
                <a:ext uri="{FF2B5EF4-FFF2-40B4-BE49-F238E27FC236}">
                  <a16:creationId xmlns:a16="http://schemas.microsoft.com/office/drawing/2014/main" id="{E14AED7B-F47E-4BD0-8065-235D49471051}"/>
                </a:ext>
              </a:extLst>
            </p:cNvPr>
            <p:cNvSpPr/>
            <p:nvPr/>
          </p:nvSpPr>
          <p:spPr>
            <a:xfrm flipV="1">
              <a:off x="1834183" y="2984498"/>
              <a:ext cx="1180480" cy="146478"/>
            </a:xfrm>
            <a:prstGeom prst="trapezoid">
              <a:avLst>
                <a:gd name="adj" fmla="val 583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3" name="正方形/長方形 472">
              <a:extLst>
                <a:ext uri="{FF2B5EF4-FFF2-40B4-BE49-F238E27FC236}">
                  <a16:creationId xmlns:a16="http://schemas.microsoft.com/office/drawing/2014/main" id="{AC09D918-3154-45B4-89C4-80E5077BE68E}"/>
                </a:ext>
              </a:extLst>
            </p:cNvPr>
            <p:cNvSpPr/>
            <p:nvPr/>
          </p:nvSpPr>
          <p:spPr>
            <a:xfrm>
              <a:off x="1919908" y="3130976"/>
              <a:ext cx="1009030" cy="282151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4" name="台形 473">
              <a:extLst>
                <a:ext uri="{FF2B5EF4-FFF2-40B4-BE49-F238E27FC236}">
                  <a16:creationId xmlns:a16="http://schemas.microsoft.com/office/drawing/2014/main" id="{94E0A3B0-A239-42E6-9268-7BCEA58F34F9}"/>
                </a:ext>
              </a:extLst>
            </p:cNvPr>
            <p:cNvSpPr/>
            <p:nvPr/>
          </p:nvSpPr>
          <p:spPr>
            <a:xfrm flipV="1">
              <a:off x="1737346" y="3394073"/>
              <a:ext cx="1374154" cy="250823"/>
            </a:xfrm>
            <a:prstGeom prst="trapezoid">
              <a:avLst>
                <a:gd name="adj" fmla="val 68659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5" name="正方形/長方形 474">
              <a:extLst>
                <a:ext uri="{FF2B5EF4-FFF2-40B4-BE49-F238E27FC236}">
                  <a16:creationId xmlns:a16="http://schemas.microsoft.com/office/drawing/2014/main" id="{E2304E7E-8950-4A2D-BF3D-5626C7BA2783}"/>
                </a:ext>
              </a:extLst>
            </p:cNvPr>
            <p:cNvSpPr/>
            <p:nvPr/>
          </p:nvSpPr>
          <p:spPr>
            <a:xfrm>
              <a:off x="1919908" y="3200827"/>
              <a:ext cx="1009030" cy="6656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6" name="グループ化 475">
              <a:extLst>
                <a:ext uri="{FF2B5EF4-FFF2-40B4-BE49-F238E27FC236}">
                  <a16:creationId xmlns:a16="http://schemas.microsoft.com/office/drawing/2014/main" id="{7D64EBF7-98D4-4F13-93F9-2A8A264E47E7}"/>
                </a:ext>
              </a:extLst>
            </p:cNvPr>
            <p:cNvGrpSpPr/>
            <p:nvPr/>
          </p:nvGrpSpPr>
          <p:grpSpPr>
            <a:xfrm>
              <a:off x="1896096" y="3219224"/>
              <a:ext cx="1037604" cy="172719"/>
              <a:chOff x="1718296" y="3647958"/>
              <a:chExt cx="1393204" cy="172719"/>
            </a:xfrm>
          </p:grpSpPr>
          <p:sp>
            <p:nvSpPr>
              <p:cNvPr id="542" name="正方形/長方形 541">
                <a:extLst>
                  <a:ext uri="{FF2B5EF4-FFF2-40B4-BE49-F238E27FC236}">
                    <a16:creationId xmlns:a16="http://schemas.microsoft.com/office/drawing/2014/main" id="{04008D2B-8AD8-4787-A948-71C0D01E074F}"/>
                  </a:ext>
                </a:extLst>
              </p:cNvPr>
              <p:cNvSpPr/>
              <p:nvPr/>
            </p:nvSpPr>
            <p:spPr>
              <a:xfrm>
                <a:off x="1718296" y="3647958"/>
                <a:ext cx="1393204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正方形/長方形 542">
                <a:extLst>
                  <a:ext uri="{FF2B5EF4-FFF2-40B4-BE49-F238E27FC236}">
                    <a16:creationId xmlns:a16="http://schemas.microsoft.com/office/drawing/2014/main" id="{7199E693-3234-43DB-8BD7-45A6F22AFB33}"/>
                  </a:ext>
                </a:extLst>
              </p:cNvPr>
              <p:cNvSpPr/>
              <p:nvPr/>
            </p:nvSpPr>
            <p:spPr>
              <a:xfrm>
                <a:off x="1718296" y="3686058"/>
                <a:ext cx="1393204" cy="9854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正方形/長方形 543">
                <a:extLst>
                  <a:ext uri="{FF2B5EF4-FFF2-40B4-BE49-F238E27FC236}">
                    <a16:creationId xmlns:a16="http://schemas.microsoft.com/office/drawing/2014/main" id="{6F630B5E-7A3E-4140-9F45-C082F8943376}"/>
                  </a:ext>
                </a:extLst>
              </p:cNvPr>
              <p:cNvSpPr/>
              <p:nvPr/>
            </p:nvSpPr>
            <p:spPr>
              <a:xfrm>
                <a:off x="1718296" y="3774958"/>
                <a:ext cx="1393204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77" name="正方形/長方形 476">
              <a:extLst>
                <a:ext uri="{FF2B5EF4-FFF2-40B4-BE49-F238E27FC236}">
                  <a16:creationId xmlns:a16="http://schemas.microsoft.com/office/drawing/2014/main" id="{3A2CC7EC-6986-4DDE-B118-72249569F08A}"/>
                </a:ext>
              </a:extLst>
            </p:cNvPr>
            <p:cNvSpPr/>
            <p:nvPr/>
          </p:nvSpPr>
          <p:spPr>
            <a:xfrm>
              <a:off x="1908796" y="3647958"/>
              <a:ext cx="1031254" cy="6044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8" name="グループ化 477">
              <a:extLst>
                <a:ext uri="{FF2B5EF4-FFF2-40B4-BE49-F238E27FC236}">
                  <a16:creationId xmlns:a16="http://schemas.microsoft.com/office/drawing/2014/main" id="{A05D222B-5DD0-4678-909B-740FDC5BD052}"/>
                </a:ext>
              </a:extLst>
            </p:cNvPr>
            <p:cNvGrpSpPr/>
            <p:nvPr/>
          </p:nvGrpSpPr>
          <p:grpSpPr>
            <a:xfrm>
              <a:off x="1908796" y="3732335"/>
              <a:ext cx="1030819" cy="601347"/>
              <a:chOff x="1908796" y="4778760"/>
              <a:chExt cx="1030819" cy="601347"/>
            </a:xfrm>
          </p:grpSpPr>
          <p:sp>
            <p:nvSpPr>
              <p:cNvPr id="508" name="正方形/長方形 507">
                <a:extLst>
                  <a:ext uri="{FF2B5EF4-FFF2-40B4-BE49-F238E27FC236}">
                    <a16:creationId xmlns:a16="http://schemas.microsoft.com/office/drawing/2014/main" id="{D1C03A17-2F89-444A-8CD8-F425901B227A}"/>
                  </a:ext>
                </a:extLst>
              </p:cNvPr>
              <p:cNvSpPr/>
              <p:nvPr/>
            </p:nvSpPr>
            <p:spPr>
              <a:xfrm>
                <a:off x="2200896" y="4779837"/>
                <a:ext cx="453641" cy="600270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5C85697B-D1EF-4E1F-8026-19C9729BF064}"/>
                  </a:ext>
                </a:extLst>
              </p:cNvPr>
              <p:cNvGrpSpPr/>
              <p:nvPr/>
            </p:nvGrpSpPr>
            <p:grpSpPr>
              <a:xfrm>
                <a:off x="2253284" y="4831555"/>
                <a:ext cx="344660" cy="548551"/>
                <a:chOff x="2253284" y="4831555"/>
                <a:chExt cx="363712" cy="548551"/>
              </a:xfrm>
            </p:grpSpPr>
            <p:sp>
              <p:nvSpPr>
                <p:cNvPr id="540" name="正方形/長方形 539">
                  <a:extLst>
                    <a:ext uri="{FF2B5EF4-FFF2-40B4-BE49-F238E27FC236}">
                      <a16:creationId xmlns:a16="http://schemas.microsoft.com/office/drawing/2014/main" id="{9EA0EFB6-3011-46A6-B14B-80A493B7BC71}"/>
                    </a:ext>
                  </a:extLst>
                </p:cNvPr>
                <p:cNvSpPr/>
                <p:nvPr/>
              </p:nvSpPr>
              <p:spPr>
                <a:xfrm>
                  <a:off x="2253284" y="4831555"/>
                  <a:ext cx="170830" cy="548551"/>
                </a:xfrm>
                <a:prstGeom prst="rect">
                  <a:avLst/>
                </a:prstGeom>
                <a:pattFill prst="dkVert">
                  <a:fgClr>
                    <a:srgbClr val="006600"/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41" name="正方形/長方形 540">
                  <a:extLst>
                    <a:ext uri="{FF2B5EF4-FFF2-40B4-BE49-F238E27FC236}">
                      <a16:creationId xmlns:a16="http://schemas.microsoft.com/office/drawing/2014/main" id="{46C07121-308D-4869-B9B5-7DDD12838C3D}"/>
                    </a:ext>
                  </a:extLst>
                </p:cNvPr>
                <p:cNvSpPr/>
                <p:nvPr/>
              </p:nvSpPr>
              <p:spPr>
                <a:xfrm>
                  <a:off x="2446166" y="4831555"/>
                  <a:ext cx="170830" cy="548551"/>
                </a:xfrm>
                <a:prstGeom prst="rect">
                  <a:avLst/>
                </a:prstGeom>
                <a:pattFill prst="dkVert">
                  <a:fgClr>
                    <a:srgbClr val="006600"/>
                  </a:fgClr>
                  <a:bgClr>
                    <a:sysClr val="windowText" lastClr="00000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0" name="正方形/長方形 509">
                <a:extLst>
                  <a:ext uri="{FF2B5EF4-FFF2-40B4-BE49-F238E27FC236}">
                    <a16:creationId xmlns:a16="http://schemas.microsoft.com/office/drawing/2014/main" id="{837C9667-9CA2-4F20-B760-6F15B3C56B86}"/>
                  </a:ext>
                </a:extLst>
              </p:cNvPr>
              <p:cNvSpPr/>
              <p:nvPr/>
            </p:nvSpPr>
            <p:spPr>
              <a:xfrm>
                <a:off x="2665240" y="5091103"/>
                <a:ext cx="232742" cy="289003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正方形/長方形 510">
                <a:extLst>
                  <a:ext uri="{FF2B5EF4-FFF2-40B4-BE49-F238E27FC236}">
                    <a16:creationId xmlns:a16="http://schemas.microsoft.com/office/drawing/2014/main" id="{66CC7E2A-3969-493C-8913-4B9479EA8583}"/>
                  </a:ext>
                </a:extLst>
              </p:cNvPr>
              <p:cNvSpPr/>
              <p:nvPr/>
            </p:nvSpPr>
            <p:spPr>
              <a:xfrm>
                <a:off x="1955627" y="5091103"/>
                <a:ext cx="232742" cy="289003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正方形/長方形 511">
                <a:extLst>
                  <a:ext uri="{FF2B5EF4-FFF2-40B4-BE49-F238E27FC236}">
                    <a16:creationId xmlns:a16="http://schemas.microsoft.com/office/drawing/2014/main" id="{BAB2C80C-3548-4126-B437-C59553A0C967}"/>
                  </a:ext>
                </a:extLst>
              </p:cNvPr>
              <p:cNvSpPr/>
              <p:nvPr/>
            </p:nvSpPr>
            <p:spPr>
              <a:xfrm>
                <a:off x="1925875" y="5333875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正方形/長方形 512">
                <a:extLst>
                  <a:ext uri="{FF2B5EF4-FFF2-40B4-BE49-F238E27FC236}">
                    <a16:creationId xmlns:a16="http://schemas.microsoft.com/office/drawing/2014/main" id="{B56434D3-69CE-44EB-8669-B7125333E19B}"/>
                  </a:ext>
                </a:extLst>
              </p:cNvPr>
              <p:cNvSpPr/>
              <p:nvPr/>
            </p:nvSpPr>
            <p:spPr>
              <a:xfrm>
                <a:off x="2654537" y="5333875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正方形/長方形 513">
                <a:extLst>
                  <a:ext uri="{FF2B5EF4-FFF2-40B4-BE49-F238E27FC236}">
                    <a16:creationId xmlns:a16="http://schemas.microsoft.com/office/drawing/2014/main" id="{E0711C8C-7E23-49C0-9801-EB0381377D81}"/>
                  </a:ext>
                </a:extLst>
              </p:cNvPr>
              <p:cNvSpPr/>
              <p:nvPr/>
            </p:nvSpPr>
            <p:spPr>
              <a:xfrm>
                <a:off x="2665240" y="4819650"/>
                <a:ext cx="232742" cy="266692"/>
              </a:xfrm>
              <a:prstGeom prst="rect">
                <a:avLst/>
              </a:prstGeom>
              <a:pattFill prst="dkVert">
                <a:fgClr>
                  <a:srgbClr val="006600"/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正方形/長方形 514">
                <a:extLst>
                  <a:ext uri="{FF2B5EF4-FFF2-40B4-BE49-F238E27FC236}">
                    <a16:creationId xmlns:a16="http://schemas.microsoft.com/office/drawing/2014/main" id="{01988242-1C2B-4F04-B7B9-72201D323CF2}"/>
                  </a:ext>
                </a:extLst>
              </p:cNvPr>
              <p:cNvSpPr/>
              <p:nvPr/>
            </p:nvSpPr>
            <p:spPr>
              <a:xfrm>
                <a:off x="1955627" y="4819650"/>
                <a:ext cx="232742" cy="266692"/>
              </a:xfrm>
              <a:prstGeom prst="rect">
                <a:avLst/>
              </a:prstGeom>
              <a:pattFill prst="dkVert">
                <a:fgClr>
                  <a:srgbClr val="006600"/>
                </a:fgClr>
                <a:bgClr>
                  <a:sysClr val="windowText" lastClr="00000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正方形/長方形 515">
                <a:extLst>
                  <a:ext uri="{FF2B5EF4-FFF2-40B4-BE49-F238E27FC236}">
                    <a16:creationId xmlns:a16="http://schemas.microsoft.com/office/drawing/2014/main" id="{DDB64453-1BC0-426F-A5DD-6D4D2ABE3EB2}"/>
                  </a:ext>
                </a:extLst>
              </p:cNvPr>
              <p:cNvSpPr/>
              <p:nvPr/>
            </p:nvSpPr>
            <p:spPr>
              <a:xfrm>
                <a:off x="1925875" y="5069556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正方形/長方形 516">
                <a:extLst>
                  <a:ext uri="{FF2B5EF4-FFF2-40B4-BE49-F238E27FC236}">
                    <a16:creationId xmlns:a16="http://schemas.microsoft.com/office/drawing/2014/main" id="{7395B5CF-74CF-456E-88AF-600BE4CD9048}"/>
                  </a:ext>
                </a:extLst>
              </p:cNvPr>
              <p:cNvSpPr/>
              <p:nvPr/>
            </p:nvSpPr>
            <p:spPr>
              <a:xfrm>
                <a:off x="2654537" y="5069556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正方形/長方形 517">
                <a:extLst>
                  <a:ext uri="{FF2B5EF4-FFF2-40B4-BE49-F238E27FC236}">
                    <a16:creationId xmlns:a16="http://schemas.microsoft.com/office/drawing/2014/main" id="{5DE6ED5B-A4C0-455C-88B3-B7CBFD76C496}"/>
                  </a:ext>
                </a:extLst>
              </p:cNvPr>
              <p:cNvSpPr/>
              <p:nvPr/>
            </p:nvSpPr>
            <p:spPr>
              <a:xfrm>
                <a:off x="1925875" y="4779043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正方形/長方形 518">
                <a:extLst>
                  <a:ext uri="{FF2B5EF4-FFF2-40B4-BE49-F238E27FC236}">
                    <a16:creationId xmlns:a16="http://schemas.microsoft.com/office/drawing/2014/main" id="{62ED5BE7-A25A-4E72-AD6F-76686C92F4D8}"/>
                  </a:ext>
                </a:extLst>
              </p:cNvPr>
              <p:cNvSpPr/>
              <p:nvPr/>
            </p:nvSpPr>
            <p:spPr>
              <a:xfrm>
                <a:off x="2654537" y="4779043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正方形/長方形 519">
                <a:extLst>
                  <a:ext uri="{FF2B5EF4-FFF2-40B4-BE49-F238E27FC236}">
                    <a16:creationId xmlns:a16="http://schemas.microsoft.com/office/drawing/2014/main" id="{28DE9D92-118E-428C-92DD-FA930B4277D5}"/>
                  </a:ext>
                </a:extLst>
              </p:cNvPr>
              <p:cNvSpPr/>
              <p:nvPr/>
            </p:nvSpPr>
            <p:spPr>
              <a:xfrm>
                <a:off x="1908796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正方形/長方形 520">
                <a:extLst>
                  <a:ext uri="{FF2B5EF4-FFF2-40B4-BE49-F238E27FC236}">
                    <a16:creationId xmlns:a16="http://schemas.microsoft.com/office/drawing/2014/main" id="{0E26D241-473D-41CA-BFA1-E059273C80A3}"/>
                  </a:ext>
                </a:extLst>
              </p:cNvPr>
              <p:cNvSpPr/>
              <p:nvPr/>
            </p:nvSpPr>
            <p:spPr>
              <a:xfrm>
                <a:off x="2153271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正方形/長方形 521">
                <a:extLst>
                  <a:ext uri="{FF2B5EF4-FFF2-40B4-BE49-F238E27FC236}">
                    <a16:creationId xmlns:a16="http://schemas.microsoft.com/office/drawing/2014/main" id="{7C7D76E6-E53D-4F78-9304-BE050EB68E58}"/>
                  </a:ext>
                </a:extLst>
              </p:cNvPr>
              <p:cNvSpPr/>
              <p:nvPr/>
            </p:nvSpPr>
            <p:spPr>
              <a:xfrm>
                <a:off x="2623171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正方形/長方形 522">
                <a:extLst>
                  <a:ext uri="{FF2B5EF4-FFF2-40B4-BE49-F238E27FC236}">
                    <a16:creationId xmlns:a16="http://schemas.microsoft.com/office/drawing/2014/main" id="{E049743E-8AFA-4253-81AA-0EABC0EFCC26}"/>
                  </a:ext>
                </a:extLst>
              </p:cNvPr>
              <p:cNvSpPr/>
              <p:nvPr/>
            </p:nvSpPr>
            <p:spPr>
              <a:xfrm>
                <a:off x="2867646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4" name="グループ化 523">
                <a:extLst>
                  <a:ext uri="{FF2B5EF4-FFF2-40B4-BE49-F238E27FC236}">
                    <a16:creationId xmlns:a16="http://schemas.microsoft.com/office/drawing/2014/main" id="{8D4B4D0E-658D-466E-BB2A-96B106FF315B}"/>
                  </a:ext>
                </a:extLst>
              </p:cNvPr>
              <p:cNvGrpSpPr/>
              <p:nvPr/>
            </p:nvGrpSpPr>
            <p:grpSpPr>
              <a:xfrm>
                <a:off x="1908796" y="4778760"/>
                <a:ext cx="1030819" cy="45719"/>
                <a:chOff x="1908796" y="3707206"/>
                <a:chExt cx="1030819" cy="45719"/>
              </a:xfrm>
            </p:grpSpPr>
            <p:sp>
              <p:nvSpPr>
                <p:cNvPr id="536" name="正方形/長方形 535">
                  <a:extLst>
                    <a:ext uri="{FF2B5EF4-FFF2-40B4-BE49-F238E27FC236}">
                      <a16:creationId xmlns:a16="http://schemas.microsoft.com/office/drawing/2014/main" id="{0471D0C6-FE6B-42A8-9CC6-B374352A2F9B}"/>
                    </a:ext>
                  </a:extLst>
                </p:cNvPr>
                <p:cNvSpPr/>
                <p:nvPr/>
              </p:nvSpPr>
              <p:spPr>
                <a:xfrm>
                  <a:off x="190879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正方形/長方形 536">
                  <a:extLst>
                    <a:ext uri="{FF2B5EF4-FFF2-40B4-BE49-F238E27FC236}">
                      <a16:creationId xmlns:a16="http://schemas.microsoft.com/office/drawing/2014/main" id="{D8AD9157-289A-45BB-9174-2CCA3AFEFCB7}"/>
                    </a:ext>
                  </a:extLst>
                </p:cNvPr>
                <p:cNvSpPr/>
                <p:nvPr/>
              </p:nvSpPr>
              <p:spPr>
                <a:xfrm>
                  <a:off x="21532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正方形/長方形 537">
                  <a:extLst>
                    <a:ext uri="{FF2B5EF4-FFF2-40B4-BE49-F238E27FC236}">
                      <a16:creationId xmlns:a16="http://schemas.microsoft.com/office/drawing/2014/main" id="{02CA1ADC-4C21-4D31-91AC-4E215EABF265}"/>
                    </a:ext>
                  </a:extLst>
                </p:cNvPr>
                <p:cNvSpPr/>
                <p:nvPr/>
              </p:nvSpPr>
              <p:spPr>
                <a:xfrm>
                  <a:off x="26231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9" name="正方形/長方形 538">
                  <a:extLst>
                    <a:ext uri="{FF2B5EF4-FFF2-40B4-BE49-F238E27FC236}">
                      <a16:creationId xmlns:a16="http://schemas.microsoft.com/office/drawing/2014/main" id="{CB8ACBDC-0882-4802-9E67-6B74686DBB9F}"/>
                    </a:ext>
                  </a:extLst>
                </p:cNvPr>
                <p:cNvSpPr/>
                <p:nvPr/>
              </p:nvSpPr>
              <p:spPr>
                <a:xfrm>
                  <a:off x="286764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25" name="グループ化 524">
                <a:extLst>
                  <a:ext uri="{FF2B5EF4-FFF2-40B4-BE49-F238E27FC236}">
                    <a16:creationId xmlns:a16="http://schemas.microsoft.com/office/drawing/2014/main" id="{98B26F0A-AFF7-4889-A9AC-FEA9657E6E10}"/>
                  </a:ext>
                </a:extLst>
              </p:cNvPr>
              <p:cNvGrpSpPr/>
              <p:nvPr/>
            </p:nvGrpSpPr>
            <p:grpSpPr>
              <a:xfrm>
                <a:off x="1908796" y="5071654"/>
                <a:ext cx="1030819" cy="308158"/>
                <a:chOff x="1908796" y="3707206"/>
                <a:chExt cx="1030819" cy="308158"/>
              </a:xfrm>
            </p:grpSpPr>
            <p:sp>
              <p:nvSpPr>
                <p:cNvPr id="528" name="正方形/長方形 527">
                  <a:extLst>
                    <a:ext uri="{FF2B5EF4-FFF2-40B4-BE49-F238E27FC236}">
                      <a16:creationId xmlns:a16="http://schemas.microsoft.com/office/drawing/2014/main" id="{DCA80F2D-C259-45B0-9433-33A570DD9AAE}"/>
                    </a:ext>
                  </a:extLst>
                </p:cNvPr>
                <p:cNvSpPr/>
                <p:nvPr/>
              </p:nvSpPr>
              <p:spPr>
                <a:xfrm>
                  <a:off x="190879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9" name="正方形/長方形 528">
                  <a:extLst>
                    <a:ext uri="{FF2B5EF4-FFF2-40B4-BE49-F238E27FC236}">
                      <a16:creationId xmlns:a16="http://schemas.microsoft.com/office/drawing/2014/main" id="{E801BF40-8B41-4F7D-A2CD-97892FD9EAC0}"/>
                    </a:ext>
                  </a:extLst>
                </p:cNvPr>
                <p:cNvSpPr/>
                <p:nvPr/>
              </p:nvSpPr>
              <p:spPr>
                <a:xfrm>
                  <a:off x="21532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0" name="正方形/長方形 529">
                  <a:extLst>
                    <a:ext uri="{FF2B5EF4-FFF2-40B4-BE49-F238E27FC236}">
                      <a16:creationId xmlns:a16="http://schemas.microsoft.com/office/drawing/2014/main" id="{25DFCD24-FCB6-47AE-AE9B-A66E7D84E9F7}"/>
                    </a:ext>
                  </a:extLst>
                </p:cNvPr>
                <p:cNvSpPr/>
                <p:nvPr/>
              </p:nvSpPr>
              <p:spPr>
                <a:xfrm>
                  <a:off x="26231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1" name="正方形/長方形 530">
                  <a:extLst>
                    <a:ext uri="{FF2B5EF4-FFF2-40B4-BE49-F238E27FC236}">
                      <a16:creationId xmlns:a16="http://schemas.microsoft.com/office/drawing/2014/main" id="{DDE10964-7439-4B3E-A329-6E99FAD82A76}"/>
                    </a:ext>
                  </a:extLst>
                </p:cNvPr>
                <p:cNvSpPr/>
                <p:nvPr/>
              </p:nvSpPr>
              <p:spPr>
                <a:xfrm>
                  <a:off x="286764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2" name="正方形/長方形 531">
                  <a:extLst>
                    <a:ext uri="{FF2B5EF4-FFF2-40B4-BE49-F238E27FC236}">
                      <a16:creationId xmlns:a16="http://schemas.microsoft.com/office/drawing/2014/main" id="{07059249-535E-484C-8DA0-E71D27E4BB04}"/>
                    </a:ext>
                  </a:extLst>
                </p:cNvPr>
                <p:cNvSpPr/>
                <p:nvPr/>
              </p:nvSpPr>
              <p:spPr>
                <a:xfrm>
                  <a:off x="1908796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3" name="正方形/長方形 532">
                  <a:extLst>
                    <a:ext uri="{FF2B5EF4-FFF2-40B4-BE49-F238E27FC236}">
                      <a16:creationId xmlns:a16="http://schemas.microsoft.com/office/drawing/2014/main" id="{2E3284CE-72A1-45D8-A84C-123B30E4DD57}"/>
                    </a:ext>
                  </a:extLst>
                </p:cNvPr>
                <p:cNvSpPr/>
                <p:nvPr/>
              </p:nvSpPr>
              <p:spPr>
                <a:xfrm>
                  <a:off x="2153271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4" name="正方形/長方形 533">
                  <a:extLst>
                    <a:ext uri="{FF2B5EF4-FFF2-40B4-BE49-F238E27FC236}">
                      <a16:creationId xmlns:a16="http://schemas.microsoft.com/office/drawing/2014/main" id="{8245FD3C-9C7F-4FA5-9E5E-B80097D2353D}"/>
                    </a:ext>
                  </a:extLst>
                </p:cNvPr>
                <p:cNvSpPr/>
                <p:nvPr/>
              </p:nvSpPr>
              <p:spPr>
                <a:xfrm>
                  <a:off x="2623171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5" name="正方形/長方形 534">
                  <a:extLst>
                    <a:ext uri="{FF2B5EF4-FFF2-40B4-BE49-F238E27FC236}">
                      <a16:creationId xmlns:a16="http://schemas.microsoft.com/office/drawing/2014/main" id="{5EAE4733-EBB1-4F78-8FE6-2AE09702D21D}"/>
                    </a:ext>
                  </a:extLst>
                </p:cNvPr>
                <p:cNvSpPr/>
                <p:nvPr/>
              </p:nvSpPr>
              <p:spPr>
                <a:xfrm>
                  <a:off x="2867646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6" name="正方形/長方形 525">
                <a:extLst>
                  <a:ext uri="{FF2B5EF4-FFF2-40B4-BE49-F238E27FC236}">
                    <a16:creationId xmlns:a16="http://schemas.microsoft.com/office/drawing/2014/main" id="{AE9EBB36-DB7C-4430-B18C-3769A338E1D4}"/>
                  </a:ext>
                </a:extLst>
              </p:cNvPr>
              <p:cNvSpPr/>
              <p:nvPr/>
            </p:nvSpPr>
            <p:spPr>
              <a:xfrm>
                <a:off x="2260600" y="5168899"/>
                <a:ext cx="329192" cy="211207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楕円 526">
                <a:extLst>
                  <a:ext uri="{FF2B5EF4-FFF2-40B4-BE49-F238E27FC236}">
                    <a16:creationId xmlns:a16="http://schemas.microsoft.com/office/drawing/2014/main" id="{B101D5E9-DC5D-4BCD-929C-AD17CE9D1ABB}"/>
                  </a:ext>
                </a:extLst>
              </p:cNvPr>
              <p:cNvSpPr/>
              <p:nvPr/>
            </p:nvSpPr>
            <p:spPr>
              <a:xfrm>
                <a:off x="2401563" y="5205080"/>
                <a:ext cx="58056" cy="58056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79" name="グループ化 478">
              <a:extLst>
                <a:ext uri="{FF2B5EF4-FFF2-40B4-BE49-F238E27FC236}">
                  <a16:creationId xmlns:a16="http://schemas.microsoft.com/office/drawing/2014/main" id="{5B5F171B-6FE3-47A4-97F7-BD4F7A642F23}"/>
                </a:ext>
              </a:extLst>
            </p:cNvPr>
            <p:cNvGrpSpPr/>
            <p:nvPr/>
          </p:nvGrpSpPr>
          <p:grpSpPr>
            <a:xfrm>
              <a:off x="1578683" y="4200524"/>
              <a:ext cx="1691481" cy="353611"/>
              <a:chOff x="1566069" y="4200524"/>
              <a:chExt cx="1691481" cy="353611"/>
            </a:xfrm>
          </p:grpSpPr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C0336E2F-5346-4EA3-8925-46B1E2EB9CFF}"/>
                  </a:ext>
                </a:extLst>
              </p:cNvPr>
              <p:cNvSpPr/>
              <p:nvPr/>
            </p:nvSpPr>
            <p:spPr>
              <a:xfrm>
                <a:off x="1589959" y="4200524"/>
                <a:ext cx="349965" cy="120957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B1B5BDF3-C4D6-494C-B02B-E0FBD6B1333C}"/>
                  </a:ext>
                </a:extLst>
              </p:cNvPr>
              <p:cNvSpPr/>
              <p:nvPr/>
            </p:nvSpPr>
            <p:spPr>
              <a:xfrm>
                <a:off x="2888534" y="4200524"/>
                <a:ext cx="349965" cy="120957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6" name="グループ化 495">
                <a:extLst>
                  <a:ext uri="{FF2B5EF4-FFF2-40B4-BE49-F238E27FC236}">
                    <a16:creationId xmlns:a16="http://schemas.microsoft.com/office/drawing/2014/main" id="{28A95682-2EAF-4D3E-97A2-A6F3DAA78A59}"/>
                  </a:ext>
                </a:extLst>
              </p:cNvPr>
              <p:cNvGrpSpPr/>
              <p:nvPr/>
            </p:nvGrpSpPr>
            <p:grpSpPr>
              <a:xfrm>
                <a:off x="1566069" y="4321482"/>
                <a:ext cx="1691481" cy="232653"/>
                <a:chOff x="1566069" y="4321482"/>
                <a:chExt cx="1691481" cy="232653"/>
              </a:xfrm>
            </p:grpSpPr>
            <p:sp>
              <p:nvSpPr>
                <p:cNvPr id="497" name="正方形/長方形 496">
                  <a:extLst>
                    <a:ext uri="{FF2B5EF4-FFF2-40B4-BE49-F238E27FC236}">
                      <a16:creationId xmlns:a16="http://schemas.microsoft.com/office/drawing/2014/main" id="{6E66235A-5799-4DB9-8A59-D7D6BA68BB73}"/>
                    </a:ext>
                  </a:extLst>
                </p:cNvPr>
                <p:cNvSpPr/>
                <p:nvPr/>
              </p:nvSpPr>
              <p:spPr>
                <a:xfrm>
                  <a:off x="1620837" y="4364492"/>
                  <a:ext cx="1555401" cy="182107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498" name="グループ化 497">
                  <a:extLst>
                    <a:ext uri="{FF2B5EF4-FFF2-40B4-BE49-F238E27FC236}">
                      <a16:creationId xmlns:a16="http://schemas.microsoft.com/office/drawing/2014/main" id="{36605686-9CE2-4577-825F-302CC0EC851F}"/>
                    </a:ext>
                  </a:extLst>
                </p:cNvPr>
                <p:cNvGrpSpPr/>
                <p:nvPr/>
              </p:nvGrpSpPr>
              <p:grpSpPr>
                <a:xfrm>
                  <a:off x="1566069" y="4326392"/>
                  <a:ext cx="1691481" cy="223774"/>
                  <a:chOff x="1566069" y="4326392"/>
                  <a:chExt cx="1691481" cy="223774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505" name="正方形/長方形 504">
                    <a:extLst>
                      <a:ext uri="{FF2B5EF4-FFF2-40B4-BE49-F238E27FC236}">
                        <a16:creationId xmlns:a16="http://schemas.microsoft.com/office/drawing/2014/main" id="{F0BB6DC8-E6DA-49E6-B49E-6A1357ADB5E1}"/>
                      </a:ext>
                    </a:extLst>
                  </p:cNvPr>
                  <p:cNvSpPr/>
                  <p:nvPr/>
                </p:nvSpPr>
                <p:spPr>
                  <a:xfrm>
                    <a:off x="1592263" y="4362111"/>
                    <a:ext cx="69024" cy="188055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6" name="正方形/長方形 505">
                    <a:extLst>
                      <a:ext uri="{FF2B5EF4-FFF2-40B4-BE49-F238E27FC236}">
                        <a16:creationId xmlns:a16="http://schemas.microsoft.com/office/drawing/2014/main" id="{1D5469A4-7A31-43E6-B2B5-7567A2F4FC5A}"/>
                      </a:ext>
                    </a:extLst>
                  </p:cNvPr>
                  <p:cNvSpPr/>
                  <p:nvPr/>
                </p:nvSpPr>
                <p:spPr>
                  <a:xfrm>
                    <a:off x="3159125" y="4362111"/>
                    <a:ext cx="69024" cy="188055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7" name="正方形/長方形 506">
                    <a:extLst>
                      <a:ext uri="{FF2B5EF4-FFF2-40B4-BE49-F238E27FC236}">
                        <a16:creationId xmlns:a16="http://schemas.microsoft.com/office/drawing/2014/main" id="{3C581687-FC04-4385-B902-FDAF8D9C11CE}"/>
                      </a:ext>
                    </a:extLst>
                  </p:cNvPr>
                  <p:cNvSpPr/>
                  <p:nvPr/>
                </p:nvSpPr>
                <p:spPr>
                  <a:xfrm>
                    <a:off x="1566069" y="4326392"/>
                    <a:ext cx="1691481" cy="4571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7E213E2B-AE16-4AA6-868A-8F803C984ABE}"/>
                    </a:ext>
                  </a:extLst>
                </p:cNvPr>
                <p:cNvGrpSpPr/>
                <p:nvPr/>
              </p:nvGrpSpPr>
              <p:grpSpPr>
                <a:xfrm>
                  <a:off x="1872901" y="4321482"/>
                  <a:ext cx="1051274" cy="232653"/>
                  <a:chOff x="1872901" y="4321482"/>
                  <a:chExt cx="1051274" cy="232653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500" name="正方形/長方形 499">
                    <a:extLst>
                      <a:ext uri="{FF2B5EF4-FFF2-40B4-BE49-F238E27FC236}">
                        <a16:creationId xmlns:a16="http://schemas.microsoft.com/office/drawing/2014/main" id="{65121758-3A44-4F34-8F85-1A7F6BA84410}"/>
                      </a:ext>
                    </a:extLst>
                  </p:cNvPr>
                  <p:cNvSpPr/>
                  <p:nvPr/>
                </p:nvSpPr>
                <p:spPr>
                  <a:xfrm>
                    <a:off x="2063401" y="4321482"/>
                    <a:ext cx="670274" cy="47318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1" name="正方形/長方形 500">
                    <a:extLst>
                      <a:ext uri="{FF2B5EF4-FFF2-40B4-BE49-F238E27FC236}">
                        <a16:creationId xmlns:a16="http://schemas.microsoft.com/office/drawing/2014/main" id="{8E30F4FF-4FE4-4C92-B46E-8B6FA17B0D74}"/>
                      </a:ext>
                    </a:extLst>
                  </p:cNvPr>
                  <p:cNvSpPr/>
                  <p:nvPr/>
                </p:nvSpPr>
                <p:spPr>
                  <a:xfrm>
                    <a:off x="1872901" y="4504446"/>
                    <a:ext cx="1051274" cy="49689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2" name="正方形/長方形 501">
                    <a:extLst>
                      <a:ext uri="{FF2B5EF4-FFF2-40B4-BE49-F238E27FC236}">
                        <a16:creationId xmlns:a16="http://schemas.microsoft.com/office/drawing/2014/main" id="{46092FB9-E929-404F-9A7B-D729B759F741}"/>
                      </a:ext>
                    </a:extLst>
                  </p:cNvPr>
                  <p:cNvSpPr/>
                  <p:nvPr/>
                </p:nvSpPr>
                <p:spPr>
                  <a:xfrm>
                    <a:off x="1913382" y="4458006"/>
                    <a:ext cx="970312" cy="4732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3" name="正方形/長方形 502">
                    <a:extLst>
                      <a:ext uri="{FF2B5EF4-FFF2-40B4-BE49-F238E27FC236}">
                        <a16:creationId xmlns:a16="http://schemas.microsoft.com/office/drawing/2014/main" id="{27A1D17D-1285-4246-9FE5-4087C0F685D7}"/>
                      </a:ext>
                    </a:extLst>
                  </p:cNvPr>
                  <p:cNvSpPr/>
                  <p:nvPr/>
                </p:nvSpPr>
                <p:spPr>
                  <a:xfrm>
                    <a:off x="1968151" y="4411181"/>
                    <a:ext cx="860774" cy="4572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4" name="正方形/長方形 503">
                    <a:extLst>
                      <a:ext uri="{FF2B5EF4-FFF2-40B4-BE49-F238E27FC236}">
                        <a16:creationId xmlns:a16="http://schemas.microsoft.com/office/drawing/2014/main" id="{57424429-5124-401F-932E-A51BC4A16630}"/>
                      </a:ext>
                    </a:extLst>
                  </p:cNvPr>
                  <p:cNvSpPr/>
                  <p:nvPr/>
                </p:nvSpPr>
                <p:spPr>
                  <a:xfrm>
                    <a:off x="2018951" y="4363556"/>
                    <a:ext cx="759174" cy="45720"/>
                  </a:xfrm>
                  <a:prstGeom prst="rect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FA817586-957D-4E67-9253-3CC4D4EBB8AB}"/>
                </a:ext>
              </a:extLst>
            </p:cNvPr>
            <p:cNvGrpSpPr/>
            <p:nvPr/>
          </p:nvGrpSpPr>
          <p:grpSpPr>
            <a:xfrm>
              <a:off x="1910033" y="2968130"/>
              <a:ext cx="1002236" cy="182378"/>
              <a:chOff x="2002197" y="2996246"/>
              <a:chExt cx="802481" cy="145732"/>
            </a:xfrm>
            <a:solidFill>
              <a:srgbClr val="C00000"/>
            </a:solidFill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1A577B04-0CBE-4AAE-9568-CAFB8BEFB27F}"/>
                  </a:ext>
                </a:extLst>
              </p:cNvPr>
              <p:cNvSpPr/>
              <p:nvPr/>
            </p:nvSpPr>
            <p:spPr>
              <a:xfrm rot="10800000">
                <a:off x="2002197" y="3096259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CAD8B4CE-ACA5-4232-9E0A-25527ABE950F}"/>
                  </a:ext>
                </a:extLst>
              </p:cNvPr>
              <p:cNvSpPr/>
              <p:nvPr/>
            </p:nvSpPr>
            <p:spPr>
              <a:xfrm rot="10800000">
                <a:off x="2002197" y="3041490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48F93DD5-FA7B-447B-81AD-2A85BA218E47}"/>
                  </a:ext>
                </a:extLst>
              </p:cNvPr>
              <p:cNvSpPr/>
              <p:nvPr/>
            </p:nvSpPr>
            <p:spPr>
              <a:xfrm rot="10800000">
                <a:off x="2002197" y="2996246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09C575E1-35D8-4687-90AF-9B21359D3EAB}"/>
                </a:ext>
              </a:extLst>
            </p:cNvPr>
            <p:cNvGrpSpPr/>
            <p:nvPr/>
          </p:nvGrpSpPr>
          <p:grpSpPr>
            <a:xfrm>
              <a:off x="1881143" y="3429149"/>
              <a:ext cx="1095420" cy="181840"/>
              <a:chOff x="1881143" y="3404323"/>
              <a:chExt cx="1095420" cy="181840"/>
            </a:xfrm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FEC3B2F3-6FFD-48D9-8A7D-7E75F91E499F}"/>
                  </a:ext>
                </a:extLst>
              </p:cNvPr>
              <p:cNvSpPr/>
              <p:nvPr/>
            </p:nvSpPr>
            <p:spPr>
              <a:xfrm rot="10800000">
                <a:off x="1881143" y="3529485"/>
                <a:ext cx="1095420" cy="56678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C9478ECE-013A-40B0-88D9-05170D7BB4F8}"/>
                  </a:ext>
                </a:extLst>
              </p:cNvPr>
              <p:cNvSpPr/>
              <p:nvPr/>
            </p:nvSpPr>
            <p:spPr>
              <a:xfrm rot="10800000">
                <a:off x="1881143" y="3460944"/>
                <a:ext cx="1095420" cy="56678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B9E4408C-1016-4C4A-9D5C-2EB376FAAB8B}"/>
                  </a:ext>
                </a:extLst>
              </p:cNvPr>
              <p:cNvSpPr/>
              <p:nvPr/>
            </p:nvSpPr>
            <p:spPr>
              <a:xfrm rot="10800000">
                <a:off x="1881143" y="3404323"/>
                <a:ext cx="1095420" cy="56678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4F96ED22-1255-43D4-949F-CB3E317D006A}"/>
                </a:ext>
              </a:extLst>
            </p:cNvPr>
            <p:cNvSpPr/>
            <p:nvPr/>
          </p:nvSpPr>
          <p:spPr>
            <a:xfrm>
              <a:off x="1764470" y="3278560"/>
              <a:ext cx="1333535" cy="107441"/>
            </a:xfrm>
            <a:custGeom>
              <a:avLst/>
              <a:gdLst>
                <a:gd name="connsiteX0" fmla="*/ 1167117 w 1326436"/>
                <a:gd name="connsiteY0" fmla="*/ 33576 h 107441"/>
                <a:gd name="connsiteX1" fmla="*/ 1167117 w 1326436"/>
                <a:gd name="connsiteY1" fmla="*/ 50807 h 107441"/>
                <a:gd name="connsiteX2" fmla="*/ 1309523 w 1326436"/>
                <a:gd name="connsiteY2" fmla="*/ 50807 h 107441"/>
                <a:gd name="connsiteX3" fmla="*/ 1309523 w 1326436"/>
                <a:gd name="connsiteY3" fmla="*/ 33576 h 107441"/>
                <a:gd name="connsiteX4" fmla="*/ 1001614 w 1326436"/>
                <a:gd name="connsiteY4" fmla="*/ 33576 h 107441"/>
                <a:gd name="connsiteX5" fmla="*/ 1001614 w 1326436"/>
                <a:gd name="connsiteY5" fmla="*/ 50807 h 107441"/>
                <a:gd name="connsiteX6" fmla="*/ 1058465 w 1326436"/>
                <a:gd name="connsiteY6" fmla="*/ 50807 h 107441"/>
                <a:gd name="connsiteX7" fmla="*/ 1146972 w 1326436"/>
                <a:gd name="connsiteY7" fmla="*/ 50807 h 107441"/>
                <a:gd name="connsiteX8" fmla="*/ 1146972 w 1326436"/>
                <a:gd name="connsiteY8" fmla="*/ 33576 h 107441"/>
                <a:gd name="connsiteX9" fmla="*/ 1058465 w 1326436"/>
                <a:gd name="connsiteY9" fmla="*/ 33576 h 107441"/>
                <a:gd name="connsiteX10" fmla="*/ 838721 w 1326436"/>
                <a:gd name="connsiteY10" fmla="*/ 33576 h 107441"/>
                <a:gd name="connsiteX11" fmla="*/ 838721 w 1326436"/>
                <a:gd name="connsiteY11" fmla="*/ 50807 h 107441"/>
                <a:gd name="connsiteX12" fmla="*/ 981127 w 1326436"/>
                <a:gd name="connsiteY12" fmla="*/ 50807 h 107441"/>
                <a:gd name="connsiteX13" fmla="*/ 981127 w 1326436"/>
                <a:gd name="connsiteY13" fmla="*/ 33576 h 107441"/>
                <a:gd name="connsiteX14" fmla="*/ 673217 w 1326436"/>
                <a:gd name="connsiteY14" fmla="*/ 33576 h 107441"/>
                <a:gd name="connsiteX15" fmla="*/ 673217 w 1326436"/>
                <a:gd name="connsiteY15" fmla="*/ 50807 h 107441"/>
                <a:gd name="connsiteX16" fmla="*/ 818575 w 1326436"/>
                <a:gd name="connsiteY16" fmla="*/ 50807 h 107441"/>
                <a:gd name="connsiteX17" fmla="*/ 818575 w 1326436"/>
                <a:gd name="connsiteY17" fmla="*/ 33576 h 107441"/>
                <a:gd name="connsiteX18" fmla="*/ 512273 w 1326436"/>
                <a:gd name="connsiteY18" fmla="*/ 33576 h 107441"/>
                <a:gd name="connsiteX19" fmla="*/ 512273 w 1326436"/>
                <a:gd name="connsiteY19" fmla="*/ 50807 h 107441"/>
                <a:gd name="connsiteX20" fmla="*/ 654679 w 1326436"/>
                <a:gd name="connsiteY20" fmla="*/ 50807 h 107441"/>
                <a:gd name="connsiteX21" fmla="*/ 654679 w 1326436"/>
                <a:gd name="connsiteY21" fmla="*/ 33576 h 107441"/>
                <a:gd name="connsiteX22" fmla="*/ 346769 w 1326436"/>
                <a:gd name="connsiteY22" fmla="*/ 33576 h 107441"/>
                <a:gd name="connsiteX23" fmla="*/ 346769 w 1326436"/>
                <a:gd name="connsiteY23" fmla="*/ 50807 h 107441"/>
                <a:gd name="connsiteX24" fmla="*/ 403621 w 1326436"/>
                <a:gd name="connsiteY24" fmla="*/ 50807 h 107441"/>
                <a:gd name="connsiteX25" fmla="*/ 492128 w 1326436"/>
                <a:gd name="connsiteY25" fmla="*/ 50807 h 107441"/>
                <a:gd name="connsiteX26" fmla="*/ 492128 w 1326436"/>
                <a:gd name="connsiteY26" fmla="*/ 33576 h 107441"/>
                <a:gd name="connsiteX27" fmla="*/ 403621 w 1326436"/>
                <a:gd name="connsiteY27" fmla="*/ 33576 h 107441"/>
                <a:gd name="connsiteX28" fmla="*/ 183877 w 1326436"/>
                <a:gd name="connsiteY28" fmla="*/ 33576 h 107441"/>
                <a:gd name="connsiteX29" fmla="*/ 183877 w 1326436"/>
                <a:gd name="connsiteY29" fmla="*/ 50807 h 107441"/>
                <a:gd name="connsiteX30" fmla="*/ 326283 w 1326436"/>
                <a:gd name="connsiteY30" fmla="*/ 50807 h 107441"/>
                <a:gd name="connsiteX31" fmla="*/ 326283 w 1326436"/>
                <a:gd name="connsiteY31" fmla="*/ 33576 h 107441"/>
                <a:gd name="connsiteX32" fmla="*/ 18373 w 1326436"/>
                <a:gd name="connsiteY32" fmla="*/ 33576 h 107441"/>
                <a:gd name="connsiteX33" fmla="*/ 18373 w 1326436"/>
                <a:gd name="connsiteY33" fmla="*/ 50807 h 107441"/>
                <a:gd name="connsiteX34" fmla="*/ 163731 w 1326436"/>
                <a:gd name="connsiteY34" fmla="*/ 50807 h 107441"/>
                <a:gd name="connsiteX35" fmla="*/ 163731 w 1326436"/>
                <a:gd name="connsiteY35" fmla="*/ 33576 h 107441"/>
                <a:gd name="connsiteX36" fmla="*/ 1167117 w 1326436"/>
                <a:gd name="connsiteY36" fmla="*/ 6282 h 107441"/>
                <a:gd name="connsiteX37" fmla="*/ 1167117 w 1326436"/>
                <a:gd name="connsiteY37" fmla="*/ 27294 h 107441"/>
                <a:gd name="connsiteX38" fmla="*/ 1309523 w 1326436"/>
                <a:gd name="connsiteY38" fmla="*/ 27294 h 107441"/>
                <a:gd name="connsiteX39" fmla="*/ 1309523 w 1326436"/>
                <a:gd name="connsiteY39" fmla="*/ 6282 h 107441"/>
                <a:gd name="connsiteX40" fmla="*/ 1001614 w 1326436"/>
                <a:gd name="connsiteY40" fmla="*/ 6282 h 107441"/>
                <a:gd name="connsiteX41" fmla="*/ 1001614 w 1326436"/>
                <a:gd name="connsiteY41" fmla="*/ 27294 h 107441"/>
                <a:gd name="connsiteX42" fmla="*/ 1058465 w 1326436"/>
                <a:gd name="connsiteY42" fmla="*/ 27294 h 107441"/>
                <a:gd name="connsiteX43" fmla="*/ 1146972 w 1326436"/>
                <a:gd name="connsiteY43" fmla="*/ 27294 h 107441"/>
                <a:gd name="connsiteX44" fmla="*/ 1146972 w 1326436"/>
                <a:gd name="connsiteY44" fmla="*/ 6282 h 107441"/>
                <a:gd name="connsiteX45" fmla="*/ 1058465 w 1326436"/>
                <a:gd name="connsiteY45" fmla="*/ 6282 h 107441"/>
                <a:gd name="connsiteX46" fmla="*/ 838721 w 1326436"/>
                <a:gd name="connsiteY46" fmla="*/ 6282 h 107441"/>
                <a:gd name="connsiteX47" fmla="*/ 838721 w 1326436"/>
                <a:gd name="connsiteY47" fmla="*/ 27294 h 107441"/>
                <a:gd name="connsiteX48" fmla="*/ 981127 w 1326436"/>
                <a:gd name="connsiteY48" fmla="*/ 27294 h 107441"/>
                <a:gd name="connsiteX49" fmla="*/ 981127 w 1326436"/>
                <a:gd name="connsiteY49" fmla="*/ 6282 h 107441"/>
                <a:gd name="connsiteX50" fmla="*/ 673217 w 1326436"/>
                <a:gd name="connsiteY50" fmla="*/ 6282 h 107441"/>
                <a:gd name="connsiteX51" fmla="*/ 673217 w 1326436"/>
                <a:gd name="connsiteY51" fmla="*/ 27294 h 107441"/>
                <a:gd name="connsiteX52" fmla="*/ 818575 w 1326436"/>
                <a:gd name="connsiteY52" fmla="*/ 27294 h 107441"/>
                <a:gd name="connsiteX53" fmla="*/ 818575 w 1326436"/>
                <a:gd name="connsiteY53" fmla="*/ 6282 h 107441"/>
                <a:gd name="connsiteX54" fmla="*/ 512273 w 1326436"/>
                <a:gd name="connsiteY54" fmla="*/ 6282 h 107441"/>
                <a:gd name="connsiteX55" fmla="*/ 512273 w 1326436"/>
                <a:gd name="connsiteY55" fmla="*/ 27294 h 107441"/>
                <a:gd name="connsiteX56" fmla="*/ 654679 w 1326436"/>
                <a:gd name="connsiteY56" fmla="*/ 27294 h 107441"/>
                <a:gd name="connsiteX57" fmla="*/ 654679 w 1326436"/>
                <a:gd name="connsiteY57" fmla="*/ 6282 h 107441"/>
                <a:gd name="connsiteX58" fmla="*/ 346769 w 1326436"/>
                <a:gd name="connsiteY58" fmla="*/ 6282 h 107441"/>
                <a:gd name="connsiteX59" fmla="*/ 346769 w 1326436"/>
                <a:gd name="connsiteY59" fmla="*/ 27294 h 107441"/>
                <a:gd name="connsiteX60" fmla="*/ 403621 w 1326436"/>
                <a:gd name="connsiteY60" fmla="*/ 27294 h 107441"/>
                <a:gd name="connsiteX61" fmla="*/ 492128 w 1326436"/>
                <a:gd name="connsiteY61" fmla="*/ 27294 h 107441"/>
                <a:gd name="connsiteX62" fmla="*/ 492128 w 1326436"/>
                <a:gd name="connsiteY62" fmla="*/ 6282 h 107441"/>
                <a:gd name="connsiteX63" fmla="*/ 403621 w 1326436"/>
                <a:gd name="connsiteY63" fmla="*/ 6282 h 107441"/>
                <a:gd name="connsiteX64" fmla="*/ 183877 w 1326436"/>
                <a:gd name="connsiteY64" fmla="*/ 6282 h 107441"/>
                <a:gd name="connsiteX65" fmla="*/ 183877 w 1326436"/>
                <a:gd name="connsiteY65" fmla="*/ 27294 h 107441"/>
                <a:gd name="connsiteX66" fmla="*/ 326283 w 1326436"/>
                <a:gd name="connsiteY66" fmla="*/ 27294 h 107441"/>
                <a:gd name="connsiteX67" fmla="*/ 326283 w 1326436"/>
                <a:gd name="connsiteY67" fmla="*/ 6282 h 107441"/>
                <a:gd name="connsiteX68" fmla="*/ 18373 w 1326436"/>
                <a:gd name="connsiteY68" fmla="*/ 6282 h 107441"/>
                <a:gd name="connsiteX69" fmla="*/ 18373 w 1326436"/>
                <a:gd name="connsiteY69" fmla="*/ 27294 h 107441"/>
                <a:gd name="connsiteX70" fmla="*/ 163731 w 1326436"/>
                <a:gd name="connsiteY70" fmla="*/ 27294 h 107441"/>
                <a:gd name="connsiteX71" fmla="*/ 163731 w 1326436"/>
                <a:gd name="connsiteY71" fmla="*/ 6282 h 107441"/>
                <a:gd name="connsiteX72" fmla="*/ 0 w 1326436"/>
                <a:gd name="connsiteY72" fmla="*/ 0 h 107441"/>
                <a:gd name="connsiteX73" fmla="*/ 183757 w 1326436"/>
                <a:gd name="connsiteY73" fmla="*/ 0 h 107441"/>
                <a:gd name="connsiteX74" fmla="*/ 403621 w 1326436"/>
                <a:gd name="connsiteY74" fmla="*/ 0 h 107441"/>
                <a:gd name="connsiteX75" fmla="*/ 654844 w 1326436"/>
                <a:gd name="connsiteY75" fmla="*/ 0 h 107441"/>
                <a:gd name="connsiteX76" fmla="*/ 671592 w 1326436"/>
                <a:gd name="connsiteY76" fmla="*/ 0 h 107441"/>
                <a:gd name="connsiteX77" fmla="*/ 838601 w 1326436"/>
                <a:gd name="connsiteY77" fmla="*/ 0 h 107441"/>
                <a:gd name="connsiteX78" fmla="*/ 1058465 w 1326436"/>
                <a:gd name="connsiteY78" fmla="*/ 0 h 107441"/>
                <a:gd name="connsiteX79" fmla="*/ 1326436 w 1326436"/>
                <a:gd name="connsiteY79" fmla="*/ 0 h 107441"/>
                <a:gd name="connsiteX80" fmla="*/ 1326436 w 1326436"/>
                <a:gd name="connsiteY80" fmla="*/ 107441 h 107441"/>
                <a:gd name="connsiteX81" fmla="*/ 1309523 w 1326436"/>
                <a:gd name="connsiteY81" fmla="*/ 107441 h 107441"/>
                <a:gd name="connsiteX82" fmla="*/ 1309523 w 1326436"/>
                <a:gd name="connsiteY82" fmla="*/ 57089 h 107441"/>
                <a:gd name="connsiteX83" fmla="*/ 1167117 w 1326436"/>
                <a:gd name="connsiteY83" fmla="*/ 57089 h 107441"/>
                <a:gd name="connsiteX84" fmla="*/ 1167117 w 1326436"/>
                <a:gd name="connsiteY84" fmla="*/ 107441 h 107441"/>
                <a:gd name="connsiteX85" fmla="*/ 1146972 w 1326436"/>
                <a:gd name="connsiteY85" fmla="*/ 107441 h 107441"/>
                <a:gd name="connsiteX86" fmla="*/ 1146972 w 1326436"/>
                <a:gd name="connsiteY86" fmla="*/ 57089 h 107441"/>
                <a:gd name="connsiteX87" fmla="*/ 1058465 w 1326436"/>
                <a:gd name="connsiteY87" fmla="*/ 57089 h 107441"/>
                <a:gd name="connsiteX88" fmla="*/ 1001614 w 1326436"/>
                <a:gd name="connsiteY88" fmla="*/ 57089 h 107441"/>
                <a:gd name="connsiteX89" fmla="*/ 1001614 w 1326436"/>
                <a:gd name="connsiteY89" fmla="*/ 107440 h 107441"/>
                <a:gd name="connsiteX90" fmla="*/ 1001272 w 1326436"/>
                <a:gd name="connsiteY90" fmla="*/ 107440 h 107441"/>
                <a:gd name="connsiteX91" fmla="*/ 1001272 w 1326436"/>
                <a:gd name="connsiteY91" fmla="*/ 107441 h 107441"/>
                <a:gd name="connsiteX92" fmla="*/ 981127 w 1326436"/>
                <a:gd name="connsiteY92" fmla="*/ 107441 h 107441"/>
                <a:gd name="connsiteX93" fmla="*/ 981127 w 1326436"/>
                <a:gd name="connsiteY93" fmla="*/ 57089 h 107441"/>
                <a:gd name="connsiteX94" fmla="*/ 838721 w 1326436"/>
                <a:gd name="connsiteY94" fmla="*/ 57089 h 107441"/>
                <a:gd name="connsiteX95" fmla="*/ 838721 w 1326436"/>
                <a:gd name="connsiteY95" fmla="*/ 107441 h 107441"/>
                <a:gd name="connsiteX96" fmla="*/ 818575 w 1326436"/>
                <a:gd name="connsiteY96" fmla="*/ 107441 h 107441"/>
                <a:gd name="connsiteX97" fmla="*/ 818575 w 1326436"/>
                <a:gd name="connsiteY97" fmla="*/ 57089 h 107441"/>
                <a:gd name="connsiteX98" fmla="*/ 673217 w 1326436"/>
                <a:gd name="connsiteY98" fmla="*/ 57089 h 107441"/>
                <a:gd name="connsiteX99" fmla="*/ 673217 w 1326436"/>
                <a:gd name="connsiteY99" fmla="*/ 107440 h 107441"/>
                <a:gd name="connsiteX100" fmla="*/ 671592 w 1326436"/>
                <a:gd name="connsiteY100" fmla="*/ 107440 h 107441"/>
                <a:gd name="connsiteX101" fmla="*/ 671592 w 1326436"/>
                <a:gd name="connsiteY101" fmla="*/ 107441 h 107441"/>
                <a:gd name="connsiteX102" fmla="*/ 654679 w 1326436"/>
                <a:gd name="connsiteY102" fmla="*/ 107441 h 107441"/>
                <a:gd name="connsiteX103" fmla="*/ 654679 w 1326436"/>
                <a:gd name="connsiteY103" fmla="*/ 57089 h 107441"/>
                <a:gd name="connsiteX104" fmla="*/ 512273 w 1326436"/>
                <a:gd name="connsiteY104" fmla="*/ 57089 h 107441"/>
                <a:gd name="connsiteX105" fmla="*/ 512273 w 1326436"/>
                <a:gd name="connsiteY105" fmla="*/ 107441 h 107441"/>
                <a:gd name="connsiteX106" fmla="*/ 492128 w 1326436"/>
                <a:gd name="connsiteY106" fmla="*/ 107441 h 107441"/>
                <a:gd name="connsiteX107" fmla="*/ 492128 w 1326436"/>
                <a:gd name="connsiteY107" fmla="*/ 57089 h 107441"/>
                <a:gd name="connsiteX108" fmla="*/ 403621 w 1326436"/>
                <a:gd name="connsiteY108" fmla="*/ 57089 h 107441"/>
                <a:gd name="connsiteX109" fmla="*/ 346769 w 1326436"/>
                <a:gd name="connsiteY109" fmla="*/ 57089 h 107441"/>
                <a:gd name="connsiteX110" fmla="*/ 346769 w 1326436"/>
                <a:gd name="connsiteY110" fmla="*/ 107440 h 107441"/>
                <a:gd name="connsiteX111" fmla="*/ 346428 w 1326436"/>
                <a:gd name="connsiteY111" fmla="*/ 107440 h 107441"/>
                <a:gd name="connsiteX112" fmla="*/ 346428 w 1326436"/>
                <a:gd name="connsiteY112" fmla="*/ 107441 h 107441"/>
                <a:gd name="connsiteX113" fmla="*/ 326283 w 1326436"/>
                <a:gd name="connsiteY113" fmla="*/ 107441 h 107441"/>
                <a:gd name="connsiteX114" fmla="*/ 326283 w 1326436"/>
                <a:gd name="connsiteY114" fmla="*/ 57089 h 107441"/>
                <a:gd name="connsiteX115" fmla="*/ 183877 w 1326436"/>
                <a:gd name="connsiteY115" fmla="*/ 57089 h 107441"/>
                <a:gd name="connsiteX116" fmla="*/ 183877 w 1326436"/>
                <a:gd name="connsiteY116" fmla="*/ 107441 h 107441"/>
                <a:gd name="connsiteX117" fmla="*/ 163731 w 1326436"/>
                <a:gd name="connsiteY117" fmla="*/ 107441 h 107441"/>
                <a:gd name="connsiteX118" fmla="*/ 163731 w 1326436"/>
                <a:gd name="connsiteY118" fmla="*/ 57089 h 107441"/>
                <a:gd name="connsiteX119" fmla="*/ 18373 w 1326436"/>
                <a:gd name="connsiteY119" fmla="*/ 57089 h 107441"/>
                <a:gd name="connsiteX120" fmla="*/ 18373 w 1326436"/>
                <a:gd name="connsiteY120" fmla="*/ 107440 h 107441"/>
                <a:gd name="connsiteX121" fmla="*/ 0 w 1326436"/>
                <a:gd name="connsiteY121" fmla="*/ 107440 h 107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326436" h="107441">
                  <a:moveTo>
                    <a:pt x="1167117" y="33576"/>
                  </a:moveTo>
                  <a:lnTo>
                    <a:pt x="1167117" y="50807"/>
                  </a:lnTo>
                  <a:lnTo>
                    <a:pt x="1309523" y="50807"/>
                  </a:lnTo>
                  <a:lnTo>
                    <a:pt x="1309523" y="33576"/>
                  </a:lnTo>
                  <a:close/>
                  <a:moveTo>
                    <a:pt x="1001614" y="33576"/>
                  </a:moveTo>
                  <a:lnTo>
                    <a:pt x="1001614" y="50807"/>
                  </a:lnTo>
                  <a:lnTo>
                    <a:pt x="1058465" y="50807"/>
                  </a:lnTo>
                  <a:lnTo>
                    <a:pt x="1146972" y="50807"/>
                  </a:lnTo>
                  <a:lnTo>
                    <a:pt x="1146972" y="33576"/>
                  </a:lnTo>
                  <a:lnTo>
                    <a:pt x="1058465" y="33576"/>
                  </a:lnTo>
                  <a:close/>
                  <a:moveTo>
                    <a:pt x="838721" y="33576"/>
                  </a:moveTo>
                  <a:lnTo>
                    <a:pt x="838721" y="50807"/>
                  </a:lnTo>
                  <a:lnTo>
                    <a:pt x="981127" y="50807"/>
                  </a:lnTo>
                  <a:lnTo>
                    <a:pt x="981127" y="33576"/>
                  </a:lnTo>
                  <a:close/>
                  <a:moveTo>
                    <a:pt x="673217" y="33576"/>
                  </a:moveTo>
                  <a:lnTo>
                    <a:pt x="673217" y="50807"/>
                  </a:lnTo>
                  <a:lnTo>
                    <a:pt x="818575" y="50807"/>
                  </a:lnTo>
                  <a:lnTo>
                    <a:pt x="818575" y="33576"/>
                  </a:lnTo>
                  <a:close/>
                  <a:moveTo>
                    <a:pt x="512273" y="33576"/>
                  </a:moveTo>
                  <a:lnTo>
                    <a:pt x="512273" y="50807"/>
                  </a:lnTo>
                  <a:lnTo>
                    <a:pt x="654679" y="50807"/>
                  </a:lnTo>
                  <a:lnTo>
                    <a:pt x="654679" y="33576"/>
                  </a:lnTo>
                  <a:close/>
                  <a:moveTo>
                    <a:pt x="346769" y="33576"/>
                  </a:moveTo>
                  <a:lnTo>
                    <a:pt x="346769" y="50807"/>
                  </a:lnTo>
                  <a:lnTo>
                    <a:pt x="403621" y="50807"/>
                  </a:lnTo>
                  <a:lnTo>
                    <a:pt x="492128" y="50807"/>
                  </a:lnTo>
                  <a:lnTo>
                    <a:pt x="492128" y="33576"/>
                  </a:lnTo>
                  <a:lnTo>
                    <a:pt x="403621" y="33576"/>
                  </a:lnTo>
                  <a:close/>
                  <a:moveTo>
                    <a:pt x="183877" y="33576"/>
                  </a:moveTo>
                  <a:lnTo>
                    <a:pt x="183877" y="50807"/>
                  </a:lnTo>
                  <a:lnTo>
                    <a:pt x="326283" y="50807"/>
                  </a:lnTo>
                  <a:lnTo>
                    <a:pt x="326283" y="33576"/>
                  </a:lnTo>
                  <a:close/>
                  <a:moveTo>
                    <a:pt x="18373" y="33576"/>
                  </a:moveTo>
                  <a:lnTo>
                    <a:pt x="18373" y="50807"/>
                  </a:lnTo>
                  <a:lnTo>
                    <a:pt x="163731" y="50807"/>
                  </a:lnTo>
                  <a:lnTo>
                    <a:pt x="163731" y="33576"/>
                  </a:lnTo>
                  <a:close/>
                  <a:moveTo>
                    <a:pt x="1167117" y="6282"/>
                  </a:moveTo>
                  <a:lnTo>
                    <a:pt x="1167117" y="27294"/>
                  </a:lnTo>
                  <a:lnTo>
                    <a:pt x="1309523" y="27294"/>
                  </a:lnTo>
                  <a:lnTo>
                    <a:pt x="1309523" y="6282"/>
                  </a:lnTo>
                  <a:close/>
                  <a:moveTo>
                    <a:pt x="1001614" y="6282"/>
                  </a:moveTo>
                  <a:lnTo>
                    <a:pt x="1001614" y="27294"/>
                  </a:lnTo>
                  <a:lnTo>
                    <a:pt x="1058465" y="27294"/>
                  </a:lnTo>
                  <a:lnTo>
                    <a:pt x="1146972" y="27294"/>
                  </a:lnTo>
                  <a:lnTo>
                    <a:pt x="1146972" y="6282"/>
                  </a:lnTo>
                  <a:lnTo>
                    <a:pt x="1058465" y="6282"/>
                  </a:lnTo>
                  <a:close/>
                  <a:moveTo>
                    <a:pt x="838721" y="6282"/>
                  </a:moveTo>
                  <a:lnTo>
                    <a:pt x="838721" y="27294"/>
                  </a:lnTo>
                  <a:lnTo>
                    <a:pt x="981127" y="27294"/>
                  </a:lnTo>
                  <a:lnTo>
                    <a:pt x="981127" y="6282"/>
                  </a:lnTo>
                  <a:close/>
                  <a:moveTo>
                    <a:pt x="673217" y="6282"/>
                  </a:moveTo>
                  <a:lnTo>
                    <a:pt x="673217" y="27294"/>
                  </a:lnTo>
                  <a:lnTo>
                    <a:pt x="818575" y="27294"/>
                  </a:lnTo>
                  <a:lnTo>
                    <a:pt x="818575" y="6282"/>
                  </a:lnTo>
                  <a:close/>
                  <a:moveTo>
                    <a:pt x="512273" y="6282"/>
                  </a:moveTo>
                  <a:lnTo>
                    <a:pt x="512273" y="27294"/>
                  </a:lnTo>
                  <a:lnTo>
                    <a:pt x="654679" y="27294"/>
                  </a:lnTo>
                  <a:lnTo>
                    <a:pt x="654679" y="6282"/>
                  </a:lnTo>
                  <a:close/>
                  <a:moveTo>
                    <a:pt x="346769" y="6282"/>
                  </a:moveTo>
                  <a:lnTo>
                    <a:pt x="346769" y="27294"/>
                  </a:lnTo>
                  <a:lnTo>
                    <a:pt x="403621" y="27294"/>
                  </a:lnTo>
                  <a:lnTo>
                    <a:pt x="492128" y="27294"/>
                  </a:lnTo>
                  <a:lnTo>
                    <a:pt x="492128" y="6282"/>
                  </a:lnTo>
                  <a:lnTo>
                    <a:pt x="403621" y="6282"/>
                  </a:lnTo>
                  <a:close/>
                  <a:moveTo>
                    <a:pt x="183877" y="6282"/>
                  </a:moveTo>
                  <a:lnTo>
                    <a:pt x="183877" y="27294"/>
                  </a:lnTo>
                  <a:lnTo>
                    <a:pt x="326283" y="27294"/>
                  </a:lnTo>
                  <a:lnTo>
                    <a:pt x="326283" y="6282"/>
                  </a:lnTo>
                  <a:close/>
                  <a:moveTo>
                    <a:pt x="18373" y="6282"/>
                  </a:moveTo>
                  <a:lnTo>
                    <a:pt x="18373" y="27294"/>
                  </a:lnTo>
                  <a:lnTo>
                    <a:pt x="163731" y="27294"/>
                  </a:lnTo>
                  <a:lnTo>
                    <a:pt x="163731" y="6282"/>
                  </a:lnTo>
                  <a:close/>
                  <a:moveTo>
                    <a:pt x="0" y="0"/>
                  </a:moveTo>
                  <a:lnTo>
                    <a:pt x="183757" y="0"/>
                  </a:lnTo>
                  <a:lnTo>
                    <a:pt x="403621" y="0"/>
                  </a:lnTo>
                  <a:lnTo>
                    <a:pt x="654844" y="0"/>
                  </a:lnTo>
                  <a:lnTo>
                    <a:pt x="671592" y="0"/>
                  </a:lnTo>
                  <a:lnTo>
                    <a:pt x="838601" y="0"/>
                  </a:lnTo>
                  <a:lnTo>
                    <a:pt x="1058465" y="0"/>
                  </a:lnTo>
                  <a:lnTo>
                    <a:pt x="1326436" y="0"/>
                  </a:lnTo>
                  <a:lnTo>
                    <a:pt x="1326436" y="107441"/>
                  </a:lnTo>
                  <a:lnTo>
                    <a:pt x="1309523" y="107441"/>
                  </a:lnTo>
                  <a:lnTo>
                    <a:pt x="1309523" y="57089"/>
                  </a:lnTo>
                  <a:lnTo>
                    <a:pt x="1167117" y="57089"/>
                  </a:lnTo>
                  <a:lnTo>
                    <a:pt x="1167117" y="107441"/>
                  </a:lnTo>
                  <a:lnTo>
                    <a:pt x="1146972" y="107441"/>
                  </a:lnTo>
                  <a:lnTo>
                    <a:pt x="1146972" y="57089"/>
                  </a:lnTo>
                  <a:lnTo>
                    <a:pt x="1058465" y="57089"/>
                  </a:lnTo>
                  <a:lnTo>
                    <a:pt x="1001614" y="57089"/>
                  </a:lnTo>
                  <a:lnTo>
                    <a:pt x="1001614" y="107440"/>
                  </a:lnTo>
                  <a:lnTo>
                    <a:pt x="1001272" y="107440"/>
                  </a:lnTo>
                  <a:lnTo>
                    <a:pt x="1001272" y="107441"/>
                  </a:lnTo>
                  <a:lnTo>
                    <a:pt x="981127" y="107441"/>
                  </a:lnTo>
                  <a:lnTo>
                    <a:pt x="981127" y="57089"/>
                  </a:lnTo>
                  <a:lnTo>
                    <a:pt x="838721" y="57089"/>
                  </a:lnTo>
                  <a:lnTo>
                    <a:pt x="838721" y="107441"/>
                  </a:lnTo>
                  <a:lnTo>
                    <a:pt x="818575" y="107441"/>
                  </a:lnTo>
                  <a:lnTo>
                    <a:pt x="818575" y="57089"/>
                  </a:lnTo>
                  <a:lnTo>
                    <a:pt x="673217" y="57089"/>
                  </a:lnTo>
                  <a:lnTo>
                    <a:pt x="673217" y="107440"/>
                  </a:lnTo>
                  <a:lnTo>
                    <a:pt x="671592" y="107440"/>
                  </a:lnTo>
                  <a:lnTo>
                    <a:pt x="671592" y="107441"/>
                  </a:lnTo>
                  <a:lnTo>
                    <a:pt x="654679" y="107441"/>
                  </a:lnTo>
                  <a:lnTo>
                    <a:pt x="654679" y="57089"/>
                  </a:lnTo>
                  <a:lnTo>
                    <a:pt x="512273" y="57089"/>
                  </a:lnTo>
                  <a:lnTo>
                    <a:pt x="512273" y="107441"/>
                  </a:lnTo>
                  <a:lnTo>
                    <a:pt x="492128" y="107441"/>
                  </a:lnTo>
                  <a:lnTo>
                    <a:pt x="492128" y="57089"/>
                  </a:lnTo>
                  <a:lnTo>
                    <a:pt x="403621" y="57089"/>
                  </a:lnTo>
                  <a:lnTo>
                    <a:pt x="346769" y="57089"/>
                  </a:lnTo>
                  <a:lnTo>
                    <a:pt x="346769" y="107440"/>
                  </a:lnTo>
                  <a:lnTo>
                    <a:pt x="346428" y="107440"/>
                  </a:lnTo>
                  <a:lnTo>
                    <a:pt x="346428" y="107441"/>
                  </a:lnTo>
                  <a:lnTo>
                    <a:pt x="326283" y="107441"/>
                  </a:lnTo>
                  <a:lnTo>
                    <a:pt x="326283" y="57089"/>
                  </a:lnTo>
                  <a:lnTo>
                    <a:pt x="183877" y="57089"/>
                  </a:lnTo>
                  <a:lnTo>
                    <a:pt x="183877" y="107441"/>
                  </a:lnTo>
                  <a:lnTo>
                    <a:pt x="163731" y="107441"/>
                  </a:lnTo>
                  <a:lnTo>
                    <a:pt x="163731" y="57089"/>
                  </a:lnTo>
                  <a:lnTo>
                    <a:pt x="18373" y="57089"/>
                  </a:lnTo>
                  <a:lnTo>
                    <a:pt x="18373" y="107440"/>
                  </a:lnTo>
                  <a:lnTo>
                    <a:pt x="0" y="10744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383B3B72-A2E5-4004-945C-3F0AB7D6E895}"/>
                </a:ext>
              </a:extLst>
            </p:cNvPr>
            <p:cNvGrpSpPr/>
            <p:nvPr/>
          </p:nvGrpSpPr>
          <p:grpSpPr>
            <a:xfrm>
              <a:off x="1964802" y="2950369"/>
              <a:ext cx="892698" cy="160522"/>
              <a:chOff x="2002197" y="2996246"/>
              <a:chExt cx="802481" cy="145732"/>
            </a:xfrm>
            <a:pattFill prst="dkVert">
              <a:fgClr>
                <a:srgbClr val="FF0000"/>
              </a:fgClr>
              <a:bgClr>
                <a:srgbClr val="FFC000">
                  <a:lumMod val="40000"/>
                  <a:lumOff val="60000"/>
                </a:srgbClr>
              </a:bgClr>
            </a:pattFill>
          </p:grpSpPr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CFD087C3-EEB7-4221-8D27-245A12058C3D}"/>
                  </a:ext>
                </a:extLst>
              </p:cNvPr>
              <p:cNvSpPr/>
              <p:nvPr/>
            </p:nvSpPr>
            <p:spPr>
              <a:xfrm rot="10800000">
                <a:off x="2002197" y="3096259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CC3AE5CD-132F-4FA1-9B0E-E63394ABB1F4}"/>
                  </a:ext>
                </a:extLst>
              </p:cNvPr>
              <p:cNvSpPr/>
              <p:nvPr/>
            </p:nvSpPr>
            <p:spPr>
              <a:xfrm rot="10800000">
                <a:off x="2002197" y="3041490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フリーフォーム: 図形 486">
                <a:extLst>
                  <a:ext uri="{FF2B5EF4-FFF2-40B4-BE49-F238E27FC236}">
                    <a16:creationId xmlns:a16="http://schemas.microsoft.com/office/drawing/2014/main" id="{E2E36499-B634-413B-8344-94F52290385E}"/>
                  </a:ext>
                </a:extLst>
              </p:cNvPr>
              <p:cNvSpPr/>
              <p:nvPr/>
            </p:nvSpPr>
            <p:spPr>
              <a:xfrm rot="10800000">
                <a:off x="2002197" y="2996246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84" name="台形 483">
              <a:extLst>
                <a:ext uri="{FF2B5EF4-FFF2-40B4-BE49-F238E27FC236}">
                  <a16:creationId xmlns:a16="http://schemas.microsoft.com/office/drawing/2014/main" id="{4EBCBCC8-87DC-41D3-AD68-87481302F66D}"/>
                </a:ext>
              </a:extLst>
            </p:cNvPr>
            <p:cNvSpPr/>
            <p:nvPr/>
          </p:nvSpPr>
          <p:spPr>
            <a:xfrm flipV="1">
              <a:off x="1476062" y="2790824"/>
              <a:ext cx="1896722" cy="66675"/>
            </a:xfrm>
            <a:prstGeom prst="trapezoid">
              <a:avLst>
                <a:gd name="adj" fmla="val 69630"/>
              </a:avLst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607" name="テキスト ボックス 606">
            <a:extLst>
              <a:ext uri="{FF2B5EF4-FFF2-40B4-BE49-F238E27FC236}">
                <a16:creationId xmlns:a16="http://schemas.microsoft.com/office/drawing/2014/main" id="{30013D7F-86F4-4D8B-B5CB-0C82163BB5B6}"/>
              </a:ext>
            </a:extLst>
          </p:cNvPr>
          <p:cNvSpPr txBox="1"/>
          <p:nvPr/>
        </p:nvSpPr>
        <p:spPr>
          <a:xfrm>
            <a:off x="3972424" y="2595970"/>
            <a:ext cx="9541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宇佐神宮</a:t>
            </a:r>
            <a:b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（宇佐市）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608" name="グループ化 607">
            <a:extLst>
              <a:ext uri="{FF2B5EF4-FFF2-40B4-BE49-F238E27FC236}">
                <a16:creationId xmlns:a16="http://schemas.microsoft.com/office/drawing/2014/main" id="{9A0613FF-DC90-4301-83CC-177B3435B01C}"/>
              </a:ext>
            </a:extLst>
          </p:cNvPr>
          <p:cNvGrpSpPr/>
          <p:nvPr/>
        </p:nvGrpSpPr>
        <p:grpSpPr>
          <a:xfrm>
            <a:off x="1640101" y="4704582"/>
            <a:ext cx="1665085" cy="1413022"/>
            <a:chOff x="718304" y="4561911"/>
            <a:chExt cx="2272005" cy="1928066"/>
          </a:xfrm>
        </p:grpSpPr>
        <p:grpSp>
          <p:nvGrpSpPr>
            <p:cNvPr id="609" name="グループ化 608">
              <a:extLst>
                <a:ext uri="{FF2B5EF4-FFF2-40B4-BE49-F238E27FC236}">
                  <a16:creationId xmlns:a16="http://schemas.microsoft.com/office/drawing/2014/main" id="{30DEB084-A5B8-4432-B495-D686BE3D4DDB}"/>
                </a:ext>
              </a:extLst>
            </p:cNvPr>
            <p:cNvGrpSpPr/>
            <p:nvPr/>
          </p:nvGrpSpPr>
          <p:grpSpPr>
            <a:xfrm>
              <a:off x="718304" y="4561911"/>
              <a:ext cx="2272005" cy="1928066"/>
              <a:chOff x="6765421" y="4225481"/>
              <a:chExt cx="2272005" cy="1928066"/>
            </a:xfrm>
          </p:grpSpPr>
          <p:sp>
            <p:nvSpPr>
              <p:cNvPr id="627" name="楕円 3">
                <a:extLst>
                  <a:ext uri="{FF2B5EF4-FFF2-40B4-BE49-F238E27FC236}">
                    <a16:creationId xmlns:a16="http://schemas.microsoft.com/office/drawing/2014/main" id="{B1D87BC3-777A-44ED-BBF8-D6B910FD0D02}"/>
                  </a:ext>
                </a:extLst>
              </p:cNvPr>
              <p:cNvSpPr/>
              <p:nvPr/>
            </p:nvSpPr>
            <p:spPr>
              <a:xfrm flipV="1">
                <a:off x="7383518" y="5384462"/>
                <a:ext cx="991708" cy="76908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8" name="楕円 627">
                <a:extLst>
                  <a:ext uri="{FF2B5EF4-FFF2-40B4-BE49-F238E27FC236}">
                    <a16:creationId xmlns:a16="http://schemas.microsoft.com/office/drawing/2014/main" id="{8560400C-1D71-412C-A3BF-F8E6BAB8B876}"/>
                  </a:ext>
                </a:extLst>
              </p:cNvPr>
              <p:cNvSpPr/>
              <p:nvPr/>
            </p:nvSpPr>
            <p:spPr>
              <a:xfrm>
                <a:off x="6765421" y="4225481"/>
                <a:ext cx="2272005" cy="18424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9" name="楕円 628">
                <a:extLst>
                  <a:ext uri="{FF2B5EF4-FFF2-40B4-BE49-F238E27FC236}">
                    <a16:creationId xmlns:a16="http://schemas.microsoft.com/office/drawing/2014/main" id="{B7A98814-AFE8-4C81-8C9A-8C12DD45F213}"/>
                  </a:ext>
                </a:extLst>
              </p:cNvPr>
              <p:cNvSpPr/>
              <p:nvPr/>
            </p:nvSpPr>
            <p:spPr>
              <a:xfrm>
                <a:off x="7001148" y="4416643"/>
                <a:ext cx="1800552" cy="14601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8100000" scaled="1"/>
                <a:tileRect/>
              </a:gradFill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0" name="グループ化 609">
              <a:extLst>
                <a:ext uri="{FF2B5EF4-FFF2-40B4-BE49-F238E27FC236}">
                  <a16:creationId xmlns:a16="http://schemas.microsoft.com/office/drawing/2014/main" id="{6C15BDE7-B5C7-41EB-AF39-79727D7C1F6B}"/>
                </a:ext>
              </a:extLst>
            </p:cNvPr>
            <p:cNvGrpSpPr/>
            <p:nvPr/>
          </p:nvGrpSpPr>
          <p:grpSpPr>
            <a:xfrm>
              <a:off x="1031990" y="4751952"/>
              <a:ext cx="1689512" cy="537904"/>
              <a:chOff x="1031990" y="4751952"/>
              <a:chExt cx="1689512" cy="537904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E9374F16-2B46-4358-BBB2-34A78081C1AB}"/>
                  </a:ext>
                </a:extLst>
              </p:cNvPr>
              <p:cNvSpPr/>
              <p:nvPr/>
            </p:nvSpPr>
            <p:spPr>
              <a:xfrm rot="5400000">
                <a:off x="1615733" y="4168209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F9F0BE92-3F78-4518-A9A2-A37FD4452EE2}"/>
                  </a:ext>
                </a:extLst>
              </p:cNvPr>
              <p:cNvSpPr/>
              <p:nvPr/>
            </p:nvSpPr>
            <p:spPr>
              <a:xfrm rot="5400000">
                <a:off x="1717333" y="4285685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1CFD8627-A863-45F8-8062-5AE61BF53879}"/>
                  </a:ext>
                </a:extLst>
              </p:cNvPr>
              <p:cNvSpPr/>
              <p:nvPr/>
            </p:nvSpPr>
            <p:spPr>
              <a:xfrm rot="5400000">
                <a:off x="1834808" y="4403161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4F558277-88E7-458C-BDB6-BE7261125ED2}"/>
                </a:ext>
              </a:extLst>
            </p:cNvPr>
            <p:cNvGrpSpPr/>
            <p:nvPr/>
          </p:nvGrpSpPr>
          <p:grpSpPr>
            <a:xfrm>
              <a:off x="1121142" y="4706274"/>
              <a:ext cx="1472558" cy="561258"/>
              <a:chOff x="1031990" y="4751952"/>
              <a:chExt cx="1689512" cy="537904"/>
            </a:xfrm>
          </p:grpSpPr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CFB43CD4-BACA-4FE5-9958-B3FF5C9A1318}"/>
                  </a:ext>
                </a:extLst>
              </p:cNvPr>
              <p:cNvSpPr/>
              <p:nvPr/>
            </p:nvSpPr>
            <p:spPr>
              <a:xfrm rot="5400000">
                <a:off x="1615733" y="4168209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8F6E5539-E7F9-4ADC-B04D-3866E1E67E63}"/>
                  </a:ext>
                </a:extLst>
              </p:cNvPr>
              <p:cNvSpPr/>
              <p:nvPr/>
            </p:nvSpPr>
            <p:spPr>
              <a:xfrm rot="5400000">
                <a:off x="1717333" y="4285685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4F3062F1-0940-4617-BFA9-46B4866CFF6A}"/>
                  </a:ext>
                </a:extLst>
              </p:cNvPr>
              <p:cNvSpPr/>
              <p:nvPr/>
            </p:nvSpPr>
            <p:spPr>
              <a:xfrm rot="5400000">
                <a:off x="1834808" y="4403161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2" name="グループ化 611">
              <a:extLst>
                <a:ext uri="{FF2B5EF4-FFF2-40B4-BE49-F238E27FC236}">
                  <a16:creationId xmlns:a16="http://schemas.microsoft.com/office/drawing/2014/main" id="{3E28076E-3D8B-444D-9253-0F460E7DEF90}"/>
                </a:ext>
              </a:extLst>
            </p:cNvPr>
            <p:cNvGrpSpPr/>
            <p:nvPr/>
          </p:nvGrpSpPr>
          <p:grpSpPr>
            <a:xfrm>
              <a:off x="992643" y="5104559"/>
              <a:ext cx="1595174" cy="469860"/>
              <a:chOff x="992643" y="5104559"/>
              <a:chExt cx="1595174" cy="469860"/>
            </a:xfrm>
          </p:grpSpPr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F26D3525-4A5D-4E31-A934-433EEBECDE13}"/>
                  </a:ext>
                </a:extLst>
              </p:cNvPr>
              <p:cNvSpPr/>
              <p:nvPr/>
            </p:nvSpPr>
            <p:spPr>
              <a:xfrm>
                <a:off x="992643" y="5104559"/>
                <a:ext cx="1595174" cy="469860"/>
              </a:xfrm>
              <a:custGeom>
                <a:avLst/>
                <a:gdLst>
                  <a:gd name="connsiteX0" fmla="*/ 741923 w 1644207"/>
                  <a:gd name="connsiteY0" fmla="*/ 0 h 563590"/>
                  <a:gd name="connsiteX1" fmla="*/ 792690 w 1644207"/>
                  <a:gd name="connsiteY1" fmla="*/ 7394 h 563590"/>
                  <a:gd name="connsiteX2" fmla="*/ 832766 w 1644207"/>
                  <a:gd name="connsiteY2" fmla="*/ 25952 h 563590"/>
                  <a:gd name="connsiteX3" fmla="*/ 842502 w 1644207"/>
                  <a:gd name="connsiteY3" fmla="*/ 19628 h 563590"/>
                  <a:gd name="connsiteX4" fmla="*/ 908954 w 1644207"/>
                  <a:gd name="connsiteY4" fmla="*/ 6704 h 563590"/>
                  <a:gd name="connsiteX5" fmla="*/ 975406 w 1644207"/>
                  <a:gd name="connsiteY5" fmla="*/ 19629 h 563590"/>
                  <a:gd name="connsiteX6" fmla="*/ 1019351 w 1644207"/>
                  <a:gd name="connsiteY6" fmla="*/ 48172 h 563590"/>
                  <a:gd name="connsiteX7" fmla="*/ 1037361 w 1644207"/>
                  <a:gd name="connsiteY7" fmla="*/ 45852 h 563590"/>
                  <a:gd name="connsiteX8" fmla="*/ 1085423 w 1644207"/>
                  <a:gd name="connsiteY8" fmla="*/ 52043 h 563590"/>
                  <a:gd name="connsiteX9" fmla="*/ 1123363 w 1644207"/>
                  <a:gd name="connsiteY9" fmla="*/ 67582 h 563590"/>
                  <a:gd name="connsiteX10" fmla="*/ 1132581 w 1644207"/>
                  <a:gd name="connsiteY10" fmla="*/ 62287 h 563590"/>
                  <a:gd name="connsiteX11" fmla="*/ 1195492 w 1644207"/>
                  <a:gd name="connsiteY11" fmla="*/ 51466 h 563590"/>
                  <a:gd name="connsiteX12" fmla="*/ 1309776 w 1644207"/>
                  <a:gd name="connsiteY12" fmla="*/ 91798 h 563590"/>
                  <a:gd name="connsiteX13" fmla="*/ 1311140 w 1644207"/>
                  <a:gd name="connsiteY13" fmla="*/ 93522 h 563590"/>
                  <a:gd name="connsiteX14" fmla="*/ 1311539 w 1644207"/>
                  <a:gd name="connsiteY14" fmla="*/ 93477 h 563590"/>
                  <a:gd name="connsiteX15" fmla="*/ 1356040 w 1644207"/>
                  <a:gd name="connsiteY15" fmla="*/ 98419 h 563590"/>
                  <a:gd name="connsiteX16" fmla="*/ 1391170 w 1644207"/>
                  <a:gd name="connsiteY16" fmla="*/ 110821 h 563590"/>
                  <a:gd name="connsiteX17" fmla="*/ 1399705 w 1644207"/>
                  <a:gd name="connsiteY17" fmla="*/ 106594 h 563590"/>
                  <a:gd name="connsiteX18" fmla="*/ 1457955 w 1644207"/>
                  <a:gd name="connsiteY18" fmla="*/ 97958 h 563590"/>
                  <a:gd name="connsiteX19" fmla="*/ 1607603 w 1644207"/>
                  <a:gd name="connsiteY19" fmla="*/ 207866 h 563590"/>
                  <a:gd name="connsiteX20" fmla="*/ 1606265 w 1644207"/>
                  <a:gd name="connsiteY20" fmla="*/ 212734 h 563590"/>
                  <a:gd name="connsiteX21" fmla="*/ 1632448 w 1644207"/>
                  <a:gd name="connsiteY21" fmla="*/ 241254 h 563590"/>
                  <a:gd name="connsiteX22" fmla="*/ 1644207 w 1644207"/>
                  <a:gd name="connsiteY22" fmla="*/ 284036 h 563590"/>
                  <a:gd name="connsiteX23" fmla="*/ 1632448 w 1644207"/>
                  <a:gd name="connsiteY23" fmla="*/ 326817 h 563590"/>
                  <a:gd name="connsiteX24" fmla="*/ 1618711 w 1644207"/>
                  <a:gd name="connsiteY24" fmla="*/ 341780 h 563590"/>
                  <a:gd name="connsiteX25" fmla="*/ 1608045 w 1644207"/>
                  <a:gd name="connsiteY25" fmla="*/ 380584 h 563590"/>
                  <a:gd name="connsiteX26" fmla="*/ 1470156 w 1644207"/>
                  <a:gd name="connsiteY26" fmla="*/ 447710 h 563590"/>
                  <a:gd name="connsiteX27" fmla="*/ 1433254 w 1644207"/>
                  <a:gd name="connsiteY27" fmla="*/ 442239 h 563590"/>
                  <a:gd name="connsiteX28" fmla="*/ 1419612 w 1644207"/>
                  <a:gd name="connsiteY28" fmla="*/ 451343 h 563590"/>
                  <a:gd name="connsiteX29" fmla="*/ 1335942 w 1644207"/>
                  <a:gd name="connsiteY29" fmla="*/ 470113 h 563590"/>
                  <a:gd name="connsiteX30" fmla="*/ 1299190 w 1644207"/>
                  <a:gd name="connsiteY30" fmla="*/ 466033 h 563590"/>
                  <a:gd name="connsiteX31" fmla="*/ 1299035 w 1644207"/>
                  <a:gd name="connsiteY31" fmla="*/ 466152 h 563590"/>
                  <a:gd name="connsiteX32" fmla="*/ 1208669 w 1644207"/>
                  <a:gd name="connsiteY32" fmla="*/ 489670 h 563590"/>
                  <a:gd name="connsiteX33" fmla="*/ 1168815 w 1644207"/>
                  <a:gd name="connsiteY33" fmla="*/ 482815 h 563590"/>
                  <a:gd name="connsiteX34" fmla="*/ 1154081 w 1644207"/>
                  <a:gd name="connsiteY34" fmla="*/ 494221 h 563590"/>
                  <a:gd name="connsiteX35" fmla="*/ 1063716 w 1644207"/>
                  <a:gd name="connsiteY35" fmla="*/ 517738 h 563590"/>
                  <a:gd name="connsiteX36" fmla="*/ 1015654 w 1644207"/>
                  <a:gd name="connsiteY36" fmla="*/ 511547 h 563590"/>
                  <a:gd name="connsiteX37" fmla="*/ 1006108 w 1644207"/>
                  <a:gd name="connsiteY37" fmla="*/ 507637 h 563590"/>
                  <a:gd name="connsiteX38" fmla="*/ 973641 w 1644207"/>
                  <a:gd name="connsiteY38" fmla="*/ 522673 h 563590"/>
                  <a:gd name="connsiteX39" fmla="*/ 922873 w 1644207"/>
                  <a:gd name="connsiteY39" fmla="*/ 530067 h 563590"/>
                  <a:gd name="connsiteX40" fmla="*/ 880776 w 1644207"/>
                  <a:gd name="connsiteY40" fmla="*/ 521880 h 563590"/>
                  <a:gd name="connsiteX41" fmla="*/ 865213 w 1644207"/>
                  <a:gd name="connsiteY41" fmla="*/ 535503 h 563590"/>
                  <a:gd name="connsiteX42" fmla="*/ 769762 w 1644207"/>
                  <a:gd name="connsiteY42" fmla="*/ 563590 h 563590"/>
                  <a:gd name="connsiteX43" fmla="*/ 674311 w 1644207"/>
                  <a:gd name="connsiteY43" fmla="*/ 535503 h 563590"/>
                  <a:gd name="connsiteX44" fmla="*/ 643619 w 1644207"/>
                  <a:gd name="connsiteY44" fmla="*/ 508637 h 563590"/>
                  <a:gd name="connsiteX45" fmla="*/ 598204 w 1644207"/>
                  <a:gd name="connsiteY45" fmla="*/ 514845 h 563590"/>
                  <a:gd name="connsiteX46" fmla="*/ 556107 w 1644207"/>
                  <a:gd name="connsiteY46" fmla="*/ 507160 h 563590"/>
                  <a:gd name="connsiteX47" fmla="*/ 540544 w 1644207"/>
                  <a:gd name="connsiteY47" fmla="*/ 519948 h 563590"/>
                  <a:gd name="connsiteX48" fmla="*/ 445093 w 1644207"/>
                  <a:gd name="connsiteY48" fmla="*/ 546313 h 563590"/>
                  <a:gd name="connsiteX49" fmla="*/ 313358 w 1644207"/>
                  <a:gd name="connsiteY49" fmla="*/ 490133 h 563590"/>
                  <a:gd name="connsiteX50" fmla="*/ 291708 w 1644207"/>
                  <a:gd name="connsiteY50" fmla="*/ 457864 h 563590"/>
                  <a:gd name="connsiteX51" fmla="*/ 264104 w 1644207"/>
                  <a:gd name="connsiteY51" fmla="*/ 460588 h 563590"/>
                  <a:gd name="connsiteX52" fmla="*/ 116822 w 1644207"/>
                  <a:gd name="connsiteY52" fmla="*/ 396857 h 563590"/>
                  <a:gd name="connsiteX53" fmla="*/ 113597 w 1644207"/>
                  <a:gd name="connsiteY53" fmla="*/ 386430 h 563590"/>
                  <a:gd name="connsiteX54" fmla="*/ 97625 w 1644207"/>
                  <a:gd name="connsiteY54" fmla="*/ 384325 h 563590"/>
                  <a:gd name="connsiteX55" fmla="*/ 0 w 1644207"/>
                  <a:gd name="connsiteY55" fmla="*/ 288176 h 563590"/>
                  <a:gd name="connsiteX56" fmla="*/ 46817 w 1644207"/>
                  <a:gd name="connsiteY56" fmla="*/ 214391 h 563590"/>
                  <a:gd name="connsiteX57" fmla="*/ 80619 w 1644207"/>
                  <a:gd name="connsiteY57" fmla="*/ 199513 h 563590"/>
                  <a:gd name="connsiteX58" fmla="*/ 90757 w 1644207"/>
                  <a:gd name="connsiteY58" fmla="*/ 166734 h 563590"/>
                  <a:gd name="connsiteX59" fmla="*/ 238039 w 1644207"/>
                  <a:gd name="connsiteY59" fmla="*/ 103002 h 563590"/>
                  <a:gd name="connsiteX60" fmla="*/ 263979 w 1644207"/>
                  <a:gd name="connsiteY60" fmla="*/ 105563 h 563590"/>
                  <a:gd name="connsiteX61" fmla="*/ 285519 w 1644207"/>
                  <a:gd name="connsiteY61" fmla="*/ 73457 h 563590"/>
                  <a:gd name="connsiteX62" fmla="*/ 417254 w 1644207"/>
                  <a:gd name="connsiteY62" fmla="*/ 17277 h 563590"/>
                  <a:gd name="connsiteX63" fmla="*/ 468021 w 1644207"/>
                  <a:gd name="connsiteY63" fmla="*/ 24218 h 563590"/>
                  <a:gd name="connsiteX64" fmla="*/ 508097 w 1644207"/>
                  <a:gd name="connsiteY64" fmla="*/ 41638 h 563590"/>
                  <a:gd name="connsiteX65" fmla="*/ 517833 w 1644207"/>
                  <a:gd name="connsiteY65" fmla="*/ 35702 h 563590"/>
                  <a:gd name="connsiteX66" fmla="*/ 584285 w 1644207"/>
                  <a:gd name="connsiteY66" fmla="*/ 23570 h 563590"/>
                  <a:gd name="connsiteX67" fmla="*/ 640010 w 1644207"/>
                  <a:gd name="connsiteY67" fmla="*/ 33744 h 563590"/>
                  <a:gd name="connsiteX68" fmla="*/ 646473 w 1644207"/>
                  <a:gd name="connsiteY68" fmla="*/ 28087 h 563590"/>
                  <a:gd name="connsiteX69" fmla="*/ 741923 w 1644207"/>
                  <a:gd name="connsiteY69" fmla="*/ 0 h 563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44207" h="563590">
                    <a:moveTo>
                      <a:pt x="741923" y="0"/>
                    </a:moveTo>
                    <a:cubicBezTo>
                      <a:pt x="759602" y="0"/>
                      <a:pt x="776652" y="2588"/>
                      <a:pt x="792690" y="7394"/>
                    </a:cubicBezTo>
                    <a:lnTo>
                      <a:pt x="832766" y="25952"/>
                    </a:lnTo>
                    <a:lnTo>
                      <a:pt x="842502" y="19628"/>
                    </a:lnTo>
                    <a:cubicBezTo>
                      <a:pt x="862928" y="11306"/>
                      <a:pt x="885382" y="6704"/>
                      <a:pt x="908954" y="6704"/>
                    </a:cubicBezTo>
                    <a:cubicBezTo>
                      <a:pt x="932526" y="6704"/>
                      <a:pt x="954981" y="11306"/>
                      <a:pt x="975406" y="19629"/>
                    </a:cubicBezTo>
                    <a:lnTo>
                      <a:pt x="1019351" y="48172"/>
                    </a:lnTo>
                    <a:lnTo>
                      <a:pt x="1037361" y="45852"/>
                    </a:lnTo>
                    <a:cubicBezTo>
                      <a:pt x="1054098" y="45852"/>
                      <a:pt x="1070240" y="48019"/>
                      <a:pt x="1085423" y="52043"/>
                    </a:cubicBezTo>
                    <a:lnTo>
                      <a:pt x="1123363" y="67582"/>
                    </a:lnTo>
                    <a:lnTo>
                      <a:pt x="1132581" y="62287"/>
                    </a:lnTo>
                    <a:cubicBezTo>
                      <a:pt x="1151918" y="55319"/>
                      <a:pt x="1173176" y="51466"/>
                      <a:pt x="1195492" y="51466"/>
                    </a:cubicBezTo>
                    <a:cubicBezTo>
                      <a:pt x="1240123" y="51466"/>
                      <a:pt x="1280529" y="66879"/>
                      <a:pt x="1309776" y="91798"/>
                    </a:cubicBezTo>
                    <a:lnTo>
                      <a:pt x="1311140" y="93522"/>
                    </a:lnTo>
                    <a:lnTo>
                      <a:pt x="1311539" y="93477"/>
                    </a:lnTo>
                    <a:cubicBezTo>
                      <a:pt x="1327036" y="93477"/>
                      <a:pt x="1341982" y="95207"/>
                      <a:pt x="1356040" y="98419"/>
                    </a:cubicBezTo>
                    <a:lnTo>
                      <a:pt x="1391170" y="110821"/>
                    </a:lnTo>
                    <a:lnTo>
                      <a:pt x="1399705" y="106594"/>
                    </a:lnTo>
                    <a:cubicBezTo>
                      <a:pt x="1417609" y="101033"/>
                      <a:pt x="1437292" y="97958"/>
                      <a:pt x="1457955" y="97958"/>
                    </a:cubicBezTo>
                    <a:cubicBezTo>
                      <a:pt x="1540604" y="97958"/>
                      <a:pt x="1607603" y="147165"/>
                      <a:pt x="1607603" y="207866"/>
                    </a:cubicBezTo>
                    <a:lnTo>
                      <a:pt x="1606265" y="212734"/>
                    </a:lnTo>
                    <a:lnTo>
                      <a:pt x="1632448" y="241254"/>
                    </a:lnTo>
                    <a:cubicBezTo>
                      <a:pt x="1640020" y="254404"/>
                      <a:pt x="1644207" y="268861"/>
                      <a:pt x="1644207" y="284036"/>
                    </a:cubicBezTo>
                    <a:cubicBezTo>
                      <a:pt x="1644207" y="299211"/>
                      <a:pt x="1640020" y="313668"/>
                      <a:pt x="1632448" y="326817"/>
                    </a:cubicBezTo>
                    <a:lnTo>
                      <a:pt x="1618711" y="341780"/>
                    </a:lnTo>
                    <a:lnTo>
                      <a:pt x="1608045" y="380584"/>
                    </a:lnTo>
                    <a:cubicBezTo>
                      <a:pt x="1585327" y="420032"/>
                      <a:pt x="1532144" y="447710"/>
                      <a:pt x="1470156" y="447710"/>
                    </a:cubicBezTo>
                    <a:lnTo>
                      <a:pt x="1433254" y="442239"/>
                    </a:lnTo>
                    <a:lnTo>
                      <a:pt x="1419612" y="451343"/>
                    </a:lnTo>
                    <a:cubicBezTo>
                      <a:pt x="1395728" y="463193"/>
                      <a:pt x="1366936" y="470113"/>
                      <a:pt x="1335942" y="470113"/>
                    </a:cubicBezTo>
                    <a:lnTo>
                      <a:pt x="1299190" y="466033"/>
                    </a:lnTo>
                    <a:lnTo>
                      <a:pt x="1299035" y="466152"/>
                    </a:lnTo>
                    <a:cubicBezTo>
                      <a:pt x="1273240" y="481000"/>
                      <a:pt x="1242143" y="489670"/>
                      <a:pt x="1208669" y="489670"/>
                    </a:cubicBezTo>
                    <a:lnTo>
                      <a:pt x="1168815" y="482815"/>
                    </a:lnTo>
                    <a:lnTo>
                      <a:pt x="1154081" y="494221"/>
                    </a:lnTo>
                    <a:cubicBezTo>
                      <a:pt x="1128286" y="509068"/>
                      <a:pt x="1097190" y="517738"/>
                      <a:pt x="1063716" y="517738"/>
                    </a:cubicBezTo>
                    <a:cubicBezTo>
                      <a:pt x="1046980" y="517738"/>
                      <a:pt x="1030837" y="515571"/>
                      <a:pt x="1015654" y="511547"/>
                    </a:cubicBezTo>
                    <a:lnTo>
                      <a:pt x="1006108" y="507637"/>
                    </a:lnTo>
                    <a:lnTo>
                      <a:pt x="973641" y="522673"/>
                    </a:lnTo>
                    <a:cubicBezTo>
                      <a:pt x="957603" y="527479"/>
                      <a:pt x="940552" y="530067"/>
                      <a:pt x="922873" y="530067"/>
                    </a:cubicBezTo>
                    <a:lnTo>
                      <a:pt x="880776" y="521880"/>
                    </a:lnTo>
                    <a:lnTo>
                      <a:pt x="865213" y="535503"/>
                    </a:lnTo>
                    <a:cubicBezTo>
                      <a:pt x="837966" y="553236"/>
                      <a:pt x="805120" y="563590"/>
                      <a:pt x="769762" y="563590"/>
                    </a:cubicBezTo>
                    <a:cubicBezTo>
                      <a:pt x="734405" y="563590"/>
                      <a:pt x="701558" y="553236"/>
                      <a:pt x="674311" y="535503"/>
                    </a:cubicBezTo>
                    <a:lnTo>
                      <a:pt x="643619" y="508637"/>
                    </a:lnTo>
                    <a:lnTo>
                      <a:pt x="598204" y="514845"/>
                    </a:lnTo>
                    <a:lnTo>
                      <a:pt x="556107" y="507160"/>
                    </a:lnTo>
                    <a:lnTo>
                      <a:pt x="540544" y="519948"/>
                    </a:lnTo>
                    <a:cubicBezTo>
                      <a:pt x="513297" y="536593"/>
                      <a:pt x="480451" y="546313"/>
                      <a:pt x="445093" y="546313"/>
                    </a:cubicBezTo>
                    <a:cubicBezTo>
                      <a:pt x="392057" y="546313"/>
                      <a:pt x="344670" y="524444"/>
                      <a:pt x="313358" y="490133"/>
                    </a:cubicBezTo>
                    <a:lnTo>
                      <a:pt x="291708" y="457864"/>
                    </a:lnTo>
                    <a:lnTo>
                      <a:pt x="264104" y="460588"/>
                    </a:lnTo>
                    <a:cubicBezTo>
                      <a:pt x="197895" y="460588"/>
                      <a:pt x="141087" y="434310"/>
                      <a:pt x="116822" y="396857"/>
                    </a:cubicBezTo>
                    <a:lnTo>
                      <a:pt x="113597" y="386430"/>
                    </a:lnTo>
                    <a:lnTo>
                      <a:pt x="97625" y="384325"/>
                    </a:lnTo>
                    <a:cubicBezTo>
                      <a:pt x="40255" y="368484"/>
                      <a:pt x="0" y="331399"/>
                      <a:pt x="0" y="288176"/>
                    </a:cubicBezTo>
                    <a:cubicBezTo>
                      <a:pt x="0" y="259361"/>
                      <a:pt x="17891" y="233274"/>
                      <a:pt x="46817" y="214391"/>
                    </a:cubicBezTo>
                    <a:lnTo>
                      <a:pt x="80619" y="199513"/>
                    </a:lnTo>
                    <a:lnTo>
                      <a:pt x="90757" y="166734"/>
                    </a:lnTo>
                    <a:cubicBezTo>
                      <a:pt x="115022" y="129281"/>
                      <a:pt x="171830" y="103002"/>
                      <a:pt x="238039" y="103002"/>
                    </a:cubicBezTo>
                    <a:lnTo>
                      <a:pt x="263979" y="105563"/>
                    </a:lnTo>
                    <a:lnTo>
                      <a:pt x="285519" y="73457"/>
                    </a:lnTo>
                    <a:cubicBezTo>
                      <a:pt x="316832" y="39146"/>
                      <a:pt x="364219" y="17277"/>
                      <a:pt x="417254" y="17277"/>
                    </a:cubicBezTo>
                    <a:cubicBezTo>
                      <a:pt x="434933" y="17277"/>
                      <a:pt x="451983" y="19706"/>
                      <a:pt x="468021" y="24218"/>
                    </a:cubicBezTo>
                    <a:lnTo>
                      <a:pt x="508097" y="41638"/>
                    </a:lnTo>
                    <a:lnTo>
                      <a:pt x="517833" y="35702"/>
                    </a:lnTo>
                    <a:cubicBezTo>
                      <a:pt x="538259" y="27890"/>
                      <a:pt x="560713" y="23570"/>
                      <a:pt x="584285" y="23570"/>
                    </a:cubicBezTo>
                    <a:lnTo>
                      <a:pt x="640010" y="33744"/>
                    </a:lnTo>
                    <a:lnTo>
                      <a:pt x="646473" y="28087"/>
                    </a:lnTo>
                    <a:cubicBezTo>
                      <a:pt x="673720" y="10354"/>
                      <a:pt x="706566" y="0"/>
                      <a:pt x="7419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225E1594-7FA1-478D-9925-6FF5C31A60AA}"/>
                  </a:ext>
                </a:extLst>
              </p:cNvPr>
              <p:cNvSpPr/>
              <p:nvPr/>
            </p:nvSpPr>
            <p:spPr>
              <a:xfrm>
                <a:off x="1359867" y="5248275"/>
                <a:ext cx="999158" cy="153738"/>
              </a:xfrm>
              <a:custGeom>
                <a:avLst/>
                <a:gdLst>
                  <a:gd name="connsiteX0" fmla="*/ 90846 w 1010142"/>
                  <a:gd name="connsiteY0" fmla="*/ 0 h 275992"/>
                  <a:gd name="connsiteX1" fmla="*/ 130599 w 1010142"/>
                  <a:gd name="connsiteY1" fmla="*/ 11346 h 275992"/>
                  <a:gd name="connsiteX2" fmla="*/ 174962 w 1010142"/>
                  <a:gd name="connsiteY2" fmla="*/ 11590 h 275992"/>
                  <a:gd name="connsiteX3" fmla="*/ 201781 w 1010142"/>
                  <a:gd name="connsiteY3" fmla="*/ 37457 h 275992"/>
                  <a:gd name="connsiteX4" fmla="*/ 290833 w 1010142"/>
                  <a:gd name="connsiteY4" fmla="*/ 72006 h 275992"/>
                  <a:gd name="connsiteX5" fmla="*/ 385604 w 1010142"/>
                  <a:gd name="connsiteY5" fmla="*/ 60075 h 275992"/>
                  <a:gd name="connsiteX6" fmla="*/ 401977 w 1010142"/>
                  <a:gd name="connsiteY6" fmla="*/ 50646 h 275992"/>
                  <a:gd name="connsiteX7" fmla="*/ 441679 w 1010142"/>
                  <a:gd name="connsiteY7" fmla="*/ 62408 h 275992"/>
                  <a:gd name="connsiteX8" fmla="*/ 491317 w 1010142"/>
                  <a:gd name="connsiteY8" fmla="*/ 62305 h 275992"/>
                  <a:gd name="connsiteX9" fmla="*/ 524111 w 1010142"/>
                  <a:gd name="connsiteY9" fmla="*/ 53710 h 275992"/>
                  <a:gd name="connsiteX10" fmla="*/ 532905 w 1010142"/>
                  <a:gd name="connsiteY10" fmla="*/ 58076 h 275992"/>
                  <a:gd name="connsiteX11" fmla="*/ 578554 w 1010142"/>
                  <a:gd name="connsiteY11" fmla="*/ 68894 h 275992"/>
                  <a:gd name="connsiteX12" fmla="*/ 667962 w 1010142"/>
                  <a:gd name="connsiteY12" fmla="*/ 60141 h 275992"/>
                  <a:gd name="connsiteX13" fmla="*/ 683311 w 1010142"/>
                  <a:gd name="connsiteY13" fmla="*/ 52449 h 275992"/>
                  <a:gd name="connsiteX14" fmla="*/ 720990 w 1010142"/>
                  <a:gd name="connsiteY14" fmla="*/ 62843 h 275992"/>
                  <a:gd name="connsiteX15" fmla="*/ 810399 w 1010142"/>
                  <a:gd name="connsiteY15" fmla="*/ 54089 h 275992"/>
                  <a:gd name="connsiteX16" fmla="*/ 810560 w 1010142"/>
                  <a:gd name="connsiteY16" fmla="*/ 54009 h 275992"/>
                  <a:gd name="connsiteX17" fmla="*/ 845534 w 1010142"/>
                  <a:gd name="connsiteY17" fmla="*/ 61739 h 275992"/>
                  <a:gd name="connsiteX18" fmla="*/ 928012 w 1010142"/>
                  <a:gd name="connsiteY18" fmla="*/ 56121 h 275992"/>
                  <a:gd name="connsiteX19" fmla="*/ 942075 w 1010142"/>
                  <a:gd name="connsiteY19" fmla="*/ 50204 h 275992"/>
                  <a:gd name="connsiteX20" fmla="*/ 977052 w 1010142"/>
                  <a:gd name="connsiteY20" fmla="*/ 59103 h 275992"/>
                  <a:gd name="connsiteX21" fmla="*/ 1010142 w 1010142"/>
                  <a:gd name="connsiteY21" fmla="*/ 60007 h 275992"/>
                  <a:gd name="connsiteX22" fmla="*/ 993188 w 1010142"/>
                  <a:gd name="connsiteY22" fmla="*/ 89178 h 275992"/>
                  <a:gd name="connsiteX23" fmla="*/ 987024 w 1010142"/>
                  <a:gd name="connsiteY23" fmla="*/ 122902 h 275992"/>
                  <a:gd name="connsiteX24" fmla="*/ 993188 w 1010142"/>
                  <a:gd name="connsiteY24" fmla="*/ 156627 h 275992"/>
                  <a:gd name="connsiteX25" fmla="*/ 998521 w 1010142"/>
                  <a:gd name="connsiteY25" fmla="*/ 165803 h 275992"/>
                  <a:gd name="connsiteX26" fmla="*/ 971525 w 1010142"/>
                  <a:gd name="connsiteY26" fmla="*/ 167786 h 275992"/>
                  <a:gd name="connsiteX27" fmla="*/ 917019 w 1010142"/>
                  <a:gd name="connsiteY27" fmla="*/ 184358 h 275992"/>
                  <a:gd name="connsiteX28" fmla="*/ 909446 w 1010142"/>
                  <a:gd name="connsiteY28" fmla="*/ 189220 h 275992"/>
                  <a:gd name="connsiteX29" fmla="*/ 874113 w 1010142"/>
                  <a:gd name="connsiteY29" fmla="*/ 184741 h 275992"/>
                  <a:gd name="connsiteX30" fmla="*/ 830859 w 1010142"/>
                  <a:gd name="connsiteY30" fmla="*/ 187917 h 275992"/>
                  <a:gd name="connsiteX31" fmla="*/ 830484 w 1010142"/>
                  <a:gd name="connsiteY31" fmla="*/ 188019 h 275992"/>
                  <a:gd name="connsiteX32" fmla="*/ 828938 w 1010142"/>
                  <a:gd name="connsiteY32" fmla="*/ 186824 h 275992"/>
                  <a:gd name="connsiteX33" fmla="*/ 713995 w 1010142"/>
                  <a:gd name="connsiteY33" fmla="*/ 172264 h 275992"/>
                  <a:gd name="connsiteX34" fmla="*/ 655336 w 1010142"/>
                  <a:gd name="connsiteY34" fmla="*/ 191390 h 275992"/>
                  <a:gd name="connsiteX35" fmla="*/ 647260 w 1010142"/>
                  <a:gd name="connsiteY35" fmla="*/ 197241 h 275992"/>
                  <a:gd name="connsiteX36" fmla="*/ 608800 w 1010142"/>
                  <a:gd name="connsiteY36" fmla="*/ 190641 h 275992"/>
                  <a:gd name="connsiteX37" fmla="*/ 561966 w 1010142"/>
                  <a:gd name="connsiteY37" fmla="*/ 193370 h 275992"/>
                  <a:gd name="connsiteX38" fmla="*/ 545065 w 1010142"/>
                  <a:gd name="connsiteY38" fmla="*/ 198206 h 275992"/>
                  <a:gd name="connsiteX39" fmla="*/ 499044 w 1010142"/>
                  <a:gd name="connsiteY39" fmla="*/ 181895 h 275992"/>
                  <a:gd name="connsiteX40" fmla="*/ 433680 w 1010142"/>
                  <a:gd name="connsiteY40" fmla="*/ 182080 h 275992"/>
                  <a:gd name="connsiteX41" fmla="*/ 371928 w 1010142"/>
                  <a:gd name="connsiteY41" fmla="*/ 203511 h 275992"/>
                  <a:gd name="connsiteX42" fmla="*/ 363500 w 1010142"/>
                  <a:gd name="connsiteY42" fmla="*/ 210292 h 275992"/>
                  <a:gd name="connsiteX43" fmla="*/ 322576 w 1010142"/>
                  <a:gd name="connsiteY43" fmla="*/ 201557 h 275992"/>
                  <a:gd name="connsiteX44" fmla="*/ 272987 w 1010142"/>
                  <a:gd name="connsiteY44" fmla="*/ 203738 h 275992"/>
                  <a:gd name="connsiteX45" fmla="*/ 185619 w 1010142"/>
                  <a:gd name="connsiteY45" fmla="*/ 242347 h 275992"/>
                  <a:gd name="connsiteX46" fmla="*/ 180229 w 1010142"/>
                  <a:gd name="connsiteY46" fmla="*/ 248048 h 275992"/>
                  <a:gd name="connsiteX47" fmla="*/ 125509 w 1010142"/>
                  <a:gd name="connsiteY47" fmla="*/ 248750 h 275992"/>
                  <a:gd name="connsiteX48" fmla="*/ 63646 w 1010142"/>
                  <a:gd name="connsiteY48" fmla="*/ 269529 h 275992"/>
                  <a:gd name="connsiteX49" fmla="*/ 55164 w 1010142"/>
                  <a:gd name="connsiteY49" fmla="*/ 275992 h 275992"/>
                  <a:gd name="connsiteX50" fmla="*/ 14399 w 1010142"/>
                  <a:gd name="connsiteY50" fmla="*/ 268193 h 275992"/>
                  <a:gd name="connsiteX51" fmla="*/ 4264 w 1010142"/>
                  <a:gd name="connsiteY51" fmla="*/ 268716 h 275992"/>
                  <a:gd name="connsiteX52" fmla="*/ 11768 w 1010142"/>
                  <a:gd name="connsiteY52" fmla="*/ 259509 h 275992"/>
                  <a:gd name="connsiteX53" fmla="*/ 22543 w 1010142"/>
                  <a:gd name="connsiteY53" fmla="*/ 215366 h 275992"/>
                  <a:gd name="connsiteX54" fmla="*/ 11769 w 1010142"/>
                  <a:gd name="connsiteY54" fmla="*/ 171222 h 275992"/>
                  <a:gd name="connsiteX55" fmla="*/ 6497 w 1010142"/>
                  <a:gd name="connsiteY55" fmla="*/ 164754 h 275992"/>
                  <a:gd name="connsiteX56" fmla="*/ 21968 w 1010142"/>
                  <a:gd name="connsiteY56" fmla="*/ 138132 h 275992"/>
                  <a:gd name="connsiteX57" fmla="*/ 28133 w 1010142"/>
                  <a:gd name="connsiteY57" fmla="*/ 104408 h 275992"/>
                  <a:gd name="connsiteX58" fmla="*/ 4717 w 1010142"/>
                  <a:gd name="connsiteY58" fmla="*/ 41001 h 275992"/>
                  <a:gd name="connsiteX59" fmla="*/ 0 w 1010142"/>
                  <a:gd name="connsiteY59" fmla="*/ 36707 h 275992"/>
                  <a:gd name="connsiteX60" fmla="*/ 3972 w 1010142"/>
                  <a:gd name="connsiteY60" fmla="*/ 19376 h 275992"/>
                  <a:gd name="connsiteX61" fmla="*/ 29554 w 1010142"/>
                  <a:gd name="connsiteY61" fmla="*/ 19516 h 275992"/>
                  <a:gd name="connsiteX62" fmla="*/ 74558 w 1010142"/>
                  <a:gd name="connsiteY62" fmla="*/ 8737 h 27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010142" h="275992">
                    <a:moveTo>
                      <a:pt x="90846" y="0"/>
                    </a:moveTo>
                    <a:lnTo>
                      <a:pt x="130599" y="11346"/>
                    </a:lnTo>
                    <a:lnTo>
                      <a:pt x="174962" y="11590"/>
                    </a:lnTo>
                    <a:lnTo>
                      <a:pt x="201781" y="37457"/>
                    </a:lnTo>
                    <a:cubicBezTo>
                      <a:pt x="226212" y="55358"/>
                      <a:pt x="256787" y="67817"/>
                      <a:pt x="290833" y="72006"/>
                    </a:cubicBezTo>
                    <a:cubicBezTo>
                      <a:pt x="324880" y="76196"/>
                      <a:pt x="357562" y="71520"/>
                      <a:pt x="385604" y="60075"/>
                    </a:cubicBezTo>
                    <a:lnTo>
                      <a:pt x="401977" y="50646"/>
                    </a:lnTo>
                    <a:lnTo>
                      <a:pt x="441679" y="62408"/>
                    </a:lnTo>
                    <a:cubicBezTo>
                      <a:pt x="458702" y="64503"/>
                      <a:pt x="475384" y="64382"/>
                      <a:pt x="491317" y="62305"/>
                    </a:cubicBezTo>
                    <a:lnTo>
                      <a:pt x="524111" y="53710"/>
                    </a:lnTo>
                    <a:lnTo>
                      <a:pt x="532905" y="58076"/>
                    </a:lnTo>
                    <a:cubicBezTo>
                      <a:pt x="547115" y="63205"/>
                      <a:pt x="562439" y="66911"/>
                      <a:pt x="578554" y="68894"/>
                    </a:cubicBezTo>
                    <a:cubicBezTo>
                      <a:pt x="610787" y="72860"/>
                      <a:pt x="641612" y="69370"/>
                      <a:pt x="667962" y="60141"/>
                    </a:cubicBezTo>
                    <a:lnTo>
                      <a:pt x="683311" y="52449"/>
                    </a:lnTo>
                    <a:lnTo>
                      <a:pt x="720990" y="62843"/>
                    </a:lnTo>
                    <a:cubicBezTo>
                      <a:pt x="753222" y="66809"/>
                      <a:pt x="784049" y="63319"/>
                      <a:pt x="810399" y="54089"/>
                    </a:cubicBezTo>
                    <a:lnTo>
                      <a:pt x="810560" y="54009"/>
                    </a:lnTo>
                    <a:lnTo>
                      <a:pt x="845534" y="61739"/>
                    </a:lnTo>
                    <a:cubicBezTo>
                      <a:pt x="875379" y="65411"/>
                      <a:pt x="903807" y="63097"/>
                      <a:pt x="928012" y="56121"/>
                    </a:cubicBezTo>
                    <a:lnTo>
                      <a:pt x="942075" y="50204"/>
                    </a:lnTo>
                    <a:lnTo>
                      <a:pt x="977052" y="59103"/>
                    </a:lnTo>
                    <a:lnTo>
                      <a:pt x="1010142" y="60007"/>
                    </a:lnTo>
                    <a:lnTo>
                      <a:pt x="993188" y="89178"/>
                    </a:lnTo>
                    <a:cubicBezTo>
                      <a:pt x="989182" y="99832"/>
                      <a:pt x="987024" y="111159"/>
                      <a:pt x="987024" y="122902"/>
                    </a:cubicBezTo>
                    <a:cubicBezTo>
                      <a:pt x="987024" y="134646"/>
                      <a:pt x="989182" y="145973"/>
                      <a:pt x="993188" y="156627"/>
                    </a:cubicBezTo>
                    <a:lnTo>
                      <a:pt x="998521" y="165803"/>
                    </a:lnTo>
                    <a:lnTo>
                      <a:pt x="971525" y="167786"/>
                    </a:lnTo>
                    <a:cubicBezTo>
                      <a:pt x="951762" y="171146"/>
                      <a:pt x="933366" y="176875"/>
                      <a:pt x="917019" y="184358"/>
                    </a:cubicBezTo>
                    <a:lnTo>
                      <a:pt x="909446" y="189220"/>
                    </a:lnTo>
                    <a:lnTo>
                      <a:pt x="874113" y="184741"/>
                    </a:lnTo>
                    <a:cubicBezTo>
                      <a:pt x="860218" y="184388"/>
                      <a:pt x="845681" y="185397"/>
                      <a:pt x="830859" y="187917"/>
                    </a:cubicBezTo>
                    <a:lnTo>
                      <a:pt x="830484" y="188019"/>
                    </a:lnTo>
                    <a:lnTo>
                      <a:pt x="828938" y="186824"/>
                    </a:lnTo>
                    <a:cubicBezTo>
                      <a:pt x="797482" y="171100"/>
                      <a:pt x="756682" y="165005"/>
                      <a:pt x="713995" y="172264"/>
                    </a:cubicBezTo>
                    <a:cubicBezTo>
                      <a:pt x="692651" y="175894"/>
                      <a:pt x="672857" y="182518"/>
                      <a:pt x="655336" y="191390"/>
                    </a:cubicBezTo>
                    <a:lnTo>
                      <a:pt x="647260" y="197241"/>
                    </a:lnTo>
                    <a:lnTo>
                      <a:pt x="608800" y="190641"/>
                    </a:lnTo>
                    <a:cubicBezTo>
                      <a:pt x="593716" y="189803"/>
                      <a:pt x="577974" y="190648"/>
                      <a:pt x="561966" y="193370"/>
                    </a:cubicBezTo>
                    <a:lnTo>
                      <a:pt x="545065" y="198206"/>
                    </a:lnTo>
                    <a:lnTo>
                      <a:pt x="499044" y="181895"/>
                    </a:lnTo>
                    <a:cubicBezTo>
                      <a:pt x="478346" y="178376"/>
                      <a:pt x="456225" y="178246"/>
                      <a:pt x="433680" y="182080"/>
                    </a:cubicBezTo>
                    <a:cubicBezTo>
                      <a:pt x="411135" y="185914"/>
                      <a:pt x="390302" y="193348"/>
                      <a:pt x="371928" y="203511"/>
                    </a:cubicBezTo>
                    <a:lnTo>
                      <a:pt x="363500" y="210292"/>
                    </a:lnTo>
                    <a:lnTo>
                      <a:pt x="322576" y="201557"/>
                    </a:lnTo>
                    <a:cubicBezTo>
                      <a:pt x="306565" y="200216"/>
                      <a:pt x="289896" y="200862"/>
                      <a:pt x="272987" y="203738"/>
                    </a:cubicBezTo>
                    <a:cubicBezTo>
                      <a:pt x="239170" y="209489"/>
                      <a:pt x="209201" y="223341"/>
                      <a:pt x="185619" y="242347"/>
                    </a:cubicBezTo>
                    <a:lnTo>
                      <a:pt x="180229" y="248048"/>
                    </a:lnTo>
                    <a:lnTo>
                      <a:pt x="125509" y="248750"/>
                    </a:lnTo>
                    <a:cubicBezTo>
                      <a:pt x="102963" y="252584"/>
                      <a:pt x="82091" y="259786"/>
                      <a:pt x="63646" y="269529"/>
                    </a:cubicBezTo>
                    <a:lnTo>
                      <a:pt x="55164" y="275992"/>
                    </a:lnTo>
                    <a:lnTo>
                      <a:pt x="14399" y="268193"/>
                    </a:lnTo>
                    <a:lnTo>
                      <a:pt x="4264" y="268716"/>
                    </a:lnTo>
                    <a:lnTo>
                      <a:pt x="11768" y="259509"/>
                    </a:lnTo>
                    <a:cubicBezTo>
                      <a:pt x="18707" y="245941"/>
                      <a:pt x="22543" y="231024"/>
                      <a:pt x="22543" y="215366"/>
                    </a:cubicBezTo>
                    <a:cubicBezTo>
                      <a:pt x="22543" y="199707"/>
                      <a:pt x="18707" y="184791"/>
                      <a:pt x="11769" y="171222"/>
                    </a:cubicBezTo>
                    <a:lnTo>
                      <a:pt x="6497" y="164754"/>
                    </a:lnTo>
                    <a:lnTo>
                      <a:pt x="21968" y="138132"/>
                    </a:lnTo>
                    <a:cubicBezTo>
                      <a:pt x="25975" y="127478"/>
                      <a:pt x="28133" y="116152"/>
                      <a:pt x="28133" y="104408"/>
                    </a:cubicBezTo>
                    <a:cubicBezTo>
                      <a:pt x="28133" y="80920"/>
                      <a:pt x="19501" y="59101"/>
                      <a:pt x="4717" y="41001"/>
                    </a:cubicBezTo>
                    <a:lnTo>
                      <a:pt x="0" y="36707"/>
                    </a:lnTo>
                    <a:lnTo>
                      <a:pt x="3972" y="19376"/>
                    </a:lnTo>
                    <a:lnTo>
                      <a:pt x="29554" y="19516"/>
                    </a:lnTo>
                    <a:cubicBezTo>
                      <a:pt x="45455" y="17684"/>
                      <a:pt x="60593" y="14010"/>
                      <a:pt x="74558" y="8737"/>
                    </a:cubicBezTo>
                    <a:close/>
                  </a:path>
                </a:pathLst>
              </a:custGeom>
              <a:solidFill>
                <a:srgbClr val="FFC000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3" name="グループ化 612">
              <a:extLst>
                <a:ext uri="{FF2B5EF4-FFF2-40B4-BE49-F238E27FC236}">
                  <a16:creationId xmlns:a16="http://schemas.microsoft.com/office/drawing/2014/main" id="{59524F38-C4B9-419B-8E55-8A6155FC936A}"/>
                </a:ext>
              </a:extLst>
            </p:cNvPr>
            <p:cNvGrpSpPr/>
            <p:nvPr/>
          </p:nvGrpSpPr>
          <p:grpSpPr>
            <a:xfrm>
              <a:off x="1240857" y="5364233"/>
              <a:ext cx="1595174" cy="469860"/>
              <a:chOff x="992643" y="5104559"/>
              <a:chExt cx="1595174" cy="469860"/>
            </a:xfrm>
          </p:grpSpPr>
          <p:sp>
            <p:nvSpPr>
              <p:cNvPr id="617" name="フリーフォーム: 図形 616">
                <a:extLst>
                  <a:ext uri="{FF2B5EF4-FFF2-40B4-BE49-F238E27FC236}">
                    <a16:creationId xmlns:a16="http://schemas.microsoft.com/office/drawing/2014/main" id="{26F95C12-F0E4-4CD6-BD96-5CED1654E09D}"/>
                  </a:ext>
                </a:extLst>
              </p:cNvPr>
              <p:cNvSpPr/>
              <p:nvPr/>
            </p:nvSpPr>
            <p:spPr>
              <a:xfrm>
                <a:off x="992643" y="5104559"/>
                <a:ext cx="1595174" cy="469860"/>
              </a:xfrm>
              <a:custGeom>
                <a:avLst/>
                <a:gdLst>
                  <a:gd name="connsiteX0" fmla="*/ 741923 w 1644207"/>
                  <a:gd name="connsiteY0" fmla="*/ 0 h 563590"/>
                  <a:gd name="connsiteX1" fmla="*/ 792690 w 1644207"/>
                  <a:gd name="connsiteY1" fmla="*/ 7394 h 563590"/>
                  <a:gd name="connsiteX2" fmla="*/ 832766 w 1644207"/>
                  <a:gd name="connsiteY2" fmla="*/ 25952 h 563590"/>
                  <a:gd name="connsiteX3" fmla="*/ 842502 w 1644207"/>
                  <a:gd name="connsiteY3" fmla="*/ 19628 h 563590"/>
                  <a:gd name="connsiteX4" fmla="*/ 908954 w 1644207"/>
                  <a:gd name="connsiteY4" fmla="*/ 6704 h 563590"/>
                  <a:gd name="connsiteX5" fmla="*/ 975406 w 1644207"/>
                  <a:gd name="connsiteY5" fmla="*/ 19629 h 563590"/>
                  <a:gd name="connsiteX6" fmla="*/ 1019351 w 1644207"/>
                  <a:gd name="connsiteY6" fmla="*/ 48172 h 563590"/>
                  <a:gd name="connsiteX7" fmla="*/ 1037361 w 1644207"/>
                  <a:gd name="connsiteY7" fmla="*/ 45852 h 563590"/>
                  <a:gd name="connsiteX8" fmla="*/ 1085423 w 1644207"/>
                  <a:gd name="connsiteY8" fmla="*/ 52043 h 563590"/>
                  <a:gd name="connsiteX9" fmla="*/ 1123363 w 1644207"/>
                  <a:gd name="connsiteY9" fmla="*/ 67582 h 563590"/>
                  <a:gd name="connsiteX10" fmla="*/ 1132581 w 1644207"/>
                  <a:gd name="connsiteY10" fmla="*/ 62287 h 563590"/>
                  <a:gd name="connsiteX11" fmla="*/ 1195492 w 1644207"/>
                  <a:gd name="connsiteY11" fmla="*/ 51466 h 563590"/>
                  <a:gd name="connsiteX12" fmla="*/ 1309776 w 1644207"/>
                  <a:gd name="connsiteY12" fmla="*/ 91798 h 563590"/>
                  <a:gd name="connsiteX13" fmla="*/ 1311140 w 1644207"/>
                  <a:gd name="connsiteY13" fmla="*/ 93522 h 563590"/>
                  <a:gd name="connsiteX14" fmla="*/ 1311539 w 1644207"/>
                  <a:gd name="connsiteY14" fmla="*/ 93477 h 563590"/>
                  <a:gd name="connsiteX15" fmla="*/ 1356040 w 1644207"/>
                  <a:gd name="connsiteY15" fmla="*/ 98419 h 563590"/>
                  <a:gd name="connsiteX16" fmla="*/ 1391170 w 1644207"/>
                  <a:gd name="connsiteY16" fmla="*/ 110821 h 563590"/>
                  <a:gd name="connsiteX17" fmla="*/ 1399705 w 1644207"/>
                  <a:gd name="connsiteY17" fmla="*/ 106594 h 563590"/>
                  <a:gd name="connsiteX18" fmla="*/ 1457955 w 1644207"/>
                  <a:gd name="connsiteY18" fmla="*/ 97958 h 563590"/>
                  <a:gd name="connsiteX19" fmla="*/ 1607603 w 1644207"/>
                  <a:gd name="connsiteY19" fmla="*/ 207866 h 563590"/>
                  <a:gd name="connsiteX20" fmla="*/ 1606265 w 1644207"/>
                  <a:gd name="connsiteY20" fmla="*/ 212734 h 563590"/>
                  <a:gd name="connsiteX21" fmla="*/ 1632448 w 1644207"/>
                  <a:gd name="connsiteY21" fmla="*/ 241254 h 563590"/>
                  <a:gd name="connsiteX22" fmla="*/ 1644207 w 1644207"/>
                  <a:gd name="connsiteY22" fmla="*/ 284036 h 563590"/>
                  <a:gd name="connsiteX23" fmla="*/ 1632448 w 1644207"/>
                  <a:gd name="connsiteY23" fmla="*/ 326817 h 563590"/>
                  <a:gd name="connsiteX24" fmla="*/ 1618711 w 1644207"/>
                  <a:gd name="connsiteY24" fmla="*/ 341780 h 563590"/>
                  <a:gd name="connsiteX25" fmla="*/ 1608045 w 1644207"/>
                  <a:gd name="connsiteY25" fmla="*/ 380584 h 563590"/>
                  <a:gd name="connsiteX26" fmla="*/ 1470156 w 1644207"/>
                  <a:gd name="connsiteY26" fmla="*/ 447710 h 563590"/>
                  <a:gd name="connsiteX27" fmla="*/ 1433254 w 1644207"/>
                  <a:gd name="connsiteY27" fmla="*/ 442239 h 563590"/>
                  <a:gd name="connsiteX28" fmla="*/ 1419612 w 1644207"/>
                  <a:gd name="connsiteY28" fmla="*/ 451343 h 563590"/>
                  <a:gd name="connsiteX29" fmla="*/ 1335942 w 1644207"/>
                  <a:gd name="connsiteY29" fmla="*/ 470113 h 563590"/>
                  <a:gd name="connsiteX30" fmla="*/ 1299190 w 1644207"/>
                  <a:gd name="connsiteY30" fmla="*/ 466033 h 563590"/>
                  <a:gd name="connsiteX31" fmla="*/ 1299035 w 1644207"/>
                  <a:gd name="connsiteY31" fmla="*/ 466152 h 563590"/>
                  <a:gd name="connsiteX32" fmla="*/ 1208669 w 1644207"/>
                  <a:gd name="connsiteY32" fmla="*/ 489670 h 563590"/>
                  <a:gd name="connsiteX33" fmla="*/ 1168815 w 1644207"/>
                  <a:gd name="connsiteY33" fmla="*/ 482815 h 563590"/>
                  <a:gd name="connsiteX34" fmla="*/ 1154081 w 1644207"/>
                  <a:gd name="connsiteY34" fmla="*/ 494221 h 563590"/>
                  <a:gd name="connsiteX35" fmla="*/ 1063716 w 1644207"/>
                  <a:gd name="connsiteY35" fmla="*/ 517738 h 563590"/>
                  <a:gd name="connsiteX36" fmla="*/ 1015654 w 1644207"/>
                  <a:gd name="connsiteY36" fmla="*/ 511547 h 563590"/>
                  <a:gd name="connsiteX37" fmla="*/ 1006108 w 1644207"/>
                  <a:gd name="connsiteY37" fmla="*/ 507637 h 563590"/>
                  <a:gd name="connsiteX38" fmla="*/ 973641 w 1644207"/>
                  <a:gd name="connsiteY38" fmla="*/ 522673 h 563590"/>
                  <a:gd name="connsiteX39" fmla="*/ 922873 w 1644207"/>
                  <a:gd name="connsiteY39" fmla="*/ 530067 h 563590"/>
                  <a:gd name="connsiteX40" fmla="*/ 880776 w 1644207"/>
                  <a:gd name="connsiteY40" fmla="*/ 521880 h 563590"/>
                  <a:gd name="connsiteX41" fmla="*/ 865213 w 1644207"/>
                  <a:gd name="connsiteY41" fmla="*/ 535503 h 563590"/>
                  <a:gd name="connsiteX42" fmla="*/ 769762 w 1644207"/>
                  <a:gd name="connsiteY42" fmla="*/ 563590 h 563590"/>
                  <a:gd name="connsiteX43" fmla="*/ 674311 w 1644207"/>
                  <a:gd name="connsiteY43" fmla="*/ 535503 h 563590"/>
                  <a:gd name="connsiteX44" fmla="*/ 643619 w 1644207"/>
                  <a:gd name="connsiteY44" fmla="*/ 508637 h 563590"/>
                  <a:gd name="connsiteX45" fmla="*/ 598204 w 1644207"/>
                  <a:gd name="connsiteY45" fmla="*/ 514845 h 563590"/>
                  <a:gd name="connsiteX46" fmla="*/ 556107 w 1644207"/>
                  <a:gd name="connsiteY46" fmla="*/ 507160 h 563590"/>
                  <a:gd name="connsiteX47" fmla="*/ 540544 w 1644207"/>
                  <a:gd name="connsiteY47" fmla="*/ 519948 h 563590"/>
                  <a:gd name="connsiteX48" fmla="*/ 445093 w 1644207"/>
                  <a:gd name="connsiteY48" fmla="*/ 546313 h 563590"/>
                  <a:gd name="connsiteX49" fmla="*/ 313358 w 1644207"/>
                  <a:gd name="connsiteY49" fmla="*/ 490133 h 563590"/>
                  <a:gd name="connsiteX50" fmla="*/ 291708 w 1644207"/>
                  <a:gd name="connsiteY50" fmla="*/ 457864 h 563590"/>
                  <a:gd name="connsiteX51" fmla="*/ 264104 w 1644207"/>
                  <a:gd name="connsiteY51" fmla="*/ 460588 h 563590"/>
                  <a:gd name="connsiteX52" fmla="*/ 116822 w 1644207"/>
                  <a:gd name="connsiteY52" fmla="*/ 396857 h 563590"/>
                  <a:gd name="connsiteX53" fmla="*/ 113597 w 1644207"/>
                  <a:gd name="connsiteY53" fmla="*/ 386430 h 563590"/>
                  <a:gd name="connsiteX54" fmla="*/ 97625 w 1644207"/>
                  <a:gd name="connsiteY54" fmla="*/ 384325 h 563590"/>
                  <a:gd name="connsiteX55" fmla="*/ 0 w 1644207"/>
                  <a:gd name="connsiteY55" fmla="*/ 288176 h 563590"/>
                  <a:gd name="connsiteX56" fmla="*/ 46817 w 1644207"/>
                  <a:gd name="connsiteY56" fmla="*/ 214391 h 563590"/>
                  <a:gd name="connsiteX57" fmla="*/ 80619 w 1644207"/>
                  <a:gd name="connsiteY57" fmla="*/ 199513 h 563590"/>
                  <a:gd name="connsiteX58" fmla="*/ 90757 w 1644207"/>
                  <a:gd name="connsiteY58" fmla="*/ 166734 h 563590"/>
                  <a:gd name="connsiteX59" fmla="*/ 238039 w 1644207"/>
                  <a:gd name="connsiteY59" fmla="*/ 103002 h 563590"/>
                  <a:gd name="connsiteX60" fmla="*/ 263979 w 1644207"/>
                  <a:gd name="connsiteY60" fmla="*/ 105563 h 563590"/>
                  <a:gd name="connsiteX61" fmla="*/ 285519 w 1644207"/>
                  <a:gd name="connsiteY61" fmla="*/ 73457 h 563590"/>
                  <a:gd name="connsiteX62" fmla="*/ 417254 w 1644207"/>
                  <a:gd name="connsiteY62" fmla="*/ 17277 h 563590"/>
                  <a:gd name="connsiteX63" fmla="*/ 468021 w 1644207"/>
                  <a:gd name="connsiteY63" fmla="*/ 24218 h 563590"/>
                  <a:gd name="connsiteX64" fmla="*/ 508097 w 1644207"/>
                  <a:gd name="connsiteY64" fmla="*/ 41638 h 563590"/>
                  <a:gd name="connsiteX65" fmla="*/ 517833 w 1644207"/>
                  <a:gd name="connsiteY65" fmla="*/ 35702 h 563590"/>
                  <a:gd name="connsiteX66" fmla="*/ 584285 w 1644207"/>
                  <a:gd name="connsiteY66" fmla="*/ 23570 h 563590"/>
                  <a:gd name="connsiteX67" fmla="*/ 640010 w 1644207"/>
                  <a:gd name="connsiteY67" fmla="*/ 33744 h 563590"/>
                  <a:gd name="connsiteX68" fmla="*/ 646473 w 1644207"/>
                  <a:gd name="connsiteY68" fmla="*/ 28087 h 563590"/>
                  <a:gd name="connsiteX69" fmla="*/ 741923 w 1644207"/>
                  <a:gd name="connsiteY69" fmla="*/ 0 h 563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44207" h="563590">
                    <a:moveTo>
                      <a:pt x="741923" y="0"/>
                    </a:moveTo>
                    <a:cubicBezTo>
                      <a:pt x="759602" y="0"/>
                      <a:pt x="776652" y="2588"/>
                      <a:pt x="792690" y="7394"/>
                    </a:cubicBezTo>
                    <a:lnTo>
                      <a:pt x="832766" y="25952"/>
                    </a:lnTo>
                    <a:lnTo>
                      <a:pt x="842502" y="19628"/>
                    </a:lnTo>
                    <a:cubicBezTo>
                      <a:pt x="862928" y="11306"/>
                      <a:pt x="885382" y="6704"/>
                      <a:pt x="908954" y="6704"/>
                    </a:cubicBezTo>
                    <a:cubicBezTo>
                      <a:pt x="932526" y="6704"/>
                      <a:pt x="954981" y="11306"/>
                      <a:pt x="975406" y="19629"/>
                    </a:cubicBezTo>
                    <a:lnTo>
                      <a:pt x="1019351" y="48172"/>
                    </a:lnTo>
                    <a:lnTo>
                      <a:pt x="1037361" y="45852"/>
                    </a:lnTo>
                    <a:cubicBezTo>
                      <a:pt x="1054098" y="45852"/>
                      <a:pt x="1070240" y="48019"/>
                      <a:pt x="1085423" y="52043"/>
                    </a:cubicBezTo>
                    <a:lnTo>
                      <a:pt x="1123363" y="67582"/>
                    </a:lnTo>
                    <a:lnTo>
                      <a:pt x="1132581" y="62287"/>
                    </a:lnTo>
                    <a:cubicBezTo>
                      <a:pt x="1151918" y="55319"/>
                      <a:pt x="1173176" y="51466"/>
                      <a:pt x="1195492" y="51466"/>
                    </a:cubicBezTo>
                    <a:cubicBezTo>
                      <a:pt x="1240123" y="51466"/>
                      <a:pt x="1280529" y="66879"/>
                      <a:pt x="1309776" y="91798"/>
                    </a:cubicBezTo>
                    <a:lnTo>
                      <a:pt x="1311140" y="93522"/>
                    </a:lnTo>
                    <a:lnTo>
                      <a:pt x="1311539" y="93477"/>
                    </a:lnTo>
                    <a:cubicBezTo>
                      <a:pt x="1327036" y="93477"/>
                      <a:pt x="1341982" y="95207"/>
                      <a:pt x="1356040" y="98419"/>
                    </a:cubicBezTo>
                    <a:lnTo>
                      <a:pt x="1391170" y="110821"/>
                    </a:lnTo>
                    <a:lnTo>
                      <a:pt x="1399705" y="106594"/>
                    </a:lnTo>
                    <a:cubicBezTo>
                      <a:pt x="1417609" y="101033"/>
                      <a:pt x="1437292" y="97958"/>
                      <a:pt x="1457955" y="97958"/>
                    </a:cubicBezTo>
                    <a:cubicBezTo>
                      <a:pt x="1540604" y="97958"/>
                      <a:pt x="1607603" y="147165"/>
                      <a:pt x="1607603" y="207866"/>
                    </a:cubicBezTo>
                    <a:lnTo>
                      <a:pt x="1606265" y="212734"/>
                    </a:lnTo>
                    <a:lnTo>
                      <a:pt x="1632448" y="241254"/>
                    </a:lnTo>
                    <a:cubicBezTo>
                      <a:pt x="1640020" y="254404"/>
                      <a:pt x="1644207" y="268861"/>
                      <a:pt x="1644207" y="284036"/>
                    </a:cubicBezTo>
                    <a:cubicBezTo>
                      <a:pt x="1644207" y="299211"/>
                      <a:pt x="1640020" y="313668"/>
                      <a:pt x="1632448" y="326817"/>
                    </a:cubicBezTo>
                    <a:lnTo>
                      <a:pt x="1618711" y="341780"/>
                    </a:lnTo>
                    <a:lnTo>
                      <a:pt x="1608045" y="380584"/>
                    </a:lnTo>
                    <a:cubicBezTo>
                      <a:pt x="1585327" y="420032"/>
                      <a:pt x="1532144" y="447710"/>
                      <a:pt x="1470156" y="447710"/>
                    </a:cubicBezTo>
                    <a:lnTo>
                      <a:pt x="1433254" y="442239"/>
                    </a:lnTo>
                    <a:lnTo>
                      <a:pt x="1419612" y="451343"/>
                    </a:lnTo>
                    <a:cubicBezTo>
                      <a:pt x="1395728" y="463193"/>
                      <a:pt x="1366936" y="470113"/>
                      <a:pt x="1335942" y="470113"/>
                    </a:cubicBezTo>
                    <a:lnTo>
                      <a:pt x="1299190" y="466033"/>
                    </a:lnTo>
                    <a:lnTo>
                      <a:pt x="1299035" y="466152"/>
                    </a:lnTo>
                    <a:cubicBezTo>
                      <a:pt x="1273240" y="481000"/>
                      <a:pt x="1242143" y="489670"/>
                      <a:pt x="1208669" y="489670"/>
                    </a:cubicBezTo>
                    <a:lnTo>
                      <a:pt x="1168815" y="482815"/>
                    </a:lnTo>
                    <a:lnTo>
                      <a:pt x="1154081" y="494221"/>
                    </a:lnTo>
                    <a:cubicBezTo>
                      <a:pt x="1128286" y="509068"/>
                      <a:pt x="1097190" y="517738"/>
                      <a:pt x="1063716" y="517738"/>
                    </a:cubicBezTo>
                    <a:cubicBezTo>
                      <a:pt x="1046980" y="517738"/>
                      <a:pt x="1030837" y="515571"/>
                      <a:pt x="1015654" y="511547"/>
                    </a:cubicBezTo>
                    <a:lnTo>
                      <a:pt x="1006108" y="507637"/>
                    </a:lnTo>
                    <a:lnTo>
                      <a:pt x="973641" y="522673"/>
                    </a:lnTo>
                    <a:cubicBezTo>
                      <a:pt x="957603" y="527479"/>
                      <a:pt x="940552" y="530067"/>
                      <a:pt x="922873" y="530067"/>
                    </a:cubicBezTo>
                    <a:lnTo>
                      <a:pt x="880776" y="521880"/>
                    </a:lnTo>
                    <a:lnTo>
                      <a:pt x="865213" y="535503"/>
                    </a:lnTo>
                    <a:cubicBezTo>
                      <a:pt x="837966" y="553236"/>
                      <a:pt x="805120" y="563590"/>
                      <a:pt x="769762" y="563590"/>
                    </a:cubicBezTo>
                    <a:cubicBezTo>
                      <a:pt x="734405" y="563590"/>
                      <a:pt x="701558" y="553236"/>
                      <a:pt x="674311" y="535503"/>
                    </a:cubicBezTo>
                    <a:lnTo>
                      <a:pt x="643619" y="508637"/>
                    </a:lnTo>
                    <a:lnTo>
                      <a:pt x="598204" y="514845"/>
                    </a:lnTo>
                    <a:lnTo>
                      <a:pt x="556107" y="507160"/>
                    </a:lnTo>
                    <a:lnTo>
                      <a:pt x="540544" y="519948"/>
                    </a:lnTo>
                    <a:cubicBezTo>
                      <a:pt x="513297" y="536593"/>
                      <a:pt x="480451" y="546313"/>
                      <a:pt x="445093" y="546313"/>
                    </a:cubicBezTo>
                    <a:cubicBezTo>
                      <a:pt x="392057" y="546313"/>
                      <a:pt x="344670" y="524444"/>
                      <a:pt x="313358" y="490133"/>
                    </a:cubicBezTo>
                    <a:lnTo>
                      <a:pt x="291708" y="457864"/>
                    </a:lnTo>
                    <a:lnTo>
                      <a:pt x="264104" y="460588"/>
                    </a:lnTo>
                    <a:cubicBezTo>
                      <a:pt x="197895" y="460588"/>
                      <a:pt x="141087" y="434310"/>
                      <a:pt x="116822" y="396857"/>
                    </a:cubicBezTo>
                    <a:lnTo>
                      <a:pt x="113597" y="386430"/>
                    </a:lnTo>
                    <a:lnTo>
                      <a:pt x="97625" y="384325"/>
                    </a:lnTo>
                    <a:cubicBezTo>
                      <a:pt x="40255" y="368484"/>
                      <a:pt x="0" y="331399"/>
                      <a:pt x="0" y="288176"/>
                    </a:cubicBezTo>
                    <a:cubicBezTo>
                      <a:pt x="0" y="259361"/>
                      <a:pt x="17891" y="233274"/>
                      <a:pt x="46817" y="214391"/>
                    </a:cubicBezTo>
                    <a:lnTo>
                      <a:pt x="80619" y="199513"/>
                    </a:lnTo>
                    <a:lnTo>
                      <a:pt x="90757" y="166734"/>
                    </a:lnTo>
                    <a:cubicBezTo>
                      <a:pt x="115022" y="129281"/>
                      <a:pt x="171830" y="103002"/>
                      <a:pt x="238039" y="103002"/>
                    </a:cubicBezTo>
                    <a:lnTo>
                      <a:pt x="263979" y="105563"/>
                    </a:lnTo>
                    <a:lnTo>
                      <a:pt x="285519" y="73457"/>
                    </a:lnTo>
                    <a:cubicBezTo>
                      <a:pt x="316832" y="39146"/>
                      <a:pt x="364219" y="17277"/>
                      <a:pt x="417254" y="17277"/>
                    </a:cubicBezTo>
                    <a:cubicBezTo>
                      <a:pt x="434933" y="17277"/>
                      <a:pt x="451983" y="19706"/>
                      <a:pt x="468021" y="24218"/>
                    </a:cubicBezTo>
                    <a:lnTo>
                      <a:pt x="508097" y="41638"/>
                    </a:lnTo>
                    <a:lnTo>
                      <a:pt x="517833" y="35702"/>
                    </a:lnTo>
                    <a:cubicBezTo>
                      <a:pt x="538259" y="27890"/>
                      <a:pt x="560713" y="23570"/>
                      <a:pt x="584285" y="23570"/>
                    </a:cubicBezTo>
                    <a:lnTo>
                      <a:pt x="640010" y="33744"/>
                    </a:lnTo>
                    <a:lnTo>
                      <a:pt x="646473" y="28087"/>
                    </a:lnTo>
                    <a:cubicBezTo>
                      <a:pt x="673720" y="10354"/>
                      <a:pt x="706566" y="0"/>
                      <a:pt x="7419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フリーフォーム: 図形 617">
                <a:extLst>
                  <a:ext uri="{FF2B5EF4-FFF2-40B4-BE49-F238E27FC236}">
                    <a16:creationId xmlns:a16="http://schemas.microsoft.com/office/drawing/2014/main" id="{C9B45A8F-8698-4020-8EA8-F45C98F13A75}"/>
                  </a:ext>
                </a:extLst>
              </p:cNvPr>
              <p:cNvSpPr/>
              <p:nvPr/>
            </p:nvSpPr>
            <p:spPr>
              <a:xfrm>
                <a:off x="1359867" y="5248275"/>
                <a:ext cx="999158" cy="153738"/>
              </a:xfrm>
              <a:custGeom>
                <a:avLst/>
                <a:gdLst>
                  <a:gd name="connsiteX0" fmla="*/ 90846 w 1010142"/>
                  <a:gd name="connsiteY0" fmla="*/ 0 h 275992"/>
                  <a:gd name="connsiteX1" fmla="*/ 130599 w 1010142"/>
                  <a:gd name="connsiteY1" fmla="*/ 11346 h 275992"/>
                  <a:gd name="connsiteX2" fmla="*/ 174962 w 1010142"/>
                  <a:gd name="connsiteY2" fmla="*/ 11590 h 275992"/>
                  <a:gd name="connsiteX3" fmla="*/ 201781 w 1010142"/>
                  <a:gd name="connsiteY3" fmla="*/ 37457 h 275992"/>
                  <a:gd name="connsiteX4" fmla="*/ 290833 w 1010142"/>
                  <a:gd name="connsiteY4" fmla="*/ 72006 h 275992"/>
                  <a:gd name="connsiteX5" fmla="*/ 385604 w 1010142"/>
                  <a:gd name="connsiteY5" fmla="*/ 60075 h 275992"/>
                  <a:gd name="connsiteX6" fmla="*/ 401977 w 1010142"/>
                  <a:gd name="connsiteY6" fmla="*/ 50646 h 275992"/>
                  <a:gd name="connsiteX7" fmla="*/ 441679 w 1010142"/>
                  <a:gd name="connsiteY7" fmla="*/ 62408 h 275992"/>
                  <a:gd name="connsiteX8" fmla="*/ 491317 w 1010142"/>
                  <a:gd name="connsiteY8" fmla="*/ 62305 h 275992"/>
                  <a:gd name="connsiteX9" fmla="*/ 524111 w 1010142"/>
                  <a:gd name="connsiteY9" fmla="*/ 53710 h 275992"/>
                  <a:gd name="connsiteX10" fmla="*/ 532905 w 1010142"/>
                  <a:gd name="connsiteY10" fmla="*/ 58076 h 275992"/>
                  <a:gd name="connsiteX11" fmla="*/ 578554 w 1010142"/>
                  <a:gd name="connsiteY11" fmla="*/ 68894 h 275992"/>
                  <a:gd name="connsiteX12" fmla="*/ 667962 w 1010142"/>
                  <a:gd name="connsiteY12" fmla="*/ 60141 h 275992"/>
                  <a:gd name="connsiteX13" fmla="*/ 683311 w 1010142"/>
                  <a:gd name="connsiteY13" fmla="*/ 52449 h 275992"/>
                  <a:gd name="connsiteX14" fmla="*/ 720990 w 1010142"/>
                  <a:gd name="connsiteY14" fmla="*/ 62843 h 275992"/>
                  <a:gd name="connsiteX15" fmla="*/ 810399 w 1010142"/>
                  <a:gd name="connsiteY15" fmla="*/ 54089 h 275992"/>
                  <a:gd name="connsiteX16" fmla="*/ 810560 w 1010142"/>
                  <a:gd name="connsiteY16" fmla="*/ 54009 h 275992"/>
                  <a:gd name="connsiteX17" fmla="*/ 845534 w 1010142"/>
                  <a:gd name="connsiteY17" fmla="*/ 61739 h 275992"/>
                  <a:gd name="connsiteX18" fmla="*/ 928012 w 1010142"/>
                  <a:gd name="connsiteY18" fmla="*/ 56121 h 275992"/>
                  <a:gd name="connsiteX19" fmla="*/ 942075 w 1010142"/>
                  <a:gd name="connsiteY19" fmla="*/ 50204 h 275992"/>
                  <a:gd name="connsiteX20" fmla="*/ 977052 w 1010142"/>
                  <a:gd name="connsiteY20" fmla="*/ 59103 h 275992"/>
                  <a:gd name="connsiteX21" fmla="*/ 1010142 w 1010142"/>
                  <a:gd name="connsiteY21" fmla="*/ 60007 h 275992"/>
                  <a:gd name="connsiteX22" fmla="*/ 993188 w 1010142"/>
                  <a:gd name="connsiteY22" fmla="*/ 89178 h 275992"/>
                  <a:gd name="connsiteX23" fmla="*/ 987024 w 1010142"/>
                  <a:gd name="connsiteY23" fmla="*/ 122902 h 275992"/>
                  <a:gd name="connsiteX24" fmla="*/ 993188 w 1010142"/>
                  <a:gd name="connsiteY24" fmla="*/ 156627 h 275992"/>
                  <a:gd name="connsiteX25" fmla="*/ 998521 w 1010142"/>
                  <a:gd name="connsiteY25" fmla="*/ 165803 h 275992"/>
                  <a:gd name="connsiteX26" fmla="*/ 971525 w 1010142"/>
                  <a:gd name="connsiteY26" fmla="*/ 167786 h 275992"/>
                  <a:gd name="connsiteX27" fmla="*/ 917019 w 1010142"/>
                  <a:gd name="connsiteY27" fmla="*/ 184358 h 275992"/>
                  <a:gd name="connsiteX28" fmla="*/ 909446 w 1010142"/>
                  <a:gd name="connsiteY28" fmla="*/ 189220 h 275992"/>
                  <a:gd name="connsiteX29" fmla="*/ 874113 w 1010142"/>
                  <a:gd name="connsiteY29" fmla="*/ 184741 h 275992"/>
                  <a:gd name="connsiteX30" fmla="*/ 830859 w 1010142"/>
                  <a:gd name="connsiteY30" fmla="*/ 187917 h 275992"/>
                  <a:gd name="connsiteX31" fmla="*/ 830484 w 1010142"/>
                  <a:gd name="connsiteY31" fmla="*/ 188019 h 275992"/>
                  <a:gd name="connsiteX32" fmla="*/ 828938 w 1010142"/>
                  <a:gd name="connsiteY32" fmla="*/ 186824 h 275992"/>
                  <a:gd name="connsiteX33" fmla="*/ 713995 w 1010142"/>
                  <a:gd name="connsiteY33" fmla="*/ 172264 h 275992"/>
                  <a:gd name="connsiteX34" fmla="*/ 655336 w 1010142"/>
                  <a:gd name="connsiteY34" fmla="*/ 191390 h 275992"/>
                  <a:gd name="connsiteX35" fmla="*/ 647260 w 1010142"/>
                  <a:gd name="connsiteY35" fmla="*/ 197241 h 275992"/>
                  <a:gd name="connsiteX36" fmla="*/ 608800 w 1010142"/>
                  <a:gd name="connsiteY36" fmla="*/ 190641 h 275992"/>
                  <a:gd name="connsiteX37" fmla="*/ 561966 w 1010142"/>
                  <a:gd name="connsiteY37" fmla="*/ 193370 h 275992"/>
                  <a:gd name="connsiteX38" fmla="*/ 545065 w 1010142"/>
                  <a:gd name="connsiteY38" fmla="*/ 198206 h 275992"/>
                  <a:gd name="connsiteX39" fmla="*/ 499044 w 1010142"/>
                  <a:gd name="connsiteY39" fmla="*/ 181895 h 275992"/>
                  <a:gd name="connsiteX40" fmla="*/ 433680 w 1010142"/>
                  <a:gd name="connsiteY40" fmla="*/ 182080 h 275992"/>
                  <a:gd name="connsiteX41" fmla="*/ 371928 w 1010142"/>
                  <a:gd name="connsiteY41" fmla="*/ 203511 h 275992"/>
                  <a:gd name="connsiteX42" fmla="*/ 363500 w 1010142"/>
                  <a:gd name="connsiteY42" fmla="*/ 210292 h 275992"/>
                  <a:gd name="connsiteX43" fmla="*/ 322576 w 1010142"/>
                  <a:gd name="connsiteY43" fmla="*/ 201557 h 275992"/>
                  <a:gd name="connsiteX44" fmla="*/ 272987 w 1010142"/>
                  <a:gd name="connsiteY44" fmla="*/ 203738 h 275992"/>
                  <a:gd name="connsiteX45" fmla="*/ 185619 w 1010142"/>
                  <a:gd name="connsiteY45" fmla="*/ 242347 h 275992"/>
                  <a:gd name="connsiteX46" fmla="*/ 180229 w 1010142"/>
                  <a:gd name="connsiteY46" fmla="*/ 248048 h 275992"/>
                  <a:gd name="connsiteX47" fmla="*/ 125509 w 1010142"/>
                  <a:gd name="connsiteY47" fmla="*/ 248750 h 275992"/>
                  <a:gd name="connsiteX48" fmla="*/ 63646 w 1010142"/>
                  <a:gd name="connsiteY48" fmla="*/ 269529 h 275992"/>
                  <a:gd name="connsiteX49" fmla="*/ 55164 w 1010142"/>
                  <a:gd name="connsiteY49" fmla="*/ 275992 h 275992"/>
                  <a:gd name="connsiteX50" fmla="*/ 14399 w 1010142"/>
                  <a:gd name="connsiteY50" fmla="*/ 268193 h 275992"/>
                  <a:gd name="connsiteX51" fmla="*/ 4264 w 1010142"/>
                  <a:gd name="connsiteY51" fmla="*/ 268716 h 275992"/>
                  <a:gd name="connsiteX52" fmla="*/ 11768 w 1010142"/>
                  <a:gd name="connsiteY52" fmla="*/ 259509 h 275992"/>
                  <a:gd name="connsiteX53" fmla="*/ 22543 w 1010142"/>
                  <a:gd name="connsiteY53" fmla="*/ 215366 h 275992"/>
                  <a:gd name="connsiteX54" fmla="*/ 11769 w 1010142"/>
                  <a:gd name="connsiteY54" fmla="*/ 171222 h 275992"/>
                  <a:gd name="connsiteX55" fmla="*/ 6497 w 1010142"/>
                  <a:gd name="connsiteY55" fmla="*/ 164754 h 275992"/>
                  <a:gd name="connsiteX56" fmla="*/ 21968 w 1010142"/>
                  <a:gd name="connsiteY56" fmla="*/ 138132 h 275992"/>
                  <a:gd name="connsiteX57" fmla="*/ 28133 w 1010142"/>
                  <a:gd name="connsiteY57" fmla="*/ 104408 h 275992"/>
                  <a:gd name="connsiteX58" fmla="*/ 4717 w 1010142"/>
                  <a:gd name="connsiteY58" fmla="*/ 41001 h 275992"/>
                  <a:gd name="connsiteX59" fmla="*/ 0 w 1010142"/>
                  <a:gd name="connsiteY59" fmla="*/ 36707 h 275992"/>
                  <a:gd name="connsiteX60" fmla="*/ 3972 w 1010142"/>
                  <a:gd name="connsiteY60" fmla="*/ 19376 h 275992"/>
                  <a:gd name="connsiteX61" fmla="*/ 29554 w 1010142"/>
                  <a:gd name="connsiteY61" fmla="*/ 19516 h 275992"/>
                  <a:gd name="connsiteX62" fmla="*/ 74558 w 1010142"/>
                  <a:gd name="connsiteY62" fmla="*/ 8737 h 27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010142" h="275992">
                    <a:moveTo>
                      <a:pt x="90846" y="0"/>
                    </a:moveTo>
                    <a:lnTo>
                      <a:pt x="130599" y="11346"/>
                    </a:lnTo>
                    <a:lnTo>
                      <a:pt x="174962" y="11590"/>
                    </a:lnTo>
                    <a:lnTo>
                      <a:pt x="201781" y="37457"/>
                    </a:lnTo>
                    <a:cubicBezTo>
                      <a:pt x="226212" y="55358"/>
                      <a:pt x="256787" y="67817"/>
                      <a:pt x="290833" y="72006"/>
                    </a:cubicBezTo>
                    <a:cubicBezTo>
                      <a:pt x="324880" y="76196"/>
                      <a:pt x="357562" y="71520"/>
                      <a:pt x="385604" y="60075"/>
                    </a:cubicBezTo>
                    <a:lnTo>
                      <a:pt x="401977" y="50646"/>
                    </a:lnTo>
                    <a:lnTo>
                      <a:pt x="441679" y="62408"/>
                    </a:lnTo>
                    <a:cubicBezTo>
                      <a:pt x="458702" y="64503"/>
                      <a:pt x="475384" y="64382"/>
                      <a:pt x="491317" y="62305"/>
                    </a:cubicBezTo>
                    <a:lnTo>
                      <a:pt x="524111" y="53710"/>
                    </a:lnTo>
                    <a:lnTo>
                      <a:pt x="532905" y="58076"/>
                    </a:lnTo>
                    <a:cubicBezTo>
                      <a:pt x="547115" y="63205"/>
                      <a:pt x="562439" y="66911"/>
                      <a:pt x="578554" y="68894"/>
                    </a:cubicBezTo>
                    <a:cubicBezTo>
                      <a:pt x="610787" y="72860"/>
                      <a:pt x="641612" y="69370"/>
                      <a:pt x="667962" y="60141"/>
                    </a:cubicBezTo>
                    <a:lnTo>
                      <a:pt x="683311" y="52449"/>
                    </a:lnTo>
                    <a:lnTo>
                      <a:pt x="720990" y="62843"/>
                    </a:lnTo>
                    <a:cubicBezTo>
                      <a:pt x="753222" y="66809"/>
                      <a:pt x="784049" y="63319"/>
                      <a:pt x="810399" y="54089"/>
                    </a:cubicBezTo>
                    <a:lnTo>
                      <a:pt x="810560" y="54009"/>
                    </a:lnTo>
                    <a:lnTo>
                      <a:pt x="845534" y="61739"/>
                    </a:lnTo>
                    <a:cubicBezTo>
                      <a:pt x="875379" y="65411"/>
                      <a:pt x="903807" y="63097"/>
                      <a:pt x="928012" y="56121"/>
                    </a:cubicBezTo>
                    <a:lnTo>
                      <a:pt x="942075" y="50204"/>
                    </a:lnTo>
                    <a:lnTo>
                      <a:pt x="977052" y="59103"/>
                    </a:lnTo>
                    <a:lnTo>
                      <a:pt x="1010142" y="60007"/>
                    </a:lnTo>
                    <a:lnTo>
                      <a:pt x="993188" y="89178"/>
                    </a:lnTo>
                    <a:cubicBezTo>
                      <a:pt x="989182" y="99832"/>
                      <a:pt x="987024" y="111159"/>
                      <a:pt x="987024" y="122902"/>
                    </a:cubicBezTo>
                    <a:cubicBezTo>
                      <a:pt x="987024" y="134646"/>
                      <a:pt x="989182" y="145973"/>
                      <a:pt x="993188" y="156627"/>
                    </a:cubicBezTo>
                    <a:lnTo>
                      <a:pt x="998521" y="165803"/>
                    </a:lnTo>
                    <a:lnTo>
                      <a:pt x="971525" y="167786"/>
                    </a:lnTo>
                    <a:cubicBezTo>
                      <a:pt x="951762" y="171146"/>
                      <a:pt x="933366" y="176875"/>
                      <a:pt x="917019" y="184358"/>
                    </a:cubicBezTo>
                    <a:lnTo>
                      <a:pt x="909446" y="189220"/>
                    </a:lnTo>
                    <a:lnTo>
                      <a:pt x="874113" y="184741"/>
                    </a:lnTo>
                    <a:cubicBezTo>
                      <a:pt x="860218" y="184388"/>
                      <a:pt x="845681" y="185397"/>
                      <a:pt x="830859" y="187917"/>
                    </a:cubicBezTo>
                    <a:lnTo>
                      <a:pt x="830484" y="188019"/>
                    </a:lnTo>
                    <a:lnTo>
                      <a:pt x="828938" y="186824"/>
                    </a:lnTo>
                    <a:cubicBezTo>
                      <a:pt x="797482" y="171100"/>
                      <a:pt x="756682" y="165005"/>
                      <a:pt x="713995" y="172264"/>
                    </a:cubicBezTo>
                    <a:cubicBezTo>
                      <a:pt x="692651" y="175894"/>
                      <a:pt x="672857" y="182518"/>
                      <a:pt x="655336" y="191390"/>
                    </a:cubicBezTo>
                    <a:lnTo>
                      <a:pt x="647260" y="197241"/>
                    </a:lnTo>
                    <a:lnTo>
                      <a:pt x="608800" y="190641"/>
                    </a:lnTo>
                    <a:cubicBezTo>
                      <a:pt x="593716" y="189803"/>
                      <a:pt x="577974" y="190648"/>
                      <a:pt x="561966" y="193370"/>
                    </a:cubicBezTo>
                    <a:lnTo>
                      <a:pt x="545065" y="198206"/>
                    </a:lnTo>
                    <a:lnTo>
                      <a:pt x="499044" y="181895"/>
                    </a:lnTo>
                    <a:cubicBezTo>
                      <a:pt x="478346" y="178376"/>
                      <a:pt x="456225" y="178246"/>
                      <a:pt x="433680" y="182080"/>
                    </a:cubicBezTo>
                    <a:cubicBezTo>
                      <a:pt x="411135" y="185914"/>
                      <a:pt x="390302" y="193348"/>
                      <a:pt x="371928" y="203511"/>
                    </a:cubicBezTo>
                    <a:lnTo>
                      <a:pt x="363500" y="210292"/>
                    </a:lnTo>
                    <a:lnTo>
                      <a:pt x="322576" y="201557"/>
                    </a:lnTo>
                    <a:cubicBezTo>
                      <a:pt x="306565" y="200216"/>
                      <a:pt x="289896" y="200862"/>
                      <a:pt x="272987" y="203738"/>
                    </a:cubicBezTo>
                    <a:cubicBezTo>
                      <a:pt x="239170" y="209489"/>
                      <a:pt x="209201" y="223341"/>
                      <a:pt x="185619" y="242347"/>
                    </a:cubicBezTo>
                    <a:lnTo>
                      <a:pt x="180229" y="248048"/>
                    </a:lnTo>
                    <a:lnTo>
                      <a:pt x="125509" y="248750"/>
                    </a:lnTo>
                    <a:cubicBezTo>
                      <a:pt x="102963" y="252584"/>
                      <a:pt x="82091" y="259786"/>
                      <a:pt x="63646" y="269529"/>
                    </a:cubicBezTo>
                    <a:lnTo>
                      <a:pt x="55164" y="275992"/>
                    </a:lnTo>
                    <a:lnTo>
                      <a:pt x="14399" y="268193"/>
                    </a:lnTo>
                    <a:lnTo>
                      <a:pt x="4264" y="268716"/>
                    </a:lnTo>
                    <a:lnTo>
                      <a:pt x="11768" y="259509"/>
                    </a:lnTo>
                    <a:cubicBezTo>
                      <a:pt x="18707" y="245941"/>
                      <a:pt x="22543" y="231024"/>
                      <a:pt x="22543" y="215366"/>
                    </a:cubicBezTo>
                    <a:cubicBezTo>
                      <a:pt x="22543" y="199707"/>
                      <a:pt x="18707" y="184791"/>
                      <a:pt x="11769" y="171222"/>
                    </a:cubicBezTo>
                    <a:lnTo>
                      <a:pt x="6497" y="164754"/>
                    </a:lnTo>
                    <a:lnTo>
                      <a:pt x="21968" y="138132"/>
                    </a:lnTo>
                    <a:cubicBezTo>
                      <a:pt x="25975" y="127478"/>
                      <a:pt x="28133" y="116152"/>
                      <a:pt x="28133" y="104408"/>
                    </a:cubicBezTo>
                    <a:cubicBezTo>
                      <a:pt x="28133" y="80920"/>
                      <a:pt x="19501" y="59101"/>
                      <a:pt x="4717" y="41001"/>
                    </a:cubicBezTo>
                    <a:lnTo>
                      <a:pt x="0" y="36707"/>
                    </a:lnTo>
                    <a:lnTo>
                      <a:pt x="3972" y="19376"/>
                    </a:lnTo>
                    <a:lnTo>
                      <a:pt x="29554" y="19516"/>
                    </a:lnTo>
                    <a:cubicBezTo>
                      <a:pt x="45455" y="17684"/>
                      <a:pt x="60593" y="14010"/>
                      <a:pt x="74558" y="8737"/>
                    </a:cubicBezTo>
                    <a:close/>
                  </a:path>
                </a:pathLst>
              </a:custGeom>
              <a:solidFill>
                <a:srgbClr val="FFC000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14F4EDC2-8A23-4C15-88E2-0697F6C8BD5D}"/>
                </a:ext>
              </a:extLst>
            </p:cNvPr>
            <p:cNvGrpSpPr/>
            <p:nvPr/>
          </p:nvGrpSpPr>
          <p:grpSpPr>
            <a:xfrm>
              <a:off x="973632" y="5653727"/>
              <a:ext cx="1595174" cy="469860"/>
              <a:chOff x="992643" y="5104559"/>
              <a:chExt cx="1595174" cy="469860"/>
            </a:xfrm>
          </p:grpSpPr>
          <p:sp>
            <p:nvSpPr>
              <p:cNvPr id="615" name="フリーフォーム: 図形 614">
                <a:extLst>
                  <a:ext uri="{FF2B5EF4-FFF2-40B4-BE49-F238E27FC236}">
                    <a16:creationId xmlns:a16="http://schemas.microsoft.com/office/drawing/2014/main" id="{AAAD57C3-66C1-4374-974E-B2A98CE62D14}"/>
                  </a:ext>
                </a:extLst>
              </p:cNvPr>
              <p:cNvSpPr/>
              <p:nvPr/>
            </p:nvSpPr>
            <p:spPr>
              <a:xfrm>
                <a:off x="992643" y="5104559"/>
                <a:ext cx="1595174" cy="469860"/>
              </a:xfrm>
              <a:custGeom>
                <a:avLst/>
                <a:gdLst>
                  <a:gd name="connsiteX0" fmla="*/ 741923 w 1644207"/>
                  <a:gd name="connsiteY0" fmla="*/ 0 h 563590"/>
                  <a:gd name="connsiteX1" fmla="*/ 792690 w 1644207"/>
                  <a:gd name="connsiteY1" fmla="*/ 7394 h 563590"/>
                  <a:gd name="connsiteX2" fmla="*/ 832766 w 1644207"/>
                  <a:gd name="connsiteY2" fmla="*/ 25952 h 563590"/>
                  <a:gd name="connsiteX3" fmla="*/ 842502 w 1644207"/>
                  <a:gd name="connsiteY3" fmla="*/ 19628 h 563590"/>
                  <a:gd name="connsiteX4" fmla="*/ 908954 w 1644207"/>
                  <a:gd name="connsiteY4" fmla="*/ 6704 h 563590"/>
                  <a:gd name="connsiteX5" fmla="*/ 975406 w 1644207"/>
                  <a:gd name="connsiteY5" fmla="*/ 19629 h 563590"/>
                  <a:gd name="connsiteX6" fmla="*/ 1019351 w 1644207"/>
                  <a:gd name="connsiteY6" fmla="*/ 48172 h 563590"/>
                  <a:gd name="connsiteX7" fmla="*/ 1037361 w 1644207"/>
                  <a:gd name="connsiteY7" fmla="*/ 45852 h 563590"/>
                  <a:gd name="connsiteX8" fmla="*/ 1085423 w 1644207"/>
                  <a:gd name="connsiteY8" fmla="*/ 52043 h 563590"/>
                  <a:gd name="connsiteX9" fmla="*/ 1123363 w 1644207"/>
                  <a:gd name="connsiteY9" fmla="*/ 67582 h 563590"/>
                  <a:gd name="connsiteX10" fmla="*/ 1132581 w 1644207"/>
                  <a:gd name="connsiteY10" fmla="*/ 62287 h 563590"/>
                  <a:gd name="connsiteX11" fmla="*/ 1195492 w 1644207"/>
                  <a:gd name="connsiteY11" fmla="*/ 51466 h 563590"/>
                  <a:gd name="connsiteX12" fmla="*/ 1309776 w 1644207"/>
                  <a:gd name="connsiteY12" fmla="*/ 91798 h 563590"/>
                  <a:gd name="connsiteX13" fmla="*/ 1311140 w 1644207"/>
                  <a:gd name="connsiteY13" fmla="*/ 93522 h 563590"/>
                  <a:gd name="connsiteX14" fmla="*/ 1311539 w 1644207"/>
                  <a:gd name="connsiteY14" fmla="*/ 93477 h 563590"/>
                  <a:gd name="connsiteX15" fmla="*/ 1356040 w 1644207"/>
                  <a:gd name="connsiteY15" fmla="*/ 98419 h 563590"/>
                  <a:gd name="connsiteX16" fmla="*/ 1391170 w 1644207"/>
                  <a:gd name="connsiteY16" fmla="*/ 110821 h 563590"/>
                  <a:gd name="connsiteX17" fmla="*/ 1399705 w 1644207"/>
                  <a:gd name="connsiteY17" fmla="*/ 106594 h 563590"/>
                  <a:gd name="connsiteX18" fmla="*/ 1457955 w 1644207"/>
                  <a:gd name="connsiteY18" fmla="*/ 97958 h 563590"/>
                  <a:gd name="connsiteX19" fmla="*/ 1607603 w 1644207"/>
                  <a:gd name="connsiteY19" fmla="*/ 207866 h 563590"/>
                  <a:gd name="connsiteX20" fmla="*/ 1606265 w 1644207"/>
                  <a:gd name="connsiteY20" fmla="*/ 212734 h 563590"/>
                  <a:gd name="connsiteX21" fmla="*/ 1632448 w 1644207"/>
                  <a:gd name="connsiteY21" fmla="*/ 241254 h 563590"/>
                  <a:gd name="connsiteX22" fmla="*/ 1644207 w 1644207"/>
                  <a:gd name="connsiteY22" fmla="*/ 284036 h 563590"/>
                  <a:gd name="connsiteX23" fmla="*/ 1632448 w 1644207"/>
                  <a:gd name="connsiteY23" fmla="*/ 326817 h 563590"/>
                  <a:gd name="connsiteX24" fmla="*/ 1618711 w 1644207"/>
                  <a:gd name="connsiteY24" fmla="*/ 341780 h 563590"/>
                  <a:gd name="connsiteX25" fmla="*/ 1608045 w 1644207"/>
                  <a:gd name="connsiteY25" fmla="*/ 380584 h 563590"/>
                  <a:gd name="connsiteX26" fmla="*/ 1470156 w 1644207"/>
                  <a:gd name="connsiteY26" fmla="*/ 447710 h 563590"/>
                  <a:gd name="connsiteX27" fmla="*/ 1433254 w 1644207"/>
                  <a:gd name="connsiteY27" fmla="*/ 442239 h 563590"/>
                  <a:gd name="connsiteX28" fmla="*/ 1419612 w 1644207"/>
                  <a:gd name="connsiteY28" fmla="*/ 451343 h 563590"/>
                  <a:gd name="connsiteX29" fmla="*/ 1335942 w 1644207"/>
                  <a:gd name="connsiteY29" fmla="*/ 470113 h 563590"/>
                  <a:gd name="connsiteX30" fmla="*/ 1299190 w 1644207"/>
                  <a:gd name="connsiteY30" fmla="*/ 466033 h 563590"/>
                  <a:gd name="connsiteX31" fmla="*/ 1299035 w 1644207"/>
                  <a:gd name="connsiteY31" fmla="*/ 466152 h 563590"/>
                  <a:gd name="connsiteX32" fmla="*/ 1208669 w 1644207"/>
                  <a:gd name="connsiteY32" fmla="*/ 489670 h 563590"/>
                  <a:gd name="connsiteX33" fmla="*/ 1168815 w 1644207"/>
                  <a:gd name="connsiteY33" fmla="*/ 482815 h 563590"/>
                  <a:gd name="connsiteX34" fmla="*/ 1154081 w 1644207"/>
                  <a:gd name="connsiteY34" fmla="*/ 494221 h 563590"/>
                  <a:gd name="connsiteX35" fmla="*/ 1063716 w 1644207"/>
                  <a:gd name="connsiteY35" fmla="*/ 517738 h 563590"/>
                  <a:gd name="connsiteX36" fmla="*/ 1015654 w 1644207"/>
                  <a:gd name="connsiteY36" fmla="*/ 511547 h 563590"/>
                  <a:gd name="connsiteX37" fmla="*/ 1006108 w 1644207"/>
                  <a:gd name="connsiteY37" fmla="*/ 507637 h 563590"/>
                  <a:gd name="connsiteX38" fmla="*/ 973641 w 1644207"/>
                  <a:gd name="connsiteY38" fmla="*/ 522673 h 563590"/>
                  <a:gd name="connsiteX39" fmla="*/ 922873 w 1644207"/>
                  <a:gd name="connsiteY39" fmla="*/ 530067 h 563590"/>
                  <a:gd name="connsiteX40" fmla="*/ 880776 w 1644207"/>
                  <a:gd name="connsiteY40" fmla="*/ 521880 h 563590"/>
                  <a:gd name="connsiteX41" fmla="*/ 865213 w 1644207"/>
                  <a:gd name="connsiteY41" fmla="*/ 535503 h 563590"/>
                  <a:gd name="connsiteX42" fmla="*/ 769762 w 1644207"/>
                  <a:gd name="connsiteY42" fmla="*/ 563590 h 563590"/>
                  <a:gd name="connsiteX43" fmla="*/ 674311 w 1644207"/>
                  <a:gd name="connsiteY43" fmla="*/ 535503 h 563590"/>
                  <a:gd name="connsiteX44" fmla="*/ 643619 w 1644207"/>
                  <a:gd name="connsiteY44" fmla="*/ 508637 h 563590"/>
                  <a:gd name="connsiteX45" fmla="*/ 598204 w 1644207"/>
                  <a:gd name="connsiteY45" fmla="*/ 514845 h 563590"/>
                  <a:gd name="connsiteX46" fmla="*/ 556107 w 1644207"/>
                  <a:gd name="connsiteY46" fmla="*/ 507160 h 563590"/>
                  <a:gd name="connsiteX47" fmla="*/ 540544 w 1644207"/>
                  <a:gd name="connsiteY47" fmla="*/ 519948 h 563590"/>
                  <a:gd name="connsiteX48" fmla="*/ 445093 w 1644207"/>
                  <a:gd name="connsiteY48" fmla="*/ 546313 h 563590"/>
                  <a:gd name="connsiteX49" fmla="*/ 313358 w 1644207"/>
                  <a:gd name="connsiteY49" fmla="*/ 490133 h 563590"/>
                  <a:gd name="connsiteX50" fmla="*/ 291708 w 1644207"/>
                  <a:gd name="connsiteY50" fmla="*/ 457864 h 563590"/>
                  <a:gd name="connsiteX51" fmla="*/ 264104 w 1644207"/>
                  <a:gd name="connsiteY51" fmla="*/ 460588 h 563590"/>
                  <a:gd name="connsiteX52" fmla="*/ 116822 w 1644207"/>
                  <a:gd name="connsiteY52" fmla="*/ 396857 h 563590"/>
                  <a:gd name="connsiteX53" fmla="*/ 113597 w 1644207"/>
                  <a:gd name="connsiteY53" fmla="*/ 386430 h 563590"/>
                  <a:gd name="connsiteX54" fmla="*/ 97625 w 1644207"/>
                  <a:gd name="connsiteY54" fmla="*/ 384325 h 563590"/>
                  <a:gd name="connsiteX55" fmla="*/ 0 w 1644207"/>
                  <a:gd name="connsiteY55" fmla="*/ 288176 h 563590"/>
                  <a:gd name="connsiteX56" fmla="*/ 46817 w 1644207"/>
                  <a:gd name="connsiteY56" fmla="*/ 214391 h 563590"/>
                  <a:gd name="connsiteX57" fmla="*/ 80619 w 1644207"/>
                  <a:gd name="connsiteY57" fmla="*/ 199513 h 563590"/>
                  <a:gd name="connsiteX58" fmla="*/ 90757 w 1644207"/>
                  <a:gd name="connsiteY58" fmla="*/ 166734 h 563590"/>
                  <a:gd name="connsiteX59" fmla="*/ 238039 w 1644207"/>
                  <a:gd name="connsiteY59" fmla="*/ 103002 h 563590"/>
                  <a:gd name="connsiteX60" fmla="*/ 263979 w 1644207"/>
                  <a:gd name="connsiteY60" fmla="*/ 105563 h 563590"/>
                  <a:gd name="connsiteX61" fmla="*/ 285519 w 1644207"/>
                  <a:gd name="connsiteY61" fmla="*/ 73457 h 563590"/>
                  <a:gd name="connsiteX62" fmla="*/ 417254 w 1644207"/>
                  <a:gd name="connsiteY62" fmla="*/ 17277 h 563590"/>
                  <a:gd name="connsiteX63" fmla="*/ 468021 w 1644207"/>
                  <a:gd name="connsiteY63" fmla="*/ 24218 h 563590"/>
                  <a:gd name="connsiteX64" fmla="*/ 508097 w 1644207"/>
                  <a:gd name="connsiteY64" fmla="*/ 41638 h 563590"/>
                  <a:gd name="connsiteX65" fmla="*/ 517833 w 1644207"/>
                  <a:gd name="connsiteY65" fmla="*/ 35702 h 563590"/>
                  <a:gd name="connsiteX66" fmla="*/ 584285 w 1644207"/>
                  <a:gd name="connsiteY66" fmla="*/ 23570 h 563590"/>
                  <a:gd name="connsiteX67" fmla="*/ 640010 w 1644207"/>
                  <a:gd name="connsiteY67" fmla="*/ 33744 h 563590"/>
                  <a:gd name="connsiteX68" fmla="*/ 646473 w 1644207"/>
                  <a:gd name="connsiteY68" fmla="*/ 28087 h 563590"/>
                  <a:gd name="connsiteX69" fmla="*/ 741923 w 1644207"/>
                  <a:gd name="connsiteY69" fmla="*/ 0 h 563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44207" h="563590">
                    <a:moveTo>
                      <a:pt x="741923" y="0"/>
                    </a:moveTo>
                    <a:cubicBezTo>
                      <a:pt x="759602" y="0"/>
                      <a:pt x="776652" y="2588"/>
                      <a:pt x="792690" y="7394"/>
                    </a:cubicBezTo>
                    <a:lnTo>
                      <a:pt x="832766" y="25952"/>
                    </a:lnTo>
                    <a:lnTo>
                      <a:pt x="842502" y="19628"/>
                    </a:lnTo>
                    <a:cubicBezTo>
                      <a:pt x="862928" y="11306"/>
                      <a:pt x="885382" y="6704"/>
                      <a:pt x="908954" y="6704"/>
                    </a:cubicBezTo>
                    <a:cubicBezTo>
                      <a:pt x="932526" y="6704"/>
                      <a:pt x="954981" y="11306"/>
                      <a:pt x="975406" y="19629"/>
                    </a:cubicBezTo>
                    <a:lnTo>
                      <a:pt x="1019351" y="48172"/>
                    </a:lnTo>
                    <a:lnTo>
                      <a:pt x="1037361" y="45852"/>
                    </a:lnTo>
                    <a:cubicBezTo>
                      <a:pt x="1054098" y="45852"/>
                      <a:pt x="1070240" y="48019"/>
                      <a:pt x="1085423" y="52043"/>
                    </a:cubicBezTo>
                    <a:lnTo>
                      <a:pt x="1123363" y="67582"/>
                    </a:lnTo>
                    <a:lnTo>
                      <a:pt x="1132581" y="62287"/>
                    </a:lnTo>
                    <a:cubicBezTo>
                      <a:pt x="1151918" y="55319"/>
                      <a:pt x="1173176" y="51466"/>
                      <a:pt x="1195492" y="51466"/>
                    </a:cubicBezTo>
                    <a:cubicBezTo>
                      <a:pt x="1240123" y="51466"/>
                      <a:pt x="1280529" y="66879"/>
                      <a:pt x="1309776" y="91798"/>
                    </a:cubicBezTo>
                    <a:lnTo>
                      <a:pt x="1311140" y="93522"/>
                    </a:lnTo>
                    <a:lnTo>
                      <a:pt x="1311539" y="93477"/>
                    </a:lnTo>
                    <a:cubicBezTo>
                      <a:pt x="1327036" y="93477"/>
                      <a:pt x="1341982" y="95207"/>
                      <a:pt x="1356040" y="98419"/>
                    </a:cubicBezTo>
                    <a:lnTo>
                      <a:pt x="1391170" y="110821"/>
                    </a:lnTo>
                    <a:lnTo>
                      <a:pt x="1399705" y="106594"/>
                    </a:lnTo>
                    <a:cubicBezTo>
                      <a:pt x="1417609" y="101033"/>
                      <a:pt x="1437292" y="97958"/>
                      <a:pt x="1457955" y="97958"/>
                    </a:cubicBezTo>
                    <a:cubicBezTo>
                      <a:pt x="1540604" y="97958"/>
                      <a:pt x="1607603" y="147165"/>
                      <a:pt x="1607603" y="207866"/>
                    </a:cubicBezTo>
                    <a:lnTo>
                      <a:pt x="1606265" y="212734"/>
                    </a:lnTo>
                    <a:lnTo>
                      <a:pt x="1632448" y="241254"/>
                    </a:lnTo>
                    <a:cubicBezTo>
                      <a:pt x="1640020" y="254404"/>
                      <a:pt x="1644207" y="268861"/>
                      <a:pt x="1644207" y="284036"/>
                    </a:cubicBezTo>
                    <a:cubicBezTo>
                      <a:pt x="1644207" y="299211"/>
                      <a:pt x="1640020" y="313668"/>
                      <a:pt x="1632448" y="326817"/>
                    </a:cubicBezTo>
                    <a:lnTo>
                      <a:pt x="1618711" y="341780"/>
                    </a:lnTo>
                    <a:lnTo>
                      <a:pt x="1608045" y="380584"/>
                    </a:lnTo>
                    <a:cubicBezTo>
                      <a:pt x="1585327" y="420032"/>
                      <a:pt x="1532144" y="447710"/>
                      <a:pt x="1470156" y="447710"/>
                    </a:cubicBezTo>
                    <a:lnTo>
                      <a:pt x="1433254" y="442239"/>
                    </a:lnTo>
                    <a:lnTo>
                      <a:pt x="1419612" y="451343"/>
                    </a:lnTo>
                    <a:cubicBezTo>
                      <a:pt x="1395728" y="463193"/>
                      <a:pt x="1366936" y="470113"/>
                      <a:pt x="1335942" y="470113"/>
                    </a:cubicBezTo>
                    <a:lnTo>
                      <a:pt x="1299190" y="466033"/>
                    </a:lnTo>
                    <a:lnTo>
                      <a:pt x="1299035" y="466152"/>
                    </a:lnTo>
                    <a:cubicBezTo>
                      <a:pt x="1273240" y="481000"/>
                      <a:pt x="1242143" y="489670"/>
                      <a:pt x="1208669" y="489670"/>
                    </a:cubicBezTo>
                    <a:lnTo>
                      <a:pt x="1168815" y="482815"/>
                    </a:lnTo>
                    <a:lnTo>
                      <a:pt x="1154081" y="494221"/>
                    </a:lnTo>
                    <a:cubicBezTo>
                      <a:pt x="1128286" y="509068"/>
                      <a:pt x="1097190" y="517738"/>
                      <a:pt x="1063716" y="517738"/>
                    </a:cubicBezTo>
                    <a:cubicBezTo>
                      <a:pt x="1046980" y="517738"/>
                      <a:pt x="1030837" y="515571"/>
                      <a:pt x="1015654" y="511547"/>
                    </a:cubicBezTo>
                    <a:lnTo>
                      <a:pt x="1006108" y="507637"/>
                    </a:lnTo>
                    <a:lnTo>
                      <a:pt x="973641" y="522673"/>
                    </a:lnTo>
                    <a:cubicBezTo>
                      <a:pt x="957603" y="527479"/>
                      <a:pt x="940552" y="530067"/>
                      <a:pt x="922873" y="530067"/>
                    </a:cubicBezTo>
                    <a:lnTo>
                      <a:pt x="880776" y="521880"/>
                    </a:lnTo>
                    <a:lnTo>
                      <a:pt x="865213" y="535503"/>
                    </a:lnTo>
                    <a:cubicBezTo>
                      <a:pt x="837966" y="553236"/>
                      <a:pt x="805120" y="563590"/>
                      <a:pt x="769762" y="563590"/>
                    </a:cubicBezTo>
                    <a:cubicBezTo>
                      <a:pt x="734405" y="563590"/>
                      <a:pt x="701558" y="553236"/>
                      <a:pt x="674311" y="535503"/>
                    </a:cubicBezTo>
                    <a:lnTo>
                      <a:pt x="643619" y="508637"/>
                    </a:lnTo>
                    <a:lnTo>
                      <a:pt x="598204" y="514845"/>
                    </a:lnTo>
                    <a:lnTo>
                      <a:pt x="556107" y="507160"/>
                    </a:lnTo>
                    <a:lnTo>
                      <a:pt x="540544" y="519948"/>
                    </a:lnTo>
                    <a:cubicBezTo>
                      <a:pt x="513297" y="536593"/>
                      <a:pt x="480451" y="546313"/>
                      <a:pt x="445093" y="546313"/>
                    </a:cubicBezTo>
                    <a:cubicBezTo>
                      <a:pt x="392057" y="546313"/>
                      <a:pt x="344670" y="524444"/>
                      <a:pt x="313358" y="490133"/>
                    </a:cubicBezTo>
                    <a:lnTo>
                      <a:pt x="291708" y="457864"/>
                    </a:lnTo>
                    <a:lnTo>
                      <a:pt x="264104" y="460588"/>
                    </a:lnTo>
                    <a:cubicBezTo>
                      <a:pt x="197895" y="460588"/>
                      <a:pt x="141087" y="434310"/>
                      <a:pt x="116822" y="396857"/>
                    </a:cubicBezTo>
                    <a:lnTo>
                      <a:pt x="113597" y="386430"/>
                    </a:lnTo>
                    <a:lnTo>
                      <a:pt x="97625" y="384325"/>
                    </a:lnTo>
                    <a:cubicBezTo>
                      <a:pt x="40255" y="368484"/>
                      <a:pt x="0" y="331399"/>
                      <a:pt x="0" y="288176"/>
                    </a:cubicBezTo>
                    <a:cubicBezTo>
                      <a:pt x="0" y="259361"/>
                      <a:pt x="17891" y="233274"/>
                      <a:pt x="46817" y="214391"/>
                    </a:cubicBezTo>
                    <a:lnTo>
                      <a:pt x="80619" y="199513"/>
                    </a:lnTo>
                    <a:lnTo>
                      <a:pt x="90757" y="166734"/>
                    </a:lnTo>
                    <a:cubicBezTo>
                      <a:pt x="115022" y="129281"/>
                      <a:pt x="171830" y="103002"/>
                      <a:pt x="238039" y="103002"/>
                    </a:cubicBezTo>
                    <a:lnTo>
                      <a:pt x="263979" y="105563"/>
                    </a:lnTo>
                    <a:lnTo>
                      <a:pt x="285519" y="73457"/>
                    </a:lnTo>
                    <a:cubicBezTo>
                      <a:pt x="316832" y="39146"/>
                      <a:pt x="364219" y="17277"/>
                      <a:pt x="417254" y="17277"/>
                    </a:cubicBezTo>
                    <a:cubicBezTo>
                      <a:pt x="434933" y="17277"/>
                      <a:pt x="451983" y="19706"/>
                      <a:pt x="468021" y="24218"/>
                    </a:cubicBezTo>
                    <a:lnTo>
                      <a:pt x="508097" y="41638"/>
                    </a:lnTo>
                    <a:lnTo>
                      <a:pt x="517833" y="35702"/>
                    </a:lnTo>
                    <a:cubicBezTo>
                      <a:pt x="538259" y="27890"/>
                      <a:pt x="560713" y="23570"/>
                      <a:pt x="584285" y="23570"/>
                    </a:cubicBezTo>
                    <a:lnTo>
                      <a:pt x="640010" y="33744"/>
                    </a:lnTo>
                    <a:lnTo>
                      <a:pt x="646473" y="28087"/>
                    </a:lnTo>
                    <a:cubicBezTo>
                      <a:pt x="673720" y="10354"/>
                      <a:pt x="706566" y="0"/>
                      <a:pt x="7419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0783046A-0C7E-43A1-A775-334731DE70F1}"/>
                  </a:ext>
                </a:extLst>
              </p:cNvPr>
              <p:cNvSpPr/>
              <p:nvPr/>
            </p:nvSpPr>
            <p:spPr>
              <a:xfrm>
                <a:off x="1359867" y="5248275"/>
                <a:ext cx="999158" cy="153738"/>
              </a:xfrm>
              <a:custGeom>
                <a:avLst/>
                <a:gdLst>
                  <a:gd name="connsiteX0" fmla="*/ 90846 w 1010142"/>
                  <a:gd name="connsiteY0" fmla="*/ 0 h 275992"/>
                  <a:gd name="connsiteX1" fmla="*/ 130599 w 1010142"/>
                  <a:gd name="connsiteY1" fmla="*/ 11346 h 275992"/>
                  <a:gd name="connsiteX2" fmla="*/ 174962 w 1010142"/>
                  <a:gd name="connsiteY2" fmla="*/ 11590 h 275992"/>
                  <a:gd name="connsiteX3" fmla="*/ 201781 w 1010142"/>
                  <a:gd name="connsiteY3" fmla="*/ 37457 h 275992"/>
                  <a:gd name="connsiteX4" fmla="*/ 290833 w 1010142"/>
                  <a:gd name="connsiteY4" fmla="*/ 72006 h 275992"/>
                  <a:gd name="connsiteX5" fmla="*/ 385604 w 1010142"/>
                  <a:gd name="connsiteY5" fmla="*/ 60075 h 275992"/>
                  <a:gd name="connsiteX6" fmla="*/ 401977 w 1010142"/>
                  <a:gd name="connsiteY6" fmla="*/ 50646 h 275992"/>
                  <a:gd name="connsiteX7" fmla="*/ 441679 w 1010142"/>
                  <a:gd name="connsiteY7" fmla="*/ 62408 h 275992"/>
                  <a:gd name="connsiteX8" fmla="*/ 491317 w 1010142"/>
                  <a:gd name="connsiteY8" fmla="*/ 62305 h 275992"/>
                  <a:gd name="connsiteX9" fmla="*/ 524111 w 1010142"/>
                  <a:gd name="connsiteY9" fmla="*/ 53710 h 275992"/>
                  <a:gd name="connsiteX10" fmla="*/ 532905 w 1010142"/>
                  <a:gd name="connsiteY10" fmla="*/ 58076 h 275992"/>
                  <a:gd name="connsiteX11" fmla="*/ 578554 w 1010142"/>
                  <a:gd name="connsiteY11" fmla="*/ 68894 h 275992"/>
                  <a:gd name="connsiteX12" fmla="*/ 667962 w 1010142"/>
                  <a:gd name="connsiteY12" fmla="*/ 60141 h 275992"/>
                  <a:gd name="connsiteX13" fmla="*/ 683311 w 1010142"/>
                  <a:gd name="connsiteY13" fmla="*/ 52449 h 275992"/>
                  <a:gd name="connsiteX14" fmla="*/ 720990 w 1010142"/>
                  <a:gd name="connsiteY14" fmla="*/ 62843 h 275992"/>
                  <a:gd name="connsiteX15" fmla="*/ 810399 w 1010142"/>
                  <a:gd name="connsiteY15" fmla="*/ 54089 h 275992"/>
                  <a:gd name="connsiteX16" fmla="*/ 810560 w 1010142"/>
                  <a:gd name="connsiteY16" fmla="*/ 54009 h 275992"/>
                  <a:gd name="connsiteX17" fmla="*/ 845534 w 1010142"/>
                  <a:gd name="connsiteY17" fmla="*/ 61739 h 275992"/>
                  <a:gd name="connsiteX18" fmla="*/ 928012 w 1010142"/>
                  <a:gd name="connsiteY18" fmla="*/ 56121 h 275992"/>
                  <a:gd name="connsiteX19" fmla="*/ 942075 w 1010142"/>
                  <a:gd name="connsiteY19" fmla="*/ 50204 h 275992"/>
                  <a:gd name="connsiteX20" fmla="*/ 977052 w 1010142"/>
                  <a:gd name="connsiteY20" fmla="*/ 59103 h 275992"/>
                  <a:gd name="connsiteX21" fmla="*/ 1010142 w 1010142"/>
                  <a:gd name="connsiteY21" fmla="*/ 60007 h 275992"/>
                  <a:gd name="connsiteX22" fmla="*/ 993188 w 1010142"/>
                  <a:gd name="connsiteY22" fmla="*/ 89178 h 275992"/>
                  <a:gd name="connsiteX23" fmla="*/ 987024 w 1010142"/>
                  <a:gd name="connsiteY23" fmla="*/ 122902 h 275992"/>
                  <a:gd name="connsiteX24" fmla="*/ 993188 w 1010142"/>
                  <a:gd name="connsiteY24" fmla="*/ 156627 h 275992"/>
                  <a:gd name="connsiteX25" fmla="*/ 998521 w 1010142"/>
                  <a:gd name="connsiteY25" fmla="*/ 165803 h 275992"/>
                  <a:gd name="connsiteX26" fmla="*/ 971525 w 1010142"/>
                  <a:gd name="connsiteY26" fmla="*/ 167786 h 275992"/>
                  <a:gd name="connsiteX27" fmla="*/ 917019 w 1010142"/>
                  <a:gd name="connsiteY27" fmla="*/ 184358 h 275992"/>
                  <a:gd name="connsiteX28" fmla="*/ 909446 w 1010142"/>
                  <a:gd name="connsiteY28" fmla="*/ 189220 h 275992"/>
                  <a:gd name="connsiteX29" fmla="*/ 874113 w 1010142"/>
                  <a:gd name="connsiteY29" fmla="*/ 184741 h 275992"/>
                  <a:gd name="connsiteX30" fmla="*/ 830859 w 1010142"/>
                  <a:gd name="connsiteY30" fmla="*/ 187917 h 275992"/>
                  <a:gd name="connsiteX31" fmla="*/ 830484 w 1010142"/>
                  <a:gd name="connsiteY31" fmla="*/ 188019 h 275992"/>
                  <a:gd name="connsiteX32" fmla="*/ 828938 w 1010142"/>
                  <a:gd name="connsiteY32" fmla="*/ 186824 h 275992"/>
                  <a:gd name="connsiteX33" fmla="*/ 713995 w 1010142"/>
                  <a:gd name="connsiteY33" fmla="*/ 172264 h 275992"/>
                  <a:gd name="connsiteX34" fmla="*/ 655336 w 1010142"/>
                  <a:gd name="connsiteY34" fmla="*/ 191390 h 275992"/>
                  <a:gd name="connsiteX35" fmla="*/ 647260 w 1010142"/>
                  <a:gd name="connsiteY35" fmla="*/ 197241 h 275992"/>
                  <a:gd name="connsiteX36" fmla="*/ 608800 w 1010142"/>
                  <a:gd name="connsiteY36" fmla="*/ 190641 h 275992"/>
                  <a:gd name="connsiteX37" fmla="*/ 561966 w 1010142"/>
                  <a:gd name="connsiteY37" fmla="*/ 193370 h 275992"/>
                  <a:gd name="connsiteX38" fmla="*/ 545065 w 1010142"/>
                  <a:gd name="connsiteY38" fmla="*/ 198206 h 275992"/>
                  <a:gd name="connsiteX39" fmla="*/ 499044 w 1010142"/>
                  <a:gd name="connsiteY39" fmla="*/ 181895 h 275992"/>
                  <a:gd name="connsiteX40" fmla="*/ 433680 w 1010142"/>
                  <a:gd name="connsiteY40" fmla="*/ 182080 h 275992"/>
                  <a:gd name="connsiteX41" fmla="*/ 371928 w 1010142"/>
                  <a:gd name="connsiteY41" fmla="*/ 203511 h 275992"/>
                  <a:gd name="connsiteX42" fmla="*/ 363500 w 1010142"/>
                  <a:gd name="connsiteY42" fmla="*/ 210292 h 275992"/>
                  <a:gd name="connsiteX43" fmla="*/ 322576 w 1010142"/>
                  <a:gd name="connsiteY43" fmla="*/ 201557 h 275992"/>
                  <a:gd name="connsiteX44" fmla="*/ 272987 w 1010142"/>
                  <a:gd name="connsiteY44" fmla="*/ 203738 h 275992"/>
                  <a:gd name="connsiteX45" fmla="*/ 185619 w 1010142"/>
                  <a:gd name="connsiteY45" fmla="*/ 242347 h 275992"/>
                  <a:gd name="connsiteX46" fmla="*/ 180229 w 1010142"/>
                  <a:gd name="connsiteY46" fmla="*/ 248048 h 275992"/>
                  <a:gd name="connsiteX47" fmla="*/ 125509 w 1010142"/>
                  <a:gd name="connsiteY47" fmla="*/ 248750 h 275992"/>
                  <a:gd name="connsiteX48" fmla="*/ 63646 w 1010142"/>
                  <a:gd name="connsiteY48" fmla="*/ 269529 h 275992"/>
                  <a:gd name="connsiteX49" fmla="*/ 55164 w 1010142"/>
                  <a:gd name="connsiteY49" fmla="*/ 275992 h 275992"/>
                  <a:gd name="connsiteX50" fmla="*/ 14399 w 1010142"/>
                  <a:gd name="connsiteY50" fmla="*/ 268193 h 275992"/>
                  <a:gd name="connsiteX51" fmla="*/ 4264 w 1010142"/>
                  <a:gd name="connsiteY51" fmla="*/ 268716 h 275992"/>
                  <a:gd name="connsiteX52" fmla="*/ 11768 w 1010142"/>
                  <a:gd name="connsiteY52" fmla="*/ 259509 h 275992"/>
                  <a:gd name="connsiteX53" fmla="*/ 22543 w 1010142"/>
                  <a:gd name="connsiteY53" fmla="*/ 215366 h 275992"/>
                  <a:gd name="connsiteX54" fmla="*/ 11769 w 1010142"/>
                  <a:gd name="connsiteY54" fmla="*/ 171222 h 275992"/>
                  <a:gd name="connsiteX55" fmla="*/ 6497 w 1010142"/>
                  <a:gd name="connsiteY55" fmla="*/ 164754 h 275992"/>
                  <a:gd name="connsiteX56" fmla="*/ 21968 w 1010142"/>
                  <a:gd name="connsiteY56" fmla="*/ 138132 h 275992"/>
                  <a:gd name="connsiteX57" fmla="*/ 28133 w 1010142"/>
                  <a:gd name="connsiteY57" fmla="*/ 104408 h 275992"/>
                  <a:gd name="connsiteX58" fmla="*/ 4717 w 1010142"/>
                  <a:gd name="connsiteY58" fmla="*/ 41001 h 275992"/>
                  <a:gd name="connsiteX59" fmla="*/ 0 w 1010142"/>
                  <a:gd name="connsiteY59" fmla="*/ 36707 h 275992"/>
                  <a:gd name="connsiteX60" fmla="*/ 3972 w 1010142"/>
                  <a:gd name="connsiteY60" fmla="*/ 19376 h 275992"/>
                  <a:gd name="connsiteX61" fmla="*/ 29554 w 1010142"/>
                  <a:gd name="connsiteY61" fmla="*/ 19516 h 275992"/>
                  <a:gd name="connsiteX62" fmla="*/ 74558 w 1010142"/>
                  <a:gd name="connsiteY62" fmla="*/ 8737 h 27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010142" h="275992">
                    <a:moveTo>
                      <a:pt x="90846" y="0"/>
                    </a:moveTo>
                    <a:lnTo>
                      <a:pt x="130599" y="11346"/>
                    </a:lnTo>
                    <a:lnTo>
                      <a:pt x="174962" y="11590"/>
                    </a:lnTo>
                    <a:lnTo>
                      <a:pt x="201781" y="37457"/>
                    </a:lnTo>
                    <a:cubicBezTo>
                      <a:pt x="226212" y="55358"/>
                      <a:pt x="256787" y="67817"/>
                      <a:pt x="290833" y="72006"/>
                    </a:cubicBezTo>
                    <a:cubicBezTo>
                      <a:pt x="324880" y="76196"/>
                      <a:pt x="357562" y="71520"/>
                      <a:pt x="385604" y="60075"/>
                    </a:cubicBezTo>
                    <a:lnTo>
                      <a:pt x="401977" y="50646"/>
                    </a:lnTo>
                    <a:lnTo>
                      <a:pt x="441679" y="62408"/>
                    </a:lnTo>
                    <a:cubicBezTo>
                      <a:pt x="458702" y="64503"/>
                      <a:pt x="475384" y="64382"/>
                      <a:pt x="491317" y="62305"/>
                    </a:cubicBezTo>
                    <a:lnTo>
                      <a:pt x="524111" y="53710"/>
                    </a:lnTo>
                    <a:lnTo>
                      <a:pt x="532905" y="58076"/>
                    </a:lnTo>
                    <a:cubicBezTo>
                      <a:pt x="547115" y="63205"/>
                      <a:pt x="562439" y="66911"/>
                      <a:pt x="578554" y="68894"/>
                    </a:cubicBezTo>
                    <a:cubicBezTo>
                      <a:pt x="610787" y="72860"/>
                      <a:pt x="641612" y="69370"/>
                      <a:pt x="667962" y="60141"/>
                    </a:cubicBezTo>
                    <a:lnTo>
                      <a:pt x="683311" y="52449"/>
                    </a:lnTo>
                    <a:lnTo>
                      <a:pt x="720990" y="62843"/>
                    </a:lnTo>
                    <a:cubicBezTo>
                      <a:pt x="753222" y="66809"/>
                      <a:pt x="784049" y="63319"/>
                      <a:pt x="810399" y="54089"/>
                    </a:cubicBezTo>
                    <a:lnTo>
                      <a:pt x="810560" y="54009"/>
                    </a:lnTo>
                    <a:lnTo>
                      <a:pt x="845534" y="61739"/>
                    </a:lnTo>
                    <a:cubicBezTo>
                      <a:pt x="875379" y="65411"/>
                      <a:pt x="903807" y="63097"/>
                      <a:pt x="928012" y="56121"/>
                    </a:cubicBezTo>
                    <a:lnTo>
                      <a:pt x="942075" y="50204"/>
                    </a:lnTo>
                    <a:lnTo>
                      <a:pt x="977052" y="59103"/>
                    </a:lnTo>
                    <a:lnTo>
                      <a:pt x="1010142" y="60007"/>
                    </a:lnTo>
                    <a:lnTo>
                      <a:pt x="993188" y="89178"/>
                    </a:lnTo>
                    <a:cubicBezTo>
                      <a:pt x="989182" y="99832"/>
                      <a:pt x="987024" y="111159"/>
                      <a:pt x="987024" y="122902"/>
                    </a:cubicBezTo>
                    <a:cubicBezTo>
                      <a:pt x="987024" y="134646"/>
                      <a:pt x="989182" y="145973"/>
                      <a:pt x="993188" y="156627"/>
                    </a:cubicBezTo>
                    <a:lnTo>
                      <a:pt x="998521" y="165803"/>
                    </a:lnTo>
                    <a:lnTo>
                      <a:pt x="971525" y="167786"/>
                    </a:lnTo>
                    <a:cubicBezTo>
                      <a:pt x="951762" y="171146"/>
                      <a:pt x="933366" y="176875"/>
                      <a:pt x="917019" y="184358"/>
                    </a:cubicBezTo>
                    <a:lnTo>
                      <a:pt x="909446" y="189220"/>
                    </a:lnTo>
                    <a:lnTo>
                      <a:pt x="874113" y="184741"/>
                    </a:lnTo>
                    <a:cubicBezTo>
                      <a:pt x="860218" y="184388"/>
                      <a:pt x="845681" y="185397"/>
                      <a:pt x="830859" y="187917"/>
                    </a:cubicBezTo>
                    <a:lnTo>
                      <a:pt x="830484" y="188019"/>
                    </a:lnTo>
                    <a:lnTo>
                      <a:pt x="828938" y="186824"/>
                    </a:lnTo>
                    <a:cubicBezTo>
                      <a:pt x="797482" y="171100"/>
                      <a:pt x="756682" y="165005"/>
                      <a:pt x="713995" y="172264"/>
                    </a:cubicBezTo>
                    <a:cubicBezTo>
                      <a:pt x="692651" y="175894"/>
                      <a:pt x="672857" y="182518"/>
                      <a:pt x="655336" y="191390"/>
                    </a:cubicBezTo>
                    <a:lnTo>
                      <a:pt x="647260" y="197241"/>
                    </a:lnTo>
                    <a:lnTo>
                      <a:pt x="608800" y="190641"/>
                    </a:lnTo>
                    <a:cubicBezTo>
                      <a:pt x="593716" y="189803"/>
                      <a:pt x="577974" y="190648"/>
                      <a:pt x="561966" y="193370"/>
                    </a:cubicBezTo>
                    <a:lnTo>
                      <a:pt x="545065" y="198206"/>
                    </a:lnTo>
                    <a:lnTo>
                      <a:pt x="499044" y="181895"/>
                    </a:lnTo>
                    <a:cubicBezTo>
                      <a:pt x="478346" y="178376"/>
                      <a:pt x="456225" y="178246"/>
                      <a:pt x="433680" y="182080"/>
                    </a:cubicBezTo>
                    <a:cubicBezTo>
                      <a:pt x="411135" y="185914"/>
                      <a:pt x="390302" y="193348"/>
                      <a:pt x="371928" y="203511"/>
                    </a:cubicBezTo>
                    <a:lnTo>
                      <a:pt x="363500" y="210292"/>
                    </a:lnTo>
                    <a:lnTo>
                      <a:pt x="322576" y="201557"/>
                    </a:lnTo>
                    <a:cubicBezTo>
                      <a:pt x="306565" y="200216"/>
                      <a:pt x="289896" y="200862"/>
                      <a:pt x="272987" y="203738"/>
                    </a:cubicBezTo>
                    <a:cubicBezTo>
                      <a:pt x="239170" y="209489"/>
                      <a:pt x="209201" y="223341"/>
                      <a:pt x="185619" y="242347"/>
                    </a:cubicBezTo>
                    <a:lnTo>
                      <a:pt x="180229" y="248048"/>
                    </a:lnTo>
                    <a:lnTo>
                      <a:pt x="125509" y="248750"/>
                    </a:lnTo>
                    <a:cubicBezTo>
                      <a:pt x="102963" y="252584"/>
                      <a:pt x="82091" y="259786"/>
                      <a:pt x="63646" y="269529"/>
                    </a:cubicBezTo>
                    <a:lnTo>
                      <a:pt x="55164" y="275992"/>
                    </a:lnTo>
                    <a:lnTo>
                      <a:pt x="14399" y="268193"/>
                    </a:lnTo>
                    <a:lnTo>
                      <a:pt x="4264" y="268716"/>
                    </a:lnTo>
                    <a:lnTo>
                      <a:pt x="11768" y="259509"/>
                    </a:lnTo>
                    <a:cubicBezTo>
                      <a:pt x="18707" y="245941"/>
                      <a:pt x="22543" y="231024"/>
                      <a:pt x="22543" y="215366"/>
                    </a:cubicBezTo>
                    <a:cubicBezTo>
                      <a:pt x="22543" y="199707"/>
                      <a:pt x="18707" y="184791"/>
                      <a:pt x="11769" y="171222"/>
                    </a:cubicBezTo>
                    <a:lnTo>
                      <a:pt x="6497" y="164754"/>
                    </a:lnTo>
                    <a:lnTo>
                      <a:pt x="21968" y="138132"/>
                    </a:lnTo>
                    <a:cubicBezTo>
                      <a:pt x="25975" y="127478"/>
                      <a:pt x="28133" y="116152"/>
                      <a:pt x="28133" y="104408"/>
                    </a:cubicBezTo>
                    <a:cubicBezTo>
                      <a:pt x="28133" y="80920"/>
                      <a:pt x="19501" y="59101"/>
                      <a:pt x="4717" y="41001"/>
                    </a:cubicBezTo>
                    <a:lnTo>
                      <a:pt x="0" y="36707"/>
                    </a:lnTo>
                    <a:lnTo>
                      <a:pt x="3972" y="19376"/>
                    </a:lnTo>
                    <a:lnTo>
                      <a:pt x="29554" y="19516"/>
                    </a:lnTo>
                    <a:cubicBezTo>
                      <a:pt x="45455" y="17684"/>
                      <a:pt x="60593" y="14010"/>
                      <a:pt x="74558" y="8737"/>
                    </a:cubicBezTo>
                    <a:close/>
                  </a:path>
                </a:pathLst>
              </a:custGeom>
              <a:solidFill>
                <a:srgbClr val="FFC000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30" name="グループ化 629">
            <a:extLst>
              <a:ext uri="{FF2B5EF4-FFF2-40B4-BE49-F238E27FC236}">
                <a16:creationId xmlns:a16="http://schemas.microsoft.com/office/drawing/2014/main" id="{F328AD33-5706-4A3C-8CCB-AC507E5F85A3}"/>
              </a:ext>
            </a:extLst>
          </p:cNvPr>
          <p:cNvGrpSpPr/>
          <p:nvPr/>
        </p:nvGrpSpPr>
        <p:grpSpPr>
          <a:xfrm>
            <a:off x="354404" y="3179461"/>
            <a:ext cx="1618411" cy="1607856"/>
            <a:chOff x="5196701" y="4257518"/>
            <a:chExt cx="2734122" cy="2716291"/>
          </a:xfrm>
        </p:grpSpPr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4098C032-2485-41F2-93B4-AA27FB7503F2}"/>
                </a:ext>
              </a:extLst>
            </p:cNvPr>
            <p:cNvGrpSpPr/>
            <p:nvPr/>
          </p:nvGrpSpPr>
          <p:grpSpPr>
            <a:xfrm>
              <a:off x="5196701" y="4257518"/>
              <a:ext cx="2734122" cy="2716291"/>
              <a:chOff x="2182484" y="3171098"/>
              <a:chExt cx="2734122" cy="2716291"/>
            </a:xfrm>
          </p:grpSpPr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2B310E43-400F-40AE-9EE9-D6DDE87AF9E5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7" name="フリーフォーム: 図形 666">
                <a:extLst>
                  <a:ext uri="{FF2B5EF4-FFF2-40B4-BE49-F238E27FC236}">
                    <a16:creationId xmlns:a16="http://schemas.microsoft.com/office/drawing/2014/main" id="{8D281264-0A06-47ED-AF87-9C8F7321CCFC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8" name="楕円 667">
                <a:extLst>
                  <a:ext uri="{FF2B5EF4-FFF2-40B4-BE49-F238E27FC236}">
                    <a16:creationId xmlns:a16="http://schemas.microsoft.com/office/drawing/2014/main" id="{B37D102B-98AB-4057-8DBD-FB2914575B3A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B2FE9C8B-DCBD-4F2A-91AE-B707A914BA79}"/>
                </a:ext>
              </a:extLst>
            </p:cNvPr>
            <p:cNvSpPr/>
            <p:nvPr/>
          </p:nvSpPr>
          <p:spPr>
            <a:xfrm>
              <a:off x="5260672" y="4689728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DE3FB9C6-C20E-4DC3-9DDD-0B3AD3616F01}"/>
                </a:ext>
              </a:extLst>
            </p:cNvPr>
            <p:cNvSpPr/>
            <p:nvPr/>
          </p:nvSpPr>
          <p:spPr>
            <a:xfrm rot="900000">
              <a:off x="7282070" y="5241025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1F8F9E0E-355F-40F0-8BCB-3A16F8A7355A}"/>
                </a:ext>
              </a:extLst>
            </p:cNvPr>
            <p:cNvSpPr/>
            <p:nvPr/>
          </p:nvSpPr>
          <p:spPr>
            <a:xfrm rot="900000">
              <a:off x="6510785" y="4705087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2176E39E-C0DC-47C4-A02B-8DE4B3E823D5}"/>
                </a:ext>
              </a:extLst>
            </p:cNvPr>
            <p:cNvSpPr/>
            <p:nvPr/>
          </p:nvSpPr>
          <p:spPr>
            <a:xfrm rot="900000">
              <a:off x="7271084" y="4931122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7E9D5582-99CE-493C-93DA-2F545F272FA9}"/>
                </a:ext>
              </a:extLst>
            </p:cNvPr>
            <p:cNvSpPr/>
            <p:nvPr/>
          </p:nvSpPr>
          <p:spPr>
            <a:xfrm rot="900000">
              <a:off x="5298415" y="5253049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37" name="四角形: 角を丸くする 1">
              <a:extLst>
                <a:ext uri="{FF2B5EF4-FFF2-40B4-BE49-F238E27FC236}">
                  <a16:creationId xmlns:a16="http://schemas.microsoft.com/office/drawing/2014/main" id="{CF1C28A2-B37E-4F9A-B332-54318683E6B6}"/>
                </a:ext>
              </a:extLst>
            </p:cNvPr>
            <p:cNvSpPr/>
            <p:nvPr/>
          </p:nvSpPr>
          <p:spPr>
            <a:xfrm>
              <a:off x="6527799" y="4829175"/>
              <a:ext cx="735759" cy="193268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3213FD2E-3283-4CBD-996C-79D522B86A0A}"/>
                </a:ext>
              </a:extLst>
            </p:cNvPr>
            <p:cNvSpPr/>
            <p:nvPr/>
          </p:nvSpPr>
          <p:spPr>
            <a:xfrm>
              <a:off x="5517271" y="5097617"/>
              <a:ext cx="330438" cy="342923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9" name="フリーフォーム: 図形 638">
              <a:extLst>
                <a:ext uri="{FF2B5EF4-FFF2-40B4-BE49-F238E27FC236}">
                  <a16:creationId xmlns:a16="http://schemas.microsoft.com/office/drawing/2014/main" id="{EEA6655D-1322-49D3-A7D6-6C11B01EFE3F}"/>
                </a:ext>
              </a:extLst>
            </p:cNvPr>
            <p:cNvSpPr/>
            <p:nvPr/>
          </p:nvSpPr>
          <p:spPr>
            <a:xfrm rot="16526544">
              <a:off x="6918717" y="5442098"/>
              <a:ext cx="228974" cy="687694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7AFD8037-49C1-438C-A83D-FB96E40FAE51}"/>
                </a:ext>
              </a:extLst>
            </p:cNvPr>
            <p:cNvSpPr/>
            <p:nvPr/>
          </p:nvSpPr>
          <p:spPr>
            <a:xfrm rot="15298622">
              <a:off x="7498982" y="5199548"/>
              <a:ext cx="257334" cy="448602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1" name="四角形: 角を丸くする 1">
              <a:extLst>
                <a:ext uri="{FF2B5EF4-FFF2-40B4-BE49-F238E27FC236}">
                  <a16:creationId xmlns:a16="http://schemas.microsoft.com/office/drawing/2014/main" id="{AD5DCCCA-A098-41B1-A1AE-7A91768F6B1F}"/>
                </a:ext>
              </a:extLst>
            </p:cNvPr>
            <p:cNvSpPr/>
            <p:nvPr/>
          </p:nvSpPr>
          <p:spPr>
            <a:xfrm rot="10800000">
              <a:off x="5835627" y="5191001"/>
              <a:ext cx="1083418" cy="233245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43D9ABDC-9AEF-4012-96DA-03497C549968}"/>
                </a:ext>
              </a:extLst>
            </p:cNvPr>
            <p:cNvSpPr/>
            <p:nvPr/>
          </p:nvSpPr>
          <p:spPr>
            <a:xfrm>
              <a:off x="5707536" y="5497874"/>
              <a:ext cx="706312" cy="303874"/>
            </a:xfrm>
            <a:custGeom>
              <a:avLst/>
              <a:gdLst>
                <a:gd name="connsiteX0" fmla="*/ 71247 w 1209664"/>
                <a:gd name="connsiteY0" fmla="*/ 908 h 396748"/>
                <a:gd name="connsiteX1" fmla="*/ 622520 w 1209664"/>
                <a:gd name="connsiteY1" fmla="*/ 171635 h 396748"/>
                <a:gd name="connsiteX2" fmla="*/ 1173752 w 1209664"/>
                <a:gd name="connsiteY2" fmla="*/ 204402 h 396748"/>
                <a:gd name="connsiteX3" fmla="*/ 1209242 w 1209664"/>
                <a:gd name="connsiteY3" fmla="*/ 243946 h 396748"/>
                <a:gd name="connsiteX4" fmla="*/ 1185686 w 1209664"/>
                <a:gd name="connsiteY4" fmla="*/ 371571 h 396748"/>
                <a:gd name="connsiteX5" fmla="*/ 1138417 w 1209664"/>
                <a:gd name="connsiteY5" fmla="*/ 395840 h 396748"/>
                <a:gd name="connsiteX6" fmla="*/ 595882 w 1209664"/>
                <a:gd name="connsiteY6" fmla="*/ 361599 h 396748"/>
                <a:gd name="connsiteX7" fmla="*/ 35913 w 1209664"/>
                <a:gd name="connsiteY7" fmla="*/ 192347 h 396748"/>
                <a:gd name="connsiteX8" fmla="*/ 422 w 1209664"/>
                <a:gd name="connsiteY8" fmla="*/ 152802 h 396748"/>
                <a:gd name="connsiteX9" fmla="*/ 23979 w 1209664"/>
                <a:gd name="connsiteY9" fmla="*/ 25178 h 396748"/>
                <a:gd name="connsiteX10" fmla="*/ 71247 w 1209664"/>
                <a:gd name="connsiteY10" fmla="*/ 908 h 39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9664" h="396748">
                  <a:moveTo>
                    <a:pt x="71247" y="908"/>
                  </a:moveTo>
                  <a:cubicBezTo>
                    <a:pt x="253824" y="33781"/>
                    <a:pt x="381755" y="134518"/>
                    <a:pt x="622520" y="171635"/>
                  </a:cubicBezTo>
                  <a:cubicBezTo>
                    <a:pt x="863286" y="208752"/>
                    <a:pt x="990008" y="193480"/>
                    <a:pt x="1173752" y="204402"/>
                  </a:cubicBezTo>
                  <a:cubicBezTo>
                    <a:pt x="1196605" y="208620"/>
                    <a:pt x="1212494" y="226324"/>
                    <a:pt x="1209242" y="243946"/>
                  </a:cubicBezTo>
                  <a:lnTo>
                    <a:pt x="1185686" y="371571"/>
                  </a:lnTo>
                  <a:cubicBezTo>
                    <a:pt x="1182433" y="389192"/>
                    <a:pt x="1161270" y="400058"/>
                    <a:pt x="1138417" y="395840"/>
                  </a:cubicBezTo>
                  <a:cubicBezTo>
                    <a:pt x="961438" y="363486"/>
                    <a:pt x="884167" y="415121"/>
                    <a:pt x="595882" y="361599"/>
                  </a:cubicBezTo>
                  <a:cubicBezTo>
                    <a:pt x="307598" y="308078"/>
                    <a:pt x="226434" y="227824"/>
                    <a:pt x="35913" y="192347"/>
                  </a:cubicBezTo>
                  <a:cubicBezTo>
                    <a:pt x="13059" y="188129"/>
                    <a:pt x="-2830" y="170424"/>
                    <a:pt x="422" y="152802"/>
                  </a:cubicBezTo>
                  <a:lnTo>
                    <a:pt x="23979" y="25178"/>
                  </a:lnTo>
                  <a:cubicBezTo>
                    <a:pt x="27231" y="7556"/>
                    <a:pt x="48394" y="-3310"/>
                    <a:pt x="71247" y="90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7B7129F6-E524-4ED2-A771-FBDA13D0AC9E}"/>
                </a:ext>
              </a:extLst>
            </p:cNvPr>
            <p:cNvSpPr/>
            <p:nvPr/>
          </p:nvSpPr>
          <p:spPr>
            <a:xfrm>
              <a:off x="6654829" y="5055990"/>
              <a:ext cx="563414" cy="192014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4" name="四角形: 角を丸くする 1">
              <a:extLst>
                <a:ext uri="{FF2B5EF4-FFF2-40B4-BE49-F238E27FC236}">
                  <a16:creationId xmlns:a16="http://schemas.microsoft.com/office/drawing/2014/main" id="{27A8685A-67BF-49CA-BD23-A44D3B7484B3}"/>
                </a:ext>
              </a:extLst>
            </p:cNvPr>
            <p:cNvSpPr/>
            <p:nvPr/>
          </p:nvSpPr>
          <p:spPr>
            <a:xfrm rot="20998737">
              <a:off x="6252308" y="5345116"/>
              <a:ext cx="1083418" cy="233245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5" name="四角形: 角を丸くする 1">
              <a:extLst>
                <a:ext uri="{FF2B5EF4-FFF2-40B4-BE49-F238E27FC236}">
                  <a16:creationId xmlns:a16="http://schemas.microsoft.com/office/drawing/2014/main" id="{662D4B70-5EBB-44C8-9411-0718CA3B4634}"/>
                </a:ext>
              </a:extLst>
            </p:cNvPr>
            <p:cNvSpPr/>
            <p:nvPr/>
          </p:nvSpPr>
          <p:spPr>
            <a:xfrm rot="10800000">
              <a:off x="5784255" y="5681884"/>
              <a:ext cx="764151" cy="233245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1490EEA7-F549-4B8C-9C38-DD1FB789BE19}"/>
                </a:ext>
              </a:extLst>
            </p:cNvPr>
            <p:cNvSpPr/>
            <p:nvPr/>
          </p:nvSpPr>
          <p:spPr>
            <a:xfrm>
              <a:off x="7299828" y="5055990"/>
              <a:ext cx="563414" cy="192014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381E62EB-7469-479F-8F91-3C4AE2C6F866}"/>
                </a:ext>
              </a:extLst>
            </p:cNvPr>
            <p:cNvGrpSpPr/>
            <p:nvPr/>
          </p:nvGrpSpPr>
          <p:grpSpPr>
            <a:xfrm>
              <a:off x="6321627" y="5008486"/>
              <a:ext cx="525378" cy="418559"/>
              <a:chOff x="2072421" y="3760206"/>
              <a:chExt cx="668942" cy="482932"/>
            </a:xfrm>
          </p:grpSpPr>
          <p:sp>
            <p:nvSpPr>
              <p:cNvPr id="655" name="円: 塗りつぶしなし 654">
                <a:extLst>
                  <a:ext uri="{FF2B5EF4-FFF2-40B4-BE49-F238E27FC236}">
                    <a16:creationId xmlns:a16="http://schemas.microsoft.com/office/drawing/2014/main" id="{1DF09047-B54C-445E-A227-C719D9422928}"/>
                  </a:ext>
                </a:extLst>
              </p:cNvPr>
              <p:cNvSpPr/>
              <p:nvPr/>
            </p:nvSpPr>
            <p:spPr>
              <a:xfrm>
                <a:off x="2379011" y="3806448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円: 塗りつぶしなし 655">
                <a:extLst>
                  <a:ext uri="{FF2B5EF4-FFF2-40B4-BE49-F238E27FC236}">
                    <a16:creationId xmlns:a16="http://schemas.microsoft.com/office/drawing/2014/main" id="{D5F2E1A5-1A0D-4811-8A73-C1AE6F6E8EE0}"/>
                  </a:ext>
                </a:extLst>
              </p:cNvPr>
              <p:cNvSpPr/>
              <p:nvPr/>
            </p:nvSpPr>
            <p:spPr>
              <a:xfrm>
                <a:off x="2317957" y="389144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7" name="円: 塗りつぶしなし 656">
                <a:extLst>
                  <a:ext uri="{FF2B5EF4-FFF2-40B4-BE49-F238E27FC236}">
                    <a16:creationId xmlns:a16="http://schemas.microsoft.com/office/drawing/2014/main" id="{344492FC-9795-4827-A7E6-43E641337C81}"/>
                  </a:ext>
                </a:extLst>
              </p:cNvPr>
              <p:cNvSpPr/>
              <p:nvPr/>
            </p:nvSpPr>
            <p:spPr>
              <a:xfrm>
                <a:off x="2276880" y="376570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円: 塗りつぶしなし 657">
                <a:extLst>
                  <a:ext uri="{FF2B5EF4-FFF2-40B4-BE49-F238E27FC236}">
                    <a16:creationId xmlns:a16="http://schemas.microsoft.com/office/drawing/2014/main" id="{E862E6D0-DAE1-4DD5-B8BF-1D2650245BA0}"/>
                  </a:ext>
                </a:extLst>
              </p:cNvPr>
              <p:cNvSpPr/>
              <p:nvPr/>
            </p:nvSpPr>
            <p:spPr>
              <a:xfrm>
                <a:off x="2141412" y="39350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円: 塗りつぶしなし 658">
                <a:extLst>
                  <a:ext uri="{FF2B5EF4-FFF2-40B4-BE49-F238E27FC236}">
                    <a16:creationId xmlns:a16="http://schemas.microsoft.com/office/drawing/2014/main" id="{E4414F77-9D6A-45D9-B307-B2155FAB8588}"/>
                  </a:ext>
                </a:extLst>
              </p:cNvPr>
              <p:cNvSpPr/>
              <p:nvPr/>
            </p:nvSpPr>
            <p:spPr>
              <a:xfrm>
                <a:off x="2458916" y="39731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0" name="円: 塗りつぶしなし 659">
                <a:extLst>
                  <a:ext uri="{FF2B5EF4-FFF2-40B4-BE49-F238E27FC236}">
                    <a16:creationId xmlns:a16="http://schemas.microsoft.com/office/drawing/2014/main" id="{98EFF9FD-F9F2-4192-AD76-0899BF7AADCE}"/>
                  </a:ext>
                </a:extLst>
              </p:cNvPr>
              <p:cNvSpPr/>
              <p:nvPr/>
            </p:nvSpPr>
            <p:spPr>
              <a:xfrm>
                <a:off x="2332444" y="4001184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円: 塗りつぶしなし 660">
                <a:extLst>
                  <a:ext uri="{FF2B5EF4-FFF2-40B4-BE49-F238E27FC236}">
                    <a16:creationId xmlns:a16="http://schemas.microsoft.com/office/drawing/2014/main" id="{9A815459-C043-41CE-B1D4-A72665A5DDB6}"/>
                  </a:ext>
                </a:extLst>
              </p:cNvPr>
              <p:cNvSpPr/>
              <p:nvPr/>
            </p:nvSpPr>
            <p:spPr>
              <a:xfrm>
                <a:off x="2184202" y="3853279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円: 塗りつぶしなし 661">
                <a:extLst>
                  <a:ext uri="{FF2B5EF4-FFF2-40B4-BE49-F238E27FC236}">
                    <a16:creationId xmlns:a16="http://schemas.microsoft.com/office/drawing/2014/main" id="{B0756C9D-FA27-4E63-9157-D73234966AED}"/>
                  </a:ext>
                </a:extLst>
              </p:cNvPr>
              <p:cNvSpPr/>
              <p:nvPr/>
            </p:nvSpPr>
            <p:spPr>
              <a:xfrm>
                <a:off x="2171575" y="407315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3" name="円: 塗りつぶしなし 662">
                <a:extLst>
                  <a:ext uri="{FF2B5EF4-FFF2-40B4-BE49-F238E27FC236}">
                    <a16:creationId xmlns:a16="http://schemas.microsoft.com/office/drawing/2014/main" id="{D4EB69BA-8086-4D8E-A025-09C4085FF93E}"/>
                  </a:ext>
                </a:extLst>
              </p:cNvPr>
              <p:cNvSpPr/>
              <p:nvPr/>
            </p:nvSpPr>
            <p:spPr>
              <a:xfrm>
                <a:off x="2258690" y="4031143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円: 塗りつぶしなし 663">
                <a:extLst>
                  <a:ext uri="{FF2B5EF4-FFF2-40B4-BE49-F238E27FC236}">
                    <a16:creationId xmlns:a16="http://schemas.microsoft.com/office/drawing/2014/main" id="{87C13318-5B5A-4664-94D0-F8355919DD57}"/>
                  </a:ext>
                </a:extLst>
              </p:cNvPr>
              <p:cNvSpPr/>
              <p:nvPr/>
            </p:nvSpPr>
            <p:spPr>
              <a:xfrm>
                <a:off x="2457659" y="376020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5" name="円: 塗りつぶしなし 664">
                <a:extLst>
                  <a:ext uri="{FF2B5EF4-FFF2-40B4-BE49-F238E27FC236}">
                    <a16:creationId xmlns:a16="http://schemas.microsoft.com/office/drawing/2014/main" id="{AEDE933C-641D-4E21-AD23-9342B9410027}"/>
                  </a:ext>
                </a:extLst>
              </p:cNvPr>
              <p:cNvSpPr/>
              <p:nvPr/>
            </p:nvSpPr>
            <p:spPr>
              <a:xfrm>
                <a:off x="2072421" y="402267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03B66743-2261-465F-ADFD-31881679AB24}"/>
                </a:ext>
              </a:extLst>
            </p:cNvPr>
            <p:cNvSpPr/>
            <p:nvPr/>
          </p:nvSpPr>
          <p:spPr>
            <a:xfrm rot="900000">
              <a:off x="6500510" y="5541873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49" name="フリーフォーム: 図形 648">
              <a:extLst>
                <a:ext uri="{FF2B5EF4-FFF2-40B4-BE49-F238E27FC236}">
                  <a16:creationId xmlns:a16="http://schemas.microsoft.com/office/drawing/2014/main" id="{7DEC3298-0FE6-45A4-A7FF-75390A615C3D}"/>
                </a:ext>
              </a:extLst>
            </p:cNvPr>
            <p:cNvSpPr/>
            <p:nvPr/>
          </p:nvSpPr>
          <p:spPr>
            <a:xfrm rot="900000">
              <a:off x="6426307" y="5850103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58C254AD-B613-4AE5-BCC8-53A1C59A42ED}"/>
                </a:ext>
              </a:extLst>
            </p:cNvPr>
            <p:cNvGrpSpPr/>
            <p:nvPr/>
          </p:nvGrpSpPr>
          <p:grpSpPr>
            <a:xfrm>
              <a:off x="6989314" y="5313056"/>
              <a:ext cx="692293" cy="452249"/>
              <a:chOff x="3496906" y="1290842"/>
              <a:chExt cx="740472" cy="483723"/>
            </a:xfrm>
          </p:grpSpPr>
          <p:sp>
            <p:nvSpPr>
              <p:cNvPr id="653" name="楕円 652">
                <a:extLst>
                  <a:ext uri="{FF2B5EF4-FFF2-40B4-BE49-F238E27FC236}">
                    <a16:creationId xmlns:a16="http://schemas.microsoft.com/office/drawing/2014/main" id="{5D97C017-CA14-4B72-B580-69E7F356B577}"/>
                  </a:ext>
                </a:extLst>
              </p:cNvPr>
              <p:cNvSpPr/>
              <p:nvPr/>
            </p:nvSpPr>
            <p:spPr>
              <a:xfrm>
                <a:off x="3496906" y="1290842"/>
                <a:ext cx="740472" cy="48372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C3C013ED-99CC-4DBA-A4F9-FD969539499D}"/>
                  </a:ext>
                </a:extLst>
              </p:cNvPr>
              <p:cNvSpPr/>
              <p:nvPr/>
            </p:nvSpPr>
            <p:spPr>
              <a:xfrm rot="4196632">
                <a:off x="3690863" y="1225134"/>
                <a:ext cx="324010" cy="488474"/>
              </a:xfrm>
              <a:custGeom>
                <a:avLst/>
                <a:gdLst>
                  <a:gd name="connsiteX0" fmla="*/ 1409 w 374027"/>
                  <a:gd name="connsiteY0" fmla="*/ 426509 h 563880"/>
                  <a:gd name="connsiteX1" fmla="*/ 71121 w 374027"/>
                  <a:gd name="connsiteY1" fmla="*/ 288683 h 563880"/>
                  <a:gd name="connsiteX2" fmla="*/ 109173 w 374027"/>
                  <a:gd name="connsiteY2" fmla="*/ 239513 h 563880"/>
                  <a:gd name="connsiteX3" fmla="*/ 112768 w 374027"/>
                  <a:gd name="connsiteY3" fmla="*/ 172196 h 563880"/>
                  <a:gd name="connsiteX4" fmla="*/ 181497 w 374027"/>
                  <a:gd name="connsiteY4" fmla="*/ 0 h 563880"/>
                  <a:gd name="connsiteX5" fmla="*/ 158316 w 374027"/>
                  <a:gd name="connsiteY5" fmla="*/ 129038 h 563880"/>
                  <a:gd name="connsiteX6" fmla="*/ 155398 w 374027"/>
                  <a:gd name="connsiteY6" fmla="*/ 183768 h 563880"/>
                  <a:gd name="connsiteX7" fmla="*/ 213840 w 374027"/>
                  <a:gd name="connsiteY7" fmla="*/ 121932 h 563880"/>
                  <a:gd name="connsiteX8" fmla="*/ 374027 w 374027"/>
                  <a:gd name="connsiteY8" fmla="*/ 32378 h 563880"/>
                  <a:gd name="connsiteX9" fmla="*/ 168718 w 374027"/>
                  <a:gd name="connsiteY9" fmla="*/ 227763 h 563880"/>
                  <a:gd name="connsiteX10" fmla="*/ 151894 w 374027"/>
                  <a:gd name="connsiteY10" fmla="*/ 249497 h 563880"/>
                  <a:gd name="connsiteX11" fmla="*/ 150165 w 374027"/>
                  <a:gd name="connsiteY11" fmla="*/ 281940 h 563880"/>
                  <a:gd name="connsiteX12" fmla="*/ 181497 w 374027"/>
                  <a:gd name="connsiteY12" fmla="*/ 563880 h 563880"/>
                  <a:gd name="connsiteX13" fmla="*/ 112769 w 374027"/>
                  <a:gd name="connsiteY13" fmla="*/ 391684 h 563880"/>
                  <a:gd name="connsiteX14" fmla="*/ 108190 w 374027"/>
                  <a:gd name="connsiteY14" fmla="*/ 305961 h 563880"/>
                  <a:gd name="connsiteX15" fmla="*/ 75014 w 374027"/>
                  <a:gd name="connsiteY15" fmla="*/ 348822 h 563880"/>
                  <a:gd name="connsiteX16" fmla="*/ 7371 w 374027"/>
                  <a:gd name="connsiteY16" fmla="*/ 460776 h 563880"/>
                  <a:gd name="connsiteX17" fmla="*/ 1409 w 374027"/>
                  <a:gd name="connsiteY17" fmla="*/ 426509 h 56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027" h="563880">
                    <a:moveTo>
                      <a:pt x="1409" y="426509"/>
                    </a:moveTo>
                    <a:cubicBezTo>
                      <a:pt x="7440" y="394114"/>
                      <a:pt x="32551" y="344469"/>
                      <a:pt x="71121" y="288683"/>
                    </a:cubicBezTo>
                    <a:lnTo>
                      <a:pt x="109173" y="239513"/>
                    </a:lnTo>
                    <a:lnTo>
                      <a:pt x="112768" y="172196"/>
                    </a:lnTo>
                    <a:cubicBezTo>
                      <a:pt x="124092" y="71004"/>
                      <a:pt x="150601" y="0"/>
                      <a:pt x="181497" y="0"/>
                    </a:cubicBezTo>
                    <a:cubicBezTo>
                      <a:pt x="171477" y="37128"/>
                      <a:pt x="163644" y="81094"/>
                      <a:pt x="158316" y="129038"/>
                    </a:cubicBezTo>
                    <a:lnTo>
                      <a:pt x="155398" y="183768"/>
                    </a:lnTo>
                    <a:lnTo>
                      <a:pt x="213840" y="121932"/>
                    </a:lnTo>
                    <a:cubicBezTo>
                      <a:pt x="287583" y="51852"/>
                      <a:pt x="352350" y="13826"/>
                      <a:pt x="374027" y="32378"/>
                    </a:cubicBezTo>
                    <a:cubicBezTo>
                      <a:pt x="311684" y="76760"/>
                      <a:pt x="237690" y="147176"/>
                      <a:pt x="168718" y="227763"/>
                    </a:cubicBezTo>
                    <a:lnTo>
                      <a:pt x="151894" y="249497"/>
                    </a:lnTo>
                    <a:lnTo>
                      <a:pt x="150165" y="281940"/>
                    </a:lnTo>
                    <a:cubicBezTo>
                      <a:pt x="150165" y="388013"/>
                      <a:pt x="161457" y="489625"/>
                      <a:pt x="181497" y="563880"/>
                    </a:cubicBezTo>
                    <a:cubicBezTo>
                      <a:pt x="150601" y="563880"/>
                      <a:pt x="124092" y="492876"/>
                      <a:pt x="112769" y="391684"/>
                    </a:cubicBezTo>
                    <a:lnTo>
                      <a:pt x="108190" y="305961"/>
                    </a:lnTo>
                    <a:lnTo>
                      <a:pt x="75014" y="348822"/>
                    </a:lnTo>
                    <a:cubicBezTo>
                      <a:pt x="47577" y="388446"/>
                      <a:pt x="24483" y="426552"/>
                      <a:pt x="7371" y="460776"/>
                    </a:cubicBezTo>
                    <a:cubicBezTo>
                      <a:pt x="146" y="454591"/>
                      <a:pt x="-1608" y="442706"/>
                      <a:pt x="1409" y="426509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86DC96AE-6069-41D4-A890-DFEAD46305B9}"/>
                </a:ext>
              </a:extLst>
            </p:cNvPr>
            <p:cNvSpPr/>
            <p:nvPr/>
          </p:nvSpPr>
          <p:spPr>
            <a:xfrm>
              <a:off x="5715911" y="4668089"/>
              <a:ext cx="748041" cy="350196"/>
            </a:xfrm>
            <a:custGeom>
              <a:avLst/>
              <a:gdLst>
                <a:gd name="connsiteX0" fmla="*/ 273716 w 547364"/>
                <a:gd name="connsiteY0" fmla="*/ 0 h 256249"/>
                <a:gd name="connsiteX1" fmla="*/ 531442 w 547364"/>
                <a:gd name="connsiteY1" fmla="*/ 175080 h 256249"/>
                <a:gd name="connsiteX2" fmla="*/ 547364 w 547364"/>
                <a:gd name="connsiteY2" fmla="*/ 255904 h 256249"/>
                <a:gd name="connsiteX3" fmla="*/ 458249 w 547364"/>
                <a:gd name="connsiteY3" fmla="*/ 247162 h 256249"/>
                <a:gd name="connsiteX4" fmla="*/ 275439 w 547364"/>
                <a:gd name="connsiteY4" fmla="*/ 241338 h 256249"/>
                <a:gd name="connsiteX5" fmla="*/ 92629 w 547364"/>
                <a:gd name="connsiteY5" fmla="*/ 247162 h 256249"/>
                <a:gd name="connsiteX6" fmla="*/ 0 w 547364"/>
                <a:gd name="connsiteY6" fmla="*/ 256249 h 256249"/>
                <a:gd name="connsiteX7" fmla="*/ 15990 w 547364"/>
                <a:gd name="connsiteY7" fmla="*/ 175080 h 256249"/>
                <a:gd name="connsiteX8" fmla="*/ 273716 w 547364"/>
                <a:gd name="connsiteY8" fmla="*/ 0 h 2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7364" h="256249">
                  <a:moveTo>
                    <a:pt x="273716" y="0"/>
                  </a:moveTo>
                  <a:cubicBezTo>
                    <a:pt x="389575" y="0"/>
                    <a:pt x="488980" y="72193"/>
                    <a:pt x="531442" y="175080"/>
                  </a:cubicBezTo>
                  <a:lnTo>
                    <a:pt x="547364" y="255904"/>
                  </a:lnTo>
                  <a:lnTo>
                    <a:pt x="458249" y="247162"/>
                  </a:lnTo>
                  <a:cubicBezTo>
                    <a:pt x="399199" y="243344"/>
                    <a:pt x="338060" y="241338"/>
                    <a:pt x="275439" y="241338"/>
                  </a:cubicBezTo>
                  <a:cubicBezTo>
                    <a:pt x="212818" y="241338"/>
                    <a:pt x="151679" y="243344"/>
                    <a:pt x="92629" y="247162"/>
                  </a:cubicBezTo>
                  <a:lnTo>
                    <a:pt x="0" y="256249"/>
                  </a:lnTo>
                  <a:lnTo>
                    <a:pt x="15990" y="175080"/>
                  </a:lnTo>
                  <a:cubicBezTo>
                    <a:pt x="58452" y="72193"/>
                    <a:pt x="157858" y="0"/>
                    <a:pt x="273716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4FB4223A-10F7-4791-9A15-BA0C8FE40B9C}"/>
                </a:ext>
              </a:extLst>
            </p:cNvPr>
            <p:cNvSpPr/>
            <p:nvPr/>
          </p:nvSpPr>
          <p:spPr>
            <a:xfrm rot="390092">
              <a:off x="5541068" y="4768020"/>
              <a:ext cx="748041" cy="350196"/>
            </a:xfrm>
            <a:custGeom>
              <a:avLst/>
              <a:gdLst>
                <a:gd name="connsiteX0" fmla="*/ 273716 w 547364"/>
                <a:gd name="connsiteY0" fmla="*/ 0 h 256249"/>
                <a:gd name="connsiteX1" fmla="*/ 531442 w 547364"/>
                <a:gd name="connsiteY1" fmla="*/ 175080 h 256249"/>
                <a:gd name="connsiteX2" fmla="*/ 547364 w 547364"/>
                <a:gd name="connsiteY2" fmla="*/ 255904 h 256249"/>
                <a:gd name="connsiteX3" fmla="*/ 458249 w 547364"/>
                <a:gd name="connsiteY3" fmla="*/ 247162 h 256249"/>
                <a:gd name="connsiteX4" fmla="*/ 275439 w 547364"/>
                <a:gd name="connsiteY4" fmla="*/ 241338 h 256249"/>
                <a:gd name="connsiteX5" fmla="*/ 92629 w 547364"/>
                <a:gd name="connsiteY5" fmla="*/ 247162 h 256249"/>
                <a:gd name="connsiteX6" fmla="*/ 0 w 547364"/>
                <a:gd name="connsiteY6" fmla="*/ 256249 h 256249"/>
                <a:gd name="connsiteX7" fmla="*/ 15990 w 547364"/>
                <a:gd name="connsiteY7" fmla="*/ 175080 h 256249"/>
                <a:gd name="connsiteX8" fmla="*/ 273716 w 547364"/>
                <a:gd name="connsiteY8" fmla="*/ 0 h 2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7364" h="256249">
                  <a:moveTo>
                    <a:pt x="273716" y="0"/>
                  </a:moveTo>
                  <a:cubicBezTo>
                    <a:pt x="389575" y="0"/>
                    <a:pt x="488980" y="72193"/>
                    <a:pt x="531442" y="175080"/>
                  </a:cubicBezTo>
                  <a:lnTo>
                    <a:pt x="547364" y="255904"/>
                  </a:lnTo>
                  <a:lnTo>
                    <a:pt x="458249" y="247162"/>
                  </a:lnTo>
                  <a:cubicBezTo>
                    <a:pt x="399199" y="243344"/>
                    <a:pt x="338060" y="241338"/>
                    <a:pt x="275439" y="241338"/>
                  </a:cubicBezTo>
                  <a:cubicBezTo>
                    <a:pt x="212818" y="241338"/>
                    <a:pt x="151679" y="243344"/>
                    <a:pt x="92629" y="247162"/>
                  </a:cubicBezTo>
                  <a:lnTo>
                    <a:pt x="0" y="256249"/>
                  </a:lnTo>
                  <a:lnTo>
                    <a:pt x="15990" y="175080"/>
                  </a:lnTo>
                  <a:cubicBezTo>
                    <a:pt x="58452" y="72193"/>
                    <a:pt x="157858" y="0"/>
                    <a:pt x="273716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708" name="テキスト ボックス 707">
            <a:extLst>
              <a:ext uri="{FF2B5EF4-FFF2-40B4-BE49-F238E27FC236}">
                <a16:creationId xmlns:a16="http://schemas.microsoft.com/office/drawing/2014/main" id="{EB9A5335-09A9-4A8E-BE9E-A866483FBEE8}"/>
              </a:ext>
            </a:extLst>
          </p:cNvPr>
          <p:cNvSpPr txBox="1"/>
          <p:nvPr/>
        </p:nvSpPr>
        <p:spPr>
          <a:xfrm>
            <a:off x="2063078" y="616147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とり天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09" name="グループ化 708">
            <a:extLst>
              <a:ext uri="{FF2B5EF4-FFF2-40B4-BE49-F238E27FC236}">
                <a16:creationId xmlns:a16="http://schemas.microsoft.com/office/drawing/2014/main" id="{794D07F5-3EA2-424B-AFF3-D00DC3490D22}"/>
              </a:ext>
            </a:extLst>
          </p:cNvPr>
          <p:cNvGrpSpPr/>
          <p:nvPr/>
        </p:nvGrpSpPr>
        <p:grpSpPr>
          <a:xfrm>
            <a:off x="7515759" y="4810412"/>
            <a:ext cx="2076218" cy="1423800"/>
            <a:chOff x="3622952" y="4720825"/>
            <a:chExt cx="2562286" cy="1757129"/>
          </a:xfrm>
        </p:grpSpPr>
        <p:grpSp>
          <p:nvGrpSpPr>
            <p:cNvPr id="710" name="グループ化 709">
              <a:extLst>
                <a:ext uri="{FF2B5EF4-FFF2-40B4-BE49-F238E27FC236}">
                  <a16:creationId xmlns:a16="http://schemas.microsoft.com/office/drawing/2014/main" id="{F6142C56-CF91-4402-81A4-6E59FA9556EC}"/>
                </a:ext>
              </a:extLst>
            </p:cNvPr>
            <p:cNvGrpSpPr/>
            <p:nvPr/>
          </p:nvGrpSpPr>
          <p:grpSpPr>
            <a:xfrm>
              <a:off x="3622952" y="4941255"/>
              <a:ext cx="2562286" cy="1536699"/>
              <a:chOff x="746064" y="1894185"/>
              <a:chExt cx="2562286" cy="1536699"/>
            </a:xfrm>
          </p:grpSpPr>
          <p:grpSp>
            <p:nvGrpSpPr>
              <p:cNvPr id="746" name="グループ化 745">
                <a:extLst>
                  <a:ext uri="{FF2B5EF4-FFF2-40B4-BE49-F238E27FC236}">
                    <a16:creationId xmlns:a16="http://schemas.microsoft.com/office/drawing/2014/main" id="{2A7E921E-BC3B-4132-A469-D8A102E76B7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B5DEBA25-6A17-47CE-962A-71F875895A3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楕円 749">
                  <a:extLst>
                    <a:ext uri="{FF2B5EF4-FFF2-40B4-BE49-F238E27FC236}">
                      <a16:creationId xmlns:a16="http://schemas.microsoft.com/office/drawing/2014/main" id="{DE35E7E1-FA90-4F00-8ABC-A92D5599D94B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47" name="楕円 746">
                <a:extLst>
                  <a:ext uri="{FF2B5EF4-FFF2-40B4-BE49-F238E27FC236}">
                    <a16:creationId xmlns:a16="http://schemas.microsoft.com/office/drawing/2014/main" id="{6A427A52-A61E-4EC1-84AD-938AF492FB27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F670514F-6271-44FC-B9A6-CE7CDCAA234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1" name="グループ化 710">
              <a:extLst>
                <a:ext uri="{FF2B5EF4-FFF2-40B4-BE49-F238E27FC236}">
                  <a16:creationId xmlns:a16="http://schemas.microsoft.com/office/drawing/2014/main" id="{078BA5B3-D7F3-4390-B59D-0C160C188571}"/>
                </a:ext>
              </a:extLst>
            </p:cNvPr>
            <p:cNvGrpSpPr/>
            <p:nvPr/>
          </p:nvGrpSpPr>
          <p:grpSpPr>
            <a:xfrm>
              <a:off x="4573259" y="4720825"/>
              <a:ext cx="874957" cy="831521"/>
              <a:chOff x="2447331" y="5466376"/>
              <a:chExt cx="907334" cy="766597"/>
            </a:xfrm>
          </p:grpSpPr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797F0951-FA61-4232-A7EB-B08AA6141F64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742" name="楕円 741">
                  <a:extLst>
                    <a:ext uri="{FF2B5EF4-FFF2-40B4-BE49-F238E27FC236}">
                      <a16:creationId xmlns:a16="http://schemas.microsoft.com/office/drawing/2014/main" id="{D165974B-C1F7-42A7-A950-DD7AB681A303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2492A192-399F-4FE8-A6B8-96ACE1337E52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星: 8 pt 743">
                  <a:extLst>
                    <a:ext uri="{FF2B5EF4-FFF2-40B4-BE49-F238E27FC236}">
                      <a16:creationId xmlns:a16="http://schemas.microsoft.com/office/drawing/2014/main" id="{C1BCA10B-6EF8-4A1F-859F-356ABED1C1B3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45" name="楕円 744">
                  <a:extLst>
                    <a:ext uri="{FF2B5EF4-FFF2-40B4-BE49-F238E27FC236}">
                      <a16:creationId xmlns:a16="http://schemas.microsoft.com/office/drawing/2014/main" id="{E4B31A34-E594-447E-ACE0-BFDC33F8D487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42F3D78-56BA-4D7F-B6B1-D96B55303443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2" name="グループ化 711">
              <a:extLst>
                <a:ext uri="{FF2B5EF4-FFF2-40B4-BE49-F238E27FC236}">
                  <a16:creationId xmlns:a16="http://schemas.microsoft.com/office/drawing/2014/main" id="{2886E18E-07CD-4D18-A1D4-986A27F64BB0}"/>
                </a:ext>
              </a:extLst>
            </p:cNvPr>
            <p:cNvGrpSpPr/>
            <p:nvPr/>
          </p:nvGrpSpPr>
          <p:grpSpPr>
            <a:xfrm rot="21119297">
              <a:off x="3863355" y="4896968"/>
              <a:ext cx="874957" cy="831521"/>
              <a:chOff x="2447331" y="5466376"/>
              <a:chExt cx="907334" cy="766597"/>
            </a:xfrm>
          </p:grpSpPr>
          <p:grpSp>
            <p:nvGrpSpPr>
              <p:cNvPr id="734" name="グループ化 733">
                <a:extLst>
                  <a:ext uri="{FF2B5EF4-FFF2-40B4-BE49-F238E27FC236}">
                    <a16:creationId xmlns:a16="http://schemas.microsoft.com/office/drawing/2014/main" id="{6B5B014D-BE18-46CE-8137-3158A62119AA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736" name="楕円 735">
                  <a:extLst>
                    <a:ext uri="{FF2B5EF4-FFF2-40B4-BE49-F238E27FC236}">
                      <a16:creationId xmlns:a16="http://schemas.microsoft.com/office/drawing/2014/main" id="{56D89224-7777-4AAC-BA65-B73BB3A1D0CA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26163980-E4BD-4685-8FE7-4B42F4BA7E9D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星: 8 pt 737">
                  <a:extLst>
                    <a:ext uri="{FF2B5EF4-FFF2-40B4-BE49-F238E27FC236}">
                      <a16:creationId xmlns:a16="http://schemas.microsoft.com/office/drawing/2014/main" id="{40BD6F4A-8D4E-466E-A6C1-05F0C9917457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9" name="楕円 738">
                  <a:extLst>
                    <a:ext uri="{FF2B5EF4-FFF2-40B4-BE49-F238E27FC236}">
                      <a16:creationId xmlns:a16="http://schemas.microsoft.com/office/drawing/2014/main" id="{807A9BBA-F98E-46A0-8112-79FFF9CC5CB2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9AAA8885-991D-42BC-B1D5-91672BE6C40B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3" name="グループ化 712">
              <a:extLst>
                <a:ext uri="{FF2B5EF4-FFF2-40B4-BE49-F238E27FC236}">
                  <a16:creationId xmlns:a16="http://schemas.microsoft.com/office/drawing/2014/main" id="{0B2DEFB3-8388-4608-B231-4AFE8D5860DB}"/>
                </a:ext>
              </a:extLst>
            </p:cNvPr>
            <p:cNvGrpSpPr/>
            <p:nvPr/>
          </p:nvGrpSpPr>
          <p:grpSpPr>
            <a:xfrm rot="413165">
              <a:off x="5187621" y="4997050"/>
              <a:ext cx="874957" cy="831521"/>
              <a:chOff x="2447331" y="5466376"/>
              <a:chExt cx="907334" cy="766597"/>
            </a:xfrm>
          </p:grpSpPr>
          <p:grpSp>
            <p:nvGrpSpPr>
              <p:cNvPr id="728" name="グループ化 727">
                <a:extLst>
                  <a:ext uri="{FF2B5EF4-FFF2-40B4-BE49-F238E27FC236}">
                    <a16:creationId xmlns:a16="http://schemas.microsoft.com/office/drawing/2014/main" id="{39773825-A51C-45B5-9C91-5F2F9A2AC10E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730" name="楕円 729">
                  <a:extLst>
                    <a:ext uri="{FF2B5EF4-FFF2-40B4-BE49-F238E27FC236}">
                      <a16:creationId xmlns:a16="http://schemas.microsoft.com/office/drawing/2014/main" id="{671DA23A-5823-4627-8F73-BB91265E6A41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067558DD-6218-456F-A3EB-8045B02AE362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星: 8 pt 731">
                  <a:extLst>
                    <a:ext uri="{FF2B5EF4-FFF2-40B4-BE49-F238E27FC236}">
                      <a16:creationId xmlns:a16="http://schemas.microsoft.com/office/drawing/2014/main" id="{A2B6EFB6-8C43-48A8-A077-FFA3A23D776E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33" name="楕円 732">
                  <a:extLst>
                    <a:ext uri="{FF2B5EF4-FFF2-40B4-BE49-F238E27FC236}">
                      <a16:creationId xmlns:a16="http://schemas.microsoft.com/office/drawing/2014/main" id="{4E5ECB01-6F39-4C90-A09C-99F66B07D204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7F4AD089-606A-46A4-A57C-AE3B5915FE91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4" name="グループ化 713">
              <a:extLst>
                <a:ext uri="{FF2B5EF4-FFF2-40B4-BE49-F238E27FC236}">
                  <a16:creationId xmlns:a16="http://schemas.microsoft.com/office/drawing/2014/main" id="{34077696-D4AF-4E95-8432-72580E879A04}"/>
                </a:ext>
              </a:extLst>
            </p:cNvPr>
            <p:cNvGrpSpPr/>
            <p:nvPr/>
          </p:nvGrpSpPr>
          <p:grpSpPr>
            <a:xfrm rot="21119297">
              <a:off x="4030858" y="5277611"/>
              <a:ext cx="874957" cy="831521"/>
              <a:chOff x="2447331" y="5466376"/>
              <a:chExt cx="907334" cy="766597"/>
            </a:xfrm>
          </p:grpSpPr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15FFFAE9-0138-42B3-85A4-D059E8E36932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724" name="楕円 723">
                  <a:extLst>
                    <a:ext uri="{FF2B5EF4-FFF2-40B4-BE49-F238E27FC236}">
                      <a16:creationId xmlns:a16="http://schemas.microsoft.com/office/drawing/2014/main" id="{1D436BDC-3B41-41F0-846A-D3F3D0BE2DCF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472AD97C-4052-496F-9B92-53A270A34EBB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星: 8 pt 725">
                  <a:extLst>
                    <a:ext uri="{FF2B5EF4-FFF2-40B4-BE49-F238E27FC236}">
                      <a16:creationId xmlns:a16="http://schemas.microsoft.com/office/drawing/2014/main" id="{D27B00AD-34CC-41C8-95A1-3ECCF8A7A233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7" name="楕円 726">
                  <a:extLst>
                    <a:ext uri="{FF2B5EF4-FFF2-40B4-BE49-F238E27FC236}">
                      <a16:creationId xmlns:a16="http://schemas.microsoft.com/office/drawing/2014/main" id="{EDB33555-8B2D-4B48-A5F3-62A9A9153751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371CFB24-6A95-48FE-B4A5-FF80C408A92E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5" name="グループ化 714">
              <a:extLst>
                <a:ext uri="{FF2B5EF4-FFF2-40B4-BE49-F238E27FC236}">
                  <a16:creationId xmlns:a16="http://schemas.microsoft.com/office/drawing/2014/main" id="{95EC229C-154B-4209-800A-D77FA767AFCE}"/>
                </a:ext>
              </a:extLst>
            </p:cNvPr>
            <p:cNvGrpSpPr/>
            <p:nvPr/>
          </p:nvGrpSpPr>
          <p:grpSpPr>
            <a:xfrm>
              <a:off x="4744531" y="5340125"/>
              <a:ext cx="874957" cy="831521"/>
              <a:chOff x="2447331" y="5466376"/>
              <a:chExt cx="907334" cy="766597"/>
            </a:xfrm>
          </p:grpSpPr>
          <p:grpSp>
            <p:nvGrpSpPr>
              <p:cNvPr id="716" name="グループ化 715">
                <a:extLst>
                  <a:ext uri="{FF2B5EF4-FFF2-40B4-BE49-F238E27FC236}">
                    <a16:creationId xmlns:a16="http://schemas.microsoft.com/office/drawing/2014/main" id="{D3B2B262-8CEB-466B-9EE8-46347D9B5F77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718" name="楕円 717">
                  <a:extLst>
                    <a:ext uri="{FF2B5EF4-FFF2-40B4-BE49-F238E27FC236}">
                      <a16:creationId xmlns:a16="http://schemas.microsoft.com/office/drawing/2014/main" id="{9E61D440-2C5D-419D-B42B-A7C15D516011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19" name="フリーフォーム: 図形 718">
                  <a:extLst>
                    <a:ext uri="{FF2B5EF4-FFF2-40B4-BE49-F238E27FC236}">
                      <a16:creationId xmlns:a16="http://schemas.microsoft.com/office/drawing/2014/main" id="{235790A4-BF36-435E-91F8-B8AEE2CE483E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星: 8 pt 719">
                  <a:extLst>
                    <a:ext uri="{FF2B5EF4-FFF2-40B4-BE49-F238E27FC236}">
                      <a16:creationId xmlns:a16="http://schemas.microsoft.com/office/drawing/2014/main" id="{F4E8EBE5-AC97-46F9-8C74-5474EAB82B9B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721" name="楕円 720">
                  <a:extLst>
                    <a:ext uri="{FF2B5EF4-FFF2-40B4-BE49-F238E27FC236}">
                      <a16:creationId xmlns:a16="http://schemas.microsoft.com/office/drawing/2014/main" id="{EE374754-27AF-4B5B-9987-4886520E7AFA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0E2B0BC5-4E3F-46B1-B90E-A80AE1511C91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51" name="テキスト ボックス 750">
            <a:extLst>
              <a:ext uri="{FF2B5EF4-FFF2-40B4-BE49-F238E27FC236}">
                <a16:creationId xmlns:a16="http://schemas.microsoft.com/office/drawing/2014/main" id="{9FF794BF-7531-42B3-9352-C1C5888A6232}"/>
              </a:ext>
            </a:extLst>
          </p:cNvPr>
          <p:cNvSpPr txBox="1"/>
          <p:nvPr/>
        </p:nvSpPr>
        <p:spPr>
          <a:xfrm>
            <a:off x="8207161" y="6273081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カボス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52" name="グループ化 751">
            <a:extLst>
              <a:ext uri="{FF2B5EF4-FFF2-40B4-BE49-F238E27FC236}">
                <a16:creationId xmlns:a16="http://schemas.microsoft.com/office/drawing/2014/main" id="{E317CF1B-8F79-4E4C-9B3F-72E827D2DA6A}"/>
              </a:ext>
            </a:extLst>
          </p:cNvPr>
          <p:cNvGrpSpPr/>
          <p:nvPr/>
        </p:nvGrpSpPr>
        <p:grpSpPr>
          <a:xfrm>
            <a:off x="5179110" y="3451761"/>
            <a:ext cx="705691" cy="502100"/>
            <a:chOff x="957532" y="3286664"/>
            <a:chExt cx="3479480" cy="2475653"/>
          </a:xfrm>
        </p:grpSpPr>
        <p:sp>
          <p:nvSpPr>
            <p:cNvPr id="753" name="楕円 752">
              <a:extLst>
                <a:ext uri="{FF2B5EF4-FFF2-40B4-BE49-F238E27FC236}">
                  <a16:creationId xmlns:a16="http://schemas.microsoft.com/office/drawing/2014/main" id="{70F0564F-62C4-4D11-A148-FBE9EA0FB25C}"/>
                </a:ext>
              </a:extLst>
            </p:cNvPr>
            <p:cNvSpPr/>
            <p:nvPr/>
          </p:nvSpPr>
          <p:spPr>
            <a:xfrm>
              <a:off x="957532" y="3571336"/>
              <a:ext cx="3479480" cy="2190981"/>
            </a:xfrm>
            <a:prstGeom prst="ellipse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ED7D31">
                    <a:lumMod val="75000"/>
                  </a:srgbClr>
                </a:gs>
              </a:gsLst>
              <a:lin ang="189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4" name="フリーフォーム: 図形 753">
              <a:extLst>
                <a:ext uri="{FF2B5EF4-FFF2-40B4-BE49-F238E27FC236}">
                  <a16:creationId xmlns:a16="http://schemas.microsoft.com/office/drawing/2014/main" id="{7A41F97C-55AA-4E5D-AF3A-B33B11447D93}"/>
                </a:ext>
              </a:extLst>
            </p:cNvPr>
            <p:cNvSpPr/>
            <p:nvPr/>
          </p:nvSpPr>
          <p:spPr>
            <a:xfrm>
              <a:off x="1220279" y="3716701"/>
              <a:ext cx="3047351" cy="2045616"/>
            </a:xfrm>
            <a:custGeom>
              <a:avLst/>
              <a:gdLst>
                <a:gd name="connsiteX0" fmla="*/ 722642 w 3047351"/>
                <a:gd name="connsiteY0" fmla="*/ 0 h 2045616"/>
                <a:gd name="connsiteX1" fmla="*/ 1445284 w 3047351"/>
                <a:gd name="connsiteY1" fmla="*/ 294581 h 2045616"/>
                <a:gd name="connsiteX2" fmla="*/ 1442140 w 3047351"/>
                <a:gd name="connsiteY2" fmla="*/ 307294 h 2045616"/>
                <a:gd name="connsiteX3" fmla="*/ 1599061 w 3047351"/>
                <a:gd name="connsiteY3" fmla="*/ 331252 h 2045616"/>
                <a:gd name="connsiteX4" fmla="*/ 2159253 w 3047351"/>
                <a:gd name="connsiteY4" fmla="*/ 667179 h 2045616"/>
                <a:gd name="connsiteX5" fmla="*/ 2164876 w 3047351"/>
                <a:gd name="connsiteY5" fmla="*/ 694609 h 2045616"/>
                <a:gd name="connsiteX6" fmla="*/ 2294103 w 3047351"/>
                <a:gd name="connsiteY6" fmla="*/ 717098 h 2045616"/>
                <a:gd name="connsiteX7" fmla="*/ 3047351 w 3047351"/>
                <a:gd name="connsiteY7" fmla="*/ 1354189 h 2045616"/>
                <a:gd name="connsiteX8" fmla="*/ 1814045 w 3047351"/>
                <a:gd name="connsiteY8" fmla="*/ 2045616 h 2045616"/>
                <a:gd name="connsiteX9" fmla="*/ 580739 w 3047351"/>
                <a:gd name="connsiteY9" fmla="*/ 1354189 h 2045616"/>
                <a:gd name="connsiteX10" fmla="*/ 636186 w 3047351"/>
                <a:gd name="connsiteY10" fmla="*/ 1148580 h 2045616"/>
                <a:gd name="connsiteX11" fmla="*/ 649614 w 3047351"/>
                <a:gd name="connsiteY11" fmla="*/ 1128012 h 2045616"/>
                <a:gd name="connsiteX12" fmla="*/ 558872 w 3047351"/>
                <a:gd name="connsiteY12" fmla="*/ 1091189 h 2045616"/>
                <a:gd name="connsiteX13" fmla="*/ 280983 w 3047351"/>
                <a:gd name="connsiteY13" fmla="*/ 761223 h 2045616"/>
                <a:gd name="connsiteX14" fmla="*/ 355542 w 3047351"/>
                <a:gd name="connsiteY14" fmla="*/ 579585 h 2045616"/>
                <a:gd name="connsiteX15" fmla="*/ 384423 w 3047351"/>
                <a:gd name="connsiteY15" fmla="*/ 553415 h 2045616"/>
                <a:gd name="connsiteX16" fmla="*/ 318606 w 3047351"/>
                <a:gd name="connsiteY16" fmla="*/ 538852 h 2045616"/>
                <a:gd name="connsiteX17" fmla="*/ 0 w 3047351"/>
                <a:gd name="connsiteY17" fmla="*/ 294581 h 2045616"/>
                <a:gd name="connsiteX18" fmla="*/ 722642 w 3047351"/>
                <a:gd name="connsiteY18" fmla="*/ 0 h 204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47351" h="2045616">
                  <a:moveTo>
                    <a:pt x="722642" y="0"/>
                  </a:moveTo>
                  <a:cubicBezTo>
                    <a:pt x="1121746" y="0"/>
                    <a:pt x="1445284" y="131888"/>
                    <a:pt x="1445284" y="294581"/>
                  </a:cubicBezTo>
                  <a:lnTo>
                    <a:pt x="1442140" y="307294"/>
                  </a:lnTo>
                  <a:lnTo>
                    <a:pt x="1599061" y="331252"/>
                  </a:lnTo>
                  <a:cubicBezTo>
                    <a:pt x="1882836" y="390285"/>
                    <a:pt x="2096061" y="515292"/>
                    <a:pt x="2159253" y="667179"/>
                  </a:cubicBezTo>
                  <a:lnTo>
                    <a:pt x="2164876" y="694609"/>
                  </a:lnTo>
                  <a:lnTo>
                    <a:pt x="2294103" y="717098"/>
                  </a:lnTo>
                  <a:cubicBezTo>
                    <a:pt x="2736755" y="822062"/>
                    <a:pt x="3047351" y="1067791"/>
                    <a:pt x="3047351" y="1354189"/>
                  </a:cubicBezTo>
                  <a:cubicBezTo>
                    <a:pt x="3047351" y="1736054"/>
                    <a:pt x="2495181" y="2045616"/>
                    <a:pt x="1814045" y="2045616"/>
                  </a:cubicBezTo>
                  <a:cubicBezTo>
                    <a:pt x="1132909" y="2045616"/>
                    <a:pt x="580739" y="1736054"/>
                    <a:pt x="580739" y="1354189"/>
                  </a:cubicBezTo>
                  <a:cubicBezTo>
                    <a:pt x="580739" y="1282590"/>
                    <a:pt x="600151" y="1213532"/>
                    <a:pt x="636186" y="1148580"/>
                  </a:cubicBezTo>
                  <a:lnTo>
                    <a:pt x="649614" y="1128012"/>
                  </a:lnTo>
                  <a:lnTo>
                    <a:pt x="558872" y="1091189"/>
                  </a:lnTo>
                  <a:cubicBezTo>
                    <a:pt x="387178" y="1006743"/>
                    <a:pt x="280983" y="890083"/>
                    <a:pt x="280983" y="761223"/>
                  </a:cubicBezTo>
                  <a:cubicBezTo>
                    <a:pt x="280983" y="696794"/>
                    <a:pt x="307532" y="635413"/>
                    <a:pt x="355542" y="579585"/>
                  </a:cubicBezTo>
                  <a:lnTo>
                    <a:pt x="384423" y="553415"/>
                  </a:lnTo>
                  <a:lnTo>
                    <a:pt x="318606" y="538852"/>
                  </a:lnTo>
                  <a:cubicBezTo>
                    <a:pt x="126382" y="485914"/>
                    <a:pt x="0" y="396264"/>
                    <a:pt x="0" y="294581"/>
                  </a:cubicBezTo>
                  <a:cubicBezTo>
                    <a:pt x="0" y="131888"/>
                    <a:pt x="323538" y="0"/>
                    <a:pt x="722642" y="0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40000"/>
                  <a:lumOff val="60000"/>
                </a:srgb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71544303-4060-45C7-93FF-E4DE6C09BB01}"/>
                </a:ext>
              </a:extLst>
            </p:cNvPr>
            <p:cNvSpPr/>
            <p:nvPr/>
          </p:nvSpPr>
          <p:spPr>
            <a:xfrm>
              <a:off x="1312651" y="3761117"/>
              <a:ext cx="2837211" cy="1896951"/>
            </a:xfrm>
            <a:custGeom>
              <a:avLst/>
              <a:gdLst>
                <a:gd name="connsiteX0" fmla="*/ 645004 w 2837211"/>
                <a:gd name="connsiteY0" fmla="*/ 0 h 1896951"/>
                <a:gd name="connsiteX1" fmla="*/ 1290008 w 2837211"/>
                <a:gd name="connsiteY1" fmla="*/ 250166 h 1896951"/>
                <a:gd name="connsiteX2" fmla="*/ 1276904 w 2837211"/>
                <a:gd name="connsiteY2" fmla="*/ 300583 h 1896951"/>
                <a:gd name="connsiteX3" fmla="*/ 1256986 w 2837211"/>
                <a:gd name="connsiteY3" fmla="*/ 325470 h 1896951"/>
                <a:gd name="connsiteX4" fmla="*/ 1322786 w 2837211"/>
                <a:gd name="connsiteY4" fmla="*/ 328574 h 1896951"/>
                <a:gd name="connsiteX5" fmla="*/ 1998958 w 2837211"/>
                <a:gd name="connsiteY5" fmla="*/ 716808 h 1896951"/>
                <a:gd name="connsiteX6" fmla="*/ 1993871 w 2837211"/>
                <a:gd name="connsiteY6" fmla="*/ 740423 h 1896951"/>
                <a:gd name="connsiteX7" fmla="*/ 2164890 w 2837211"/>
                <a:gd name="connsiteY7" fmla="*/ 768741 h 1896951"/>
                <a:gd name="connsiteX8" fmla="*/ 2837211 w 2837211"/>
                <a:gd name="connsiteY8" fmla="*/ 1309774 h 1896951"/>
                <a:gd name="connsiteX9" fmla="*/ 1736407 w 2837211"/>
                <a:gd name="connsiteY9" fmla="*/ 1896951 h 1896951"/>
                <a:gd name="connsiteX10" fmla="*/ 635603 w 2837211"/>
                <a:gd name="connsiteY10" fmla="*/ 1309774 h 1896951"/>
                <a:gd name="connsiteX11" fmla="*/ 722110 w 2837211"/>
                <a:gd name="connsiteY11" fmla="*/ 1081218 h 1896951"/>
                <a:gd name="connsiteX12" fmla="*/ 742133 w 2837211"/>
                <a:gd name="connsiteY12" fmla="*/ 1061541 h 1896951"/>
                <a:gd name="connsiteX13" fmla="*/ 678642 w 2837211"/>
                <a:gd name="connsiteY13" fmla="*/ 1045414 h 1896951"/>
                <a:gd name="connsiteX14" fmla="*/ 305278 w 2837211"/>
                <a:gd name="connsiteY14" fmla="*/ 716808 h 1896951"/>
                <a:gd name="connsiteX15" fmla="*/ 449905 w 2837211"/>
                <a:gd name="connsiteY15" fmla="*/ 495241 h 1896951"/>
                <a:gd name="connsiteX16" fmla="*/ 461294 w 2837211"/>
                <a:gd name="connsiteY16" fmla="*/ 488782 h 1896951"/>
                <a:gd name="connsiteX17" fmla="*/ 393939 w 2837211"/>
                <a:gd name="connsiteY17" fmla="*/ 480673 h 1896951"/>
                <a:gd name="connsiteX18" fmla="*/ 0 w 2837211"/>
                <a:gd name="connsiteY18" fmla="*/ 250166 h 1896951"/>
                <a:gd name="connsiteX19" fmla="*/ 645004 w 2837211"/>
                <a:gd name="connsiteY19" fmla="*/ 0 h 189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37211" h="1896951">
                  <a:moveTo>
                    <a:pt x="645004" y="0"/>
                  </a:moveTo>
                  <a:cubicBezTo>
                    <a:pt x="1001230" y="0"/>
                    <a:pt x="1290008" y="112003"/>
                    <a:pt x="1290008" y="250166"/>
                  </a:cubicBezTo>
                  <a:cubicBezTo>
                    <a:pt x="1290008" y="267436"/>
                    <a:pt x="1285496" y="284298"/>
                    <a:pt x="1276904" y="300583"/>
                  </a:cubicBezTo>
                  <a:lnTo>
                    <a:pt x="1256986" y="325470"/>
                  </a:lnTo>
                  <a:lnTo>
                    <a:pt x="1322786" y="328574"/>
                  </a:lnTo>
                  <a:cubicBezTo>
                    <a:pt x="1708677" y="365526"/>
                    <a:pt x="1998958" y="525304"/>
                    <a:pt x="1998958" y="716808"/>
                  </a:cubicBezTo>
                  <a:lnTo>
                    <a:pt x="1993871" y="740423"/>
                  </a:lnTo>
                  <a:lnTo>
                    <a:pt x="2164890" y="768741"/>
                  </a:lnTo>
                  <a:cubicBezTo>
                    <a:pt x="2559985" y="857879"/>
                    <a:pt x="2837211" y="1066558"/>
                    <a:pt x="2837211" y="1309774"/>
                  </a:cubicBezTo>
                  <a:cubicBezTo>
                    <a:pt x="2837211" y="1634063"/>
                    <a:pt x="2344364" y="1896951"/>
                    <a:pt x="1736407" y="1896951"/>
                  </a:cubicBezTo>
                  <a:cubicBezTo>
                    <a:pt x="1128450" y="1896951"/>
                    <a:pt x="635603" y="1634063"/>
                    <a:pt x="635603" y="1309774"/>
                  </a:cubicBezTo>
                  <a:cubicBezTo>
                    <a:pt x="635603" y="1228702"/>
                    <a:pt x="666406" y="1151467"/>
                    <a:pt x="722110" y="1081218"/>
                  </a:cubicBezTo>
                  <a:lnTo>
                    <a:pt x="742133" y="1061541"/>
                  </a:lnTo>
                  <a:lnTo>
                    <a:pt x="678642" y="1045414"/>
                  </a:lnTo>
                  <a:cubicBezTo>
                    <a:pt x="453381" y="974199"/>
                    <a:pt x="305278" y="853597"/>
                    <a:pt x="305278" y="716808"/>
                  </a:cubicBezTo>
                  <a:cubicBezTo>
                    <a:pt x="305278" y="634735"/>
                    <a:pt x="358595" y="558489"/>
                    <a:pt x="449905" y="495241"/>
                  </a:cubicBezTo>
                  <a:lnTo>
                    <a:pt x="461294" y="488782"/>
                  </a:lnTo>
                  <a:lnTo>
                    <a:pt x="393939" y="480673"/>
                  </a:lnTo>
                  <a:cubicBezTo>
                    <a:pt x="162438" y="442695"/>
                    <a:pt x="0" y="353788"/>
                    <a:pt x="0" y="250166"/>
                  </a:cubicBezTo>
                  <a:cubicBezTo>
                    <a:pt x="0" y="112003"/>
                    <a:pt x="288778" y="0"/>
                    <a:pt x="645004" y="0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ED7D31">
                    <a:lumMod val="75000"/>
                  </a:srgbClr>
                </a:gs>
              </a:gsLst>
              <a:lin ang="189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5FC2565A-1DED-411D-882B-A8E387C144A9}"/>
                </a:ext>
              </a:extLst>
            </p:cNvPr>
            <p:cNvGrpSpPr/>
            <p:nvPr/>
          </p:nvGrpSpPr>
          <p:grpSpPr>
            <a:xfrm>
              <a:off x="1513571" y="3286664"/>
              <a:ext cx="1658424" cy="1438338"/>
              <a:chOff x="3821501" y="2613251"/>
              <a:chExt cx="2558980" cy="2219383"/>
            </a:xfrm>
          </p:grpSpPr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BB1CD8B1-9875-4D5B-9FE6-CC0EB906B588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37602360-27C9-45D2-8EEC-800C9C26B1B5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826116F5-0FB6-4F3F-A91D-4821B53E18DB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7A92EA41-89EE-4AC5-940A-D358C92C5824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AAA91817-3FEE-465E-A599-8AD3DCF61A8E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57" name="グループ化 756">
              <a:extLst>
                <a:ext uri="{FF2B5EF4-FFF2-40B4-BE49-F238E27FC236}">
                  <a16:creationId xmlns:a16="http://schemas.microsoft.com/office/drawing/2014/main" id="{588DA471-B685-46EA-A514-5766C2229C5E}"/>
                </a:ext>
              </a:extLst>
            </p:cNvPr>
            <p:cNvGrpSpPr/>
            <p:nvPr/>
          </p:nvGrpSpPr>
          <p:grpSpPr>
            <a:xfrm rot="9000000">
              <a:off x="2347090" y="4039772"/>
              <a:ext cx="1993238" cy="1568193"/>
              <a:chOff x="3821501" y="2412882"/>
              <a:chExt cx="3075605" cy="2419752"/>
            </a:xfrm>
          </p:grpSpPr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DE686639-BAE0-4E0B-8B65-0049BD5A77B7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2E2BBC4A-E7AD-4053-B683-60368691BFD7}"/>
                  </a:ext>
                </a:extLst>
              </p:cNvPr>
              <p:cNvSpPr/>
              <p:nvPr/>
            </p:nvSpPr>
            <p:spPr>
              <a:xfrm>
                <a:off x="4438325" y="2412882"/>
                <a:ext cx="1395150" cy="1385759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3E9941DA-0F8B-4D50-BBDB-F6F1B81AD2E6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B775418-C425-42EB-A4E3-FD3B0BE60550}"/>
                  </a:ext>
                </a:extLst>
              </p:cNvPr>
              <p:cNvSpPr/>
              <p:nvPr/>
            </p:nvSpPr>
            <p:spPr>
              <a:xfrm>
                <a:off x="5773030" y="3490769"/>
                <a:ext cx="1124076" cy="102525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785041B1-65DD-4AEB-8DD6-BFE0CABAA53C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768" name="テキスト ボックス 767">
            <a:extLst>
              <a:ext uri="{FF2B5EF4-FFF2-40B4-BE49-F238E27FC236}">
                <a16:creationId xmlns:a16="http://schemas.microsoft.com/office/drawing/2014/main" id="{4182DC15-F797-4205-AC50-BC3BC1821E69}"/>
              </a:ext>
            </a:extLst>
          </p:cNvPr>
          <p:cNvSpPr txBox="1"/>
          <p:nvPr/>
        </p:nvSpPr>
        <p:spPr>
          <a:xfrm>
            <a:off x="5085232" y="3976197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地獄めぐり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9" name="グループ化 768">
            <a:extLst>
              <a:ext uri="{FF2B5EF4-FFF2-40B4-BE49-F238E27FC236}">
                <a16:creationId xmlns:a16="http://schemas.microsoft.com/office/drawing/2014/main" id="{12202555-8B00-4A2F-9325-54866D91F14B}"/>
              </a:ext>
            </a:extLst>
          </p:cNvPr>
          <p:cNvGrpSpPr/>
          <p:nvPr/>
        </p:nvGrpSpPr>
        <p:grpSpPr>
          <a:xfrm>
            <a:off x="6289747" y="2850625"/>
            <a:ext cx="1281705" cy="720957"/>
            <a:chOff x="3430100" y="2428856"/>
            <a:chExt cx="2972810" cy="1672201"/>
          </a:xfrm>
        </p:grpSpPr>
        <p:sp>
          <p:nvSpPr>
            <p:cNvPr id="770" name="フリーフォーム 690">
              <a:extLst>
                <a:ext uri="{FF2B5EF4-FFF2-40B4-BE49-F238E27FC236}">
                  <a16:creationId xmlns:a16="http://schemas.microsoft.com/office/drawing/2014/main" id="{A4FF6EBF-CD58-41CD-8B01-74D4E3C8E410}"/>
                </a:ext>
              </a:extLst>
            </p:cNvPr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dk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1" name="円/楕円 333">
              <a:extLst>
                <a:ext uri="{FF2B5EF4-FFF2-40B4-BE49-F238E27FC236}">
                  <a16:creationId xmlns:a16="http://schemas.microsoft.com/office/drawing/2014/main" id="{ED7C4455-92E0-4196-B812-845F9ACC8B52}"/>
                </a:ext>
              </a:extLst>
            </p:cNvPr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2" name="フリーフォーム 692">
              <a:extLst>
                <a:ext uri="{FF2B5EF4-FFF2-40B4-BE49-F238E27FC236}">
                  <a16:creationId xmlns:a16="http://schemas.microsoft.com/office/drawing/2014/main" id="{695EA62E-C229-463A-92C4-9F92513B51F1}"/>
                </a:ext>
              </a:extLst>
            </p:cNvPr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dk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3" name="円/楕円 332">
              <a:extLst>
                <a:ext uri="{FF2B5EF4-FFF2-40B4-BE49-F238E27FC236}">
                  <a16:creationId xmlns:a16="http://schemas.microsoft.com/office/drawing/2014/main" id="{1397B48B-BC91-43E3-9028-BFBEAA7EC8E5}"/>
                </a:ext>
              </a:extLst>
            </p:cNvPr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4" name="フリーフォーム 694">
              <a:extLst>
                <a:ext uri="{FF2B5EF4-FFF2-40B4-BE49-F238E27FC236}">
                  <a16:creationId xmlns:a16="http://schemas.microsoft.com/office/drawing/2014/main" id="{98DFA547-DA97-4639-BB22-9BC0A18DD5E1}"/>
                </a:ext>
              </a:extLst>
            </p:cNvPr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5" name="フリーフォーム 695">
              <a:extLst>
                <a:ext uri="{FF2B5EF4-FFF2-40B4-BE49-F238E27FC236}">
                  <a16:creationId xmlns:a16="http://schemas.microsoft.com/office/drawing/2014/main" id="{FDF70FC3-E96D-4FDA-9529-83F105897EC1}"/>
                </a:ext>
              </a:extLst>
            </p:cNvPr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pattFill prst="narHorz">
              <a:fgClr>
                <a:srgbClr val="CC9900"/>
              </a:fgClr>
              <a:bgClr>
                <a:srgbClr val="ED7D31">
                  <a:lumMod val="75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6" name="円/楕円 342">
              <a:extLst>
                <a:ext uri="{FF2B5EF4-FFF2-40B4-BE49-F238E27FC236}">
                  <a16:creationId xmlns:a16="http://schemas.microsoft.com/office/drawing/2014/main" id="{166F6F4A-F446-40D5-8689-7ACF2015CFEA}"/>
                </a:ext>
              </a:extLst>
            </p:cNvPr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7" name="円/楕円 697">
              <a:extLst>
                <a:ext uri="{FF2B5EF4-FFF2-40B4-BE49-F238E27FC236}">
                  <a16:creationId xmlns:a16="http://schemas.microsoft.com/office/drawing/2014/main" id="{1A47FD29-9B72-410C-9C37-D8559FFE20BB}"/>
                </a:ext>
              </a:extLst>
            </p:cNvPr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8" name="円/楕円 698">
              <a:extLst>
                <a:ext uri="{FF2B5EF4-FFF2-40B4-BE49-F238E27FC236}">
                  <a16:creationId xmlns:a16="http://schemas.microsoft.com/office/drawing/2014/main" id="{78303B0E-665D-4F6B-B493-D0248AFD111E}"/>
                </a:ext>
              </a:extLst>
            </p:cNvPr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79" name="円/楕円 699">
              <a:extLst>
                <a:ext uri="{FF2B5EF4-FFF2-40B4-BE49-F238E27FC236}">
                  <a16:creationId xmlns:a16="http://schemas.microsoft.com/office/drawing/2014/main" id="{0894BCF9-2F34-4712-AAC4-9663723BD9EF}"/>
                </a:ext>
              </a:extLst>
            </p:cNvPr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0" name="円/楕円 700">
              <a:extLst>
                <a:ext uri="{FF2B5EF4-FFF2-40B4-BE49-F238E27FC236}">
                  <a16:creationId xmlns:a16="http://schemas.microsoft.com/office/drawing/2014/main" id="{48BF6E6E-65E4-416A-9E08-0F45A639DF20}"/>
                </a:ext>
              </a:extLst>
            </p:cNvPr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1" name="円/楕円 701">
              <a:extLst>
                <a:ext uri="{FF2B5EF4-FFF2-40B4-BE49-F238E27FC236}">
                  <a16:creationId xmlns:a16="http://schemas.microsoft.com/office/drawing/2014/main" id="{A894161E-0FAF-415E-9D88-E27E9878517E}"/>
                </a:ext>
              </a:extLst>
            </p:cNvPr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2" name="円/楕円 702">
              <a:extLst>
                <a:ext uri="{FF2B5EF4-FFF2-40B4-BE49-F238E27FC236}">
                  <a16:creationId xmlns:a16="http://schemas.microsoft.com/office/drawing/2014/main" id="{948A8C21-830F-4756-BCB2-DFCABC6A157A}"/>
                </a:ext>
              </a:extLst>
            </p:cNvPr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3" name="円/楕円 703">
              <a:extLst>
                <a:ext uri="{FF2B5EF4-FFF2-40B4-BE49-F238E27FC236}">
                  <a16:creationId xmlns:a16="http://schemas.microsoft.com/office/drawing/2014/main" id="{9E9F8C57-2C2B-467E-B03C-EA3F1BB50CBE}"/>
                </a:ext>
              </a:extLst>
            </p:cNvPr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4" name="円/楕円 704">
              <a:extLst>
                <a:ext uri="{FF2B5EF4-FFF2-40B4-BE49-F238E27FC236}">
                  <a16:creationId xmlns:a16="http://schemas.microsoft.com/office/drawing/2014/main" id="{7D93AD03-09F6-4E23-9C4A-5A97E8FCC813}"/>
                </a:ext>
              </a:extLst>
            </p:cNvPr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5" name="円/楕円 705">
              <a:extLst>
                <a:ext uri="{FF2B5EF4-FFF2-40B4-BE49-F238E27FC236}">
                  <a16:creationId xmlns:a16="http://schemas.microsoft.com/office/drawing/2014/main" id="{FA23958F-EB5C-4D4B-B23A-BC163EDB7895}"/>
                </a:ext>
              </a:extLst>
            </p:cNvPr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6" name="円/楕円 706">
              <a:extLst>
                <a:ext uri="{FF2B5EF4-FFF2-40B4-BE49-F238E27FC236}">
                  <a16:creationId xmlns:a16="http://schemas.microsoft.com/office/drawing/2014/main" id="{855DDC73-198D-4481-BB59-337687B9E536}"/>
                </a:ext>
              </a:extLst>
            </p:cNvPr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7" name="円/楕円 707">
              <a:extLst>
                <a:ext uri="{FF2B5EF4-FFF2-40B4-BE49-F238E27FC236}">
                  <a16:creationId xmlns:a16="http://schemas.microsoft.com/office/drawing/2014/main" id="{25F42677-CC8D-4B68-93BD-1A986D8D0441}"/>
                </a:ext>
              </a:extLst>
            </p:cNvPr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8" name="円/楕円 709">
              <a:extLst>
                <a:ext uri="{FF2B5EF4-FFF2-40B4-BE49-F238E27FC236}">
                  <a16:creationId xmlns:a16="http://schemas.microsoft.com/office/drawing/2014/main" id="{F00BD4C1-92A6-4337-87F2-FFDDD781794A}"/>
                </a:ext>
              </a:extLst>
            </p:cNvPr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89" name="円/楕円 710">
              <a:extLst>
                <a:ext uri="{FF2B5EF4-FFF2-40B4-BE49-F238E27FC236}">
                  <a16:creationId xmlns:a16="http://schemas.microsoft.com/office/drawing/2014/main" id="{BD082E7B-EEDC-484C-865B-BC030C13F7A2}"/>
                </a:ext>
              </a:extLst>
            </p:cNvPr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90" name="円/楕円 711">
              <a:extLst>
                <a:ext uri="{FF2B5EF4-FFF2-40B4-BE49-F238E27FC236}">
                  <a16:creationId xmlns:a16="http://schemas.microsoft.com/office/drawing/2014/main" id="{E155A7F5-A1F5-46B1-971D-D4D562344E5D}"/>
                </a:ext>
              </a:extLst>
            </p:cNvPr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91" name="円/楕円 712">
              <a:extLst>
                <a:ext uri="{FF2B5EF4-FFF2-40B4-BE49-F238E27FC236}">
                  <a16:creationId xmlns:a16="http://schemas.microsoft.com/office/drawing/2014/main" id="{BBCF77F6-F41C-464F-B3A0-5B72E9184EF3}"/>
                </a:ext>
              </a:extLst>
            </p:cNvPr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792" name="円/楕円 713">
              <a:extLst>
                <a:ext uri="{FF2B5EF4-FFF2-40B4-BE49-F238E27FC236}">
                  <a16:creationId xmlns:a16="http://schemas.microsoft.com/office/drawing/2014/main" id="{076CF313-6B62-4394-9C99-262E47FDD1B6}"/>
                </a:ext>
              </a:extLst>
            </p:cNvPr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  <p:sp>
        <p:nvSpPr>
          <p:cNvPr id="793" name="テキスト ボックス 792">
            <a:extLst>
              <a:ext uri="{FF2B5EF4-FFF2-40B4-BE49-F238E27FC236}">
                <a16:creationId xmlns:a16="http://schemas.microsoft.com/office/drawing/2014/main" id="{E47B064D-76A1-4915-8B7F-C37AA4B6FD7A}"/>
              </a:ext>
            </a:extLst>
          </p:cNvPr>
          <p:cNvSpPr txBox="1"/>
          <p:nvPr/>
        </p:nvSpPr>
        <p:spPr>
          <a:xfrm>
            <a:off x="6560349" y="3596634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城下カレイ</a:t>
            </a:r>
            <a:endParaRPr kumimoji="1" lang="ja-JP" altLang="en-US" sz="12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94" name="グループ化 793">
            <a:extLst>
              <a:ext uri="{FF2B5EF4-FFF2-40B4-BE49-F238E27FC236}">
                <a16:creationId xmlns:a16="http://schemas.microsoft.com/office/drawing/2014/main" id="{991EEC45-01DC-4D93-97C4-55E8886AEF55}"/>
              </a:ext>
            </a:extLst>
          </p:cNvPr>
          <p:cNvGrpSpPr/>
          <p:nvPr/>
        </p:nvGrpSpPr>
        <p:grpSpPr>
          <a:xfrm>
            <a:off x="395199" y="1085380"/>
            <a:ext cx="1635347" cy="1485562"/>
            <a:chOff x="167595" y="299561"/>
            <a:chExt cx="4534400" cy="4119086"/>
          </a:xfrm>
        </p:grpSpPr>
        <p:grpSp>
          <p:nvGrpSpPr>
            <p:cNvPr id="795" name="グループ化 794">
              <a:extLst>
                <a:ext uri="{FF2B5EF4-FFF2-40B4-BE49-F238E27FC236}">
                  <a16:creationId xmlns:a16="http://schemas.microsoft.com/office/drawing/2014/main" id="{C3D940C7-5167-479C-8BC5-EC53D2648C0B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803" name="月 802">
                <a:extLst>
                  <a:ext uri="{FF2B5EF4-FFF2-40B4-BE49-F238E27FC236}">
                    <a16:creationId xmlns:a16="http://schemas.microsoft.com/office/drawing/2014/main" id="{C337835D-48D0-435B-9345-29B9C2090C66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33CE3E13-BE4B-41C2-8935-4FEE5698D9F8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2D9CFE4E-71D8-46B3-BA33-B8E127269111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70CB91A6-9A33-473E-9DAE-7CFECC629379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2F133456-08F7-4145-8055-9BF12B400C33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8" name="台形 807">
                <a:extLst>
                  <a:ext uri="{FF2B5EF4-FFF2-40B4-BE49-F238E27FC236}">
                    <a16:creationId xmlns:a16="http://schemas.microsoft.com/office/drawing/2014/main" id="{536F6878-BCCF-472D-979D-2FDE2F40F01B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62F4BA1F-0F54-4658-81B9-FFACA35EE538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E1E01283-1ABF-4231-98FD-91C9E9BF2AB2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1" name="楕円 3">
                <a:extLst>
                  <a:ext uri="{FF2B5EF4-FFF2-40B4-BE49-F238E27FC236}">
                    <a16:creationId xmlns:a16="http://schemas.microsoft.com/office/drawing/2014/main" id="{19D3C1FA-0BB2-4C15-886E-5E46B854F216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2" name="楕円 3">
                <a:extLst>
                  <a:ext uri="{FF2B5EF4-FFF2-40B4-BE49-F238E27FC236}">
                    <a16:creationId xmlns:a16="http://schemas.microsoft.com/office/drawing/2014/main" id="{2DB8C162-DBF0-4FF2-8F89-9085D1F7E458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1C9F1659-E827-4D36-A911-16F9C070C703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9DA4D3AB-CC16-4A60-9A80-AB125ED26B67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796" name="四角形: 角を丸くする 795">
              <a:extLst>
                <a:ext uri="{FF2B5EF4-FFF2-40B4-BE49-F238E27FC236}">
                  <a16:creationId xmlns:a16="http://schemas.microsoft.com/office/drawing/2014/main" id="{C66C0302-ED6D-44F9-A637-99B623D96AAD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7" name="四角形: 角を丸くする 796">
              <a:extLst>
                <a:ext uri="{FF2B5EF4-FFF2-40B4-BE49-F238E27FC236}">
                  <a16:creationId xmlns:a16="http://schemas.microsoft.com/office/drawing/2014/main" id="{7928F2DE-E06E-4630-9A1B-0A11B4E837F1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8" name="四角形: 角を丸くする 797">
              <a:extLst>
                <a:ext uri="{FF2B5EF4-FFF2-40B4-BE49-F238E27FC236}">
                  <a16:creationId xmlns:a16="http://schemas.microsoft.com/office/drawing/2014/main" id="{E166FDEB-0DDF-442A-98C7-12169A3D5486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9" name="楕円 798">
              <a:extLst>
                <a:ext uri="{FF2B5EF4-FFF2-40B4-BE49-F238E27FC236}">
                  <a16:creationId xmlns:a16="http://schemas.microsoft.com/office/drawing/2014/main" id="{C70F692A-CF82-46A6-BEA9-60BC36C75D0F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0" name="楕円 799">
              <a:extLst>
                <a:ext uri="{FF2B5EF4-FFF2-40B4-BE49-F238E27FC236}">
                  <a16:creationId xmlns:a16="http://schemas.microsoft.com/office/drawing/2014/main" id="{653716F9-2132-41C9-A7D3-51D5B581F7AA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1" name="四角形: 角を丸くする 800">
              <a:extLst>
                <a:ext uri="{FF2B5EF4-FFF2-40B4-BE49-F238E27FC236}">
                  <a16:creationId xmlns:a16="http://schemas.microsoft.com/office/drawing/2014/main" id="{98A0DAA4-5535-4A1D-85A2-A3239982889B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2" name="四角形: 角を丸くする 801">
              <a:extLst>
                <a:ext uri="{FF2B5EF4-FFF2-40B4-BE49-F238E27FC236}">
                  <a16:creationId xmlns:a16="http://schemas.microsoft.com/office/drawing/2014/main" id="{4F868C78-DFF7-42A0-9FD9-364B5145102A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815" name="テキスト ボックス 814">
            <a:extLst>
              <a:ext uri="{FF2B5EF4-FFF2-40B4-BE49-F238E27FC236}">
                <a16:creationId xmlns:a16="http://schemas.microsoft.com/office/drawing/2014/main" id="{A5955BCA-133C-4750-870A-A8AB6EA99C2E}"/>
              </a:ext>
            </a:extLst>
          </p:cNvPr>
          <p:cNvSpPr txBox="1"/>
          <p:nvPr/>
        </p:nvSpPr>
        <p:spPr>
          <a:xfrm>
            <a:off x="941643" y="2641898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豊後牛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テキスト ボックス 388">
            <a:extLst>
              <a:ext uri="{FF2B5EF4-FFF2-40B4-BE49-F238E27FC236}">
                <a16:creationId xmlns:a16="http://schemas.microsoft.com/office/drawing/2014/main" id="{5484DFB7-C791-4EE1-99B6-BBA2E87F1C6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関サバ</a:t>
            </a:r>
          </a:p>
        </p:txBody>
      </p:sp>
      <p:sp>
        <p:nvSpPr>
          <p:cNvPr id="390" name="テキスト ボックス 389">
            <a:extLst>
              <a:ext uri="{FF2B5EF4-FFF2-40B4-BE49-F238E27FC236}">
                <a16:creationId xmlns:a16="http://schemas.microsoft.com/office/drawing/2014/main" id="{6B94C7C2-27B1-47D6-89F3-17C07EA05977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とり天</a:t>
            </a:r>
          </a:p>
        </p:txBody>
      </p:sp>
      <p:sp>
        <p:nvSpPr>
          <p:cNvPr id="391" name="テキスト ボックス 390">
            <a:extLst>
              <a:ext uri="{FF2B5EF4-FFF2-40B4-BE49-F238E27FC236}">
                <a16:creationId xmlns:a16="http://schemas.microsoft.com/office/drawing/2014/main" id="{B87B835E-C048-4D5D-8280-3F0791BBB113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関アジ</a:t>
            </a:r>
          </a:p>
        </p:txBody>
      </p:sp>
      <p:sp>
        <p:nvSpPr>
          <p:cNvPr id="392" name="テキスト ボックス 391">
            <a:extLst>
              <a:ext uri="{FF2B5EF4-FFF2-40B4-BE49-F238E27FC236}">
                <a16:creationId xmlns:a16="http://schemas.microsoft.com/office/drawing/2014/main" id="{6E7DE4EA-F0D0-4407-A320-D58106001619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だんご汁</a:t>
            </a:r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3A383CE0-8AD7-4664-A9E5-82F366D4E0B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宇佐神宮</a:t>
            </a:r>
          </a:p>
        </p:txBody>
      </p:sp>
      <p:sp>
        <p:nvSpPr>
          <p:cNvPr id="394" name="テキスト ボックス 393">
            <a:extLst>
              <a:ext uri="{FF2B5EF4-FFF2-40B4-BE49-F238E27FC236}">
                <a16:creationId xmlns:a16="http://schemas.microsoft.com/office/drawing/2014/main" id="{1C610BFD-7D30-460D-97A9-460ACB4D5A95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別府温泉、由布院温泉</a:t>
            </a:r>
          </a:p>
        </p:txBody>
      </p:sp>
      <p:sp>
        <p:nvSpPr>
          <p:cNvPr id="395" name="テキスト ボックス 394">
            <a:extLst>
              <a:ext uri="{FF2B5EF4-FFF2-40B4-BE49-F238E27FC236}">
                <a16:creationId xmlns:a16="http://schemas.microsoft.com/office/drawing/2014/main" id="{6E21B84C-E726-4A54-AED0-49A403DA6382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大分県と言えば・・・</a:t>
            </a:r>
          </a:p>
        </p:txBody>
      </p:sp>
      <p:grpSp>
        <p:nvGrpSpPr>
          <p:cNvPr id="396" name="グループ化 395">
            <a:extLst>
              <a:ext uri="{FF2B5EF4-FFF2-40B4-BE49-F238E27FC236}">
                <a16:creationId xmlns:a16="http://schemas.microsoft.com/office/drawing/2014/main" id="{DA8C348C-3447-4BEB-A690-E46180E12F34}"/>
              </a:ext>
            </a:extLst>
          </p:cNvPr>
          <p:cNvGrpSpPr/>
          <p:nvPr/>
        </p:nvGrpSpPr>
        <p:grpSpPr>
          <a:xfrm>
            <a:off x="6797159" y="4127566"/>
            <a:ext cx="2236232" cy="1977866"/>
            <a:chOff x="2313094" y="4734228"/>
            <a:chExt cx="1538595" cy="1360831"/>
          </a:xfrm>
        </p:grpSpPr>
        <p:sp>
          <p:nvSpPr>
            <p:cNvPr id="397" name="楕円 396">
              <a:extLst>
                <a:ext uri="{FF2B5EF4-FFF2-40B4-BE49-F238E27FC236}">
                  <a16:creationId xmlns:a16="http://schemas.microsoft.com/office/drawing/2014/main" id="{C6A585EC-50CA-4E99-AFD3-9CCAC830C1E2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98" name="グループ化 397">
              <a:extLst>
                <a:ext uri="{FF2B5EF4-FFF2-40B4-BE49-F238E27FC236}">
                  <a16:creationId xmlns:a16="http://schemas.microsoft.com/office/drawing/2014/main" id="{6349EF00-516D-4782-8828-E70899B5319A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443" name="楕円 442">
                <a:extLst>
                  <a:ext uri="{FF2B5EF4-FFF2-40B4-BE49-F238E27FC236}">
                    <a16:creationId xmlns:a16="http://schemas.microsoft.com/office/drawing/2014/main" id="{F843C112-846E-4AAB-B61A-01356D427C95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BFE8C9B1-AACD-4D69-A202-0B62B867D465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57A95E3F-B91F-4619-A9F5-793C9E6DA459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FC6780A0-113D-467D-9BEA-C5396E2FA42B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A776CFFC-B4A5-41D9-9785-157F1C4055ED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2CB404D0-24C4-41FA-8B12-1055F1123C14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8420EB2E-F37A-4755-97C4-82F37CC2D154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39" name="円/楕円 834">
                  <a:extLst>
                    <a:ext uri="{FF2B5EF4-FFF2-40B4-BE49-F238E27FC236}">
                      <a16:creationId xmlns:a16="http://schemas.microsoft.com/office/drawing/2014/main" id="{A253CFB2-66ED-4D81-974B-EE89963B0B65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円/楕円 835">
                  <a:extLst>
                    <a:ext uri="{FF2B5EF4-FFF2-40B4-BE49-F238E27FC236}">
                      <a16:creationId xmlns:a16="http://schemas.microsoft.com/office/drawing/2014/main" id="{7F554121-E07A-4DCC-A509-095E3D7FE9C7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円/楕円 836">
                  <a:extLst>
                    <a:ext uri="{FF2B5EF4-FFF2-40B4-BE49-F238E27FC236}">
                      <a16:creationId xmlns:a16="http://schemas.microsoft.com/office/drawing/2014/main" id="{16D4550E-4B5A-4931-89B5-BE5D368A07F6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円/楕円 837">
                  <a:extLst>
                    <a:ext uri="{FF2B5EF4-FFF2-40B4-BE49-F238E27FC236}">
                      <a16:creationId xmlns:a16="http://schemas.microsoft.com/office/drawing/2014/main" id="{E4C35EEB-9728-4F74-A7E4-214CB99BE239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9" name="グループ化 428">
                <a:extLst>
                  <a:ext uri="{FF2B5EF4-FFF2-40B4-BE49-F238E27FC236}">
                    <a16:creationId xmlns:a16="http://schemas.microsoft.com/office/drawing/2014/main" id="{108CEAC4-4272-4105-B131-EEDEEA5E54BE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37" name="円/楕円 838">
                  <a:extLst>
                    <a:ext uri="{FF2B5EF4-FFF2-40B4-BE49-F238E27FC236}">
                      <a16:creationId xmlns:a16="http://schemas.microsoft.com/office/drawing/2014/main" id="{EF769AD6-35E0-42BA-AF44-A834DD438874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円/楕円 839">
                  <a:extLst>
                    <a:ext uri="{FF2B5EF4-FFF2-40B4-BE49-F238E27FC236}">
                      <a16:creationId xmlns:a16="http://schemas.microsoft.com/office/drawing/2014/main" id="{8C852C63-DBD8-48AA-903F-3E41DD6036C5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0" name="円/楕円 840">
                <a:extLst>
                  <a:ext uri="{FF2B5EF4-FFF2-40B4-BE49-F238E27FC236}">
                    <a16:creationId xmlns:a16="http://schemas.microsoft.com/office/drawing/2014/main" id="{D99F0695-34F1-4169-AD36-E9C6304F1E6E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1" name="グループ化 430">
                <a:extLst>
                  <a:ext uri="{FF2B5EF4-FFF2-40B4-BE49-F238E27FC236}">
                    <a16:creationId xmlns:a16="http://schemas.microsoft.com/office/drawing/2014/main" id="{CDDC0F37-0DF7-4180-878E-59C5C333132A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435" name="フローチャート: 端子 685">
                  <a:extLst>
                    <a:ext uri="{FF2B5EF4-FFF2-40B4-BE49-F238E27FC236}">
                      <a16:creationId xmlns:a16="http://schemas.microsoft.com/office/drawing/2014/main" id="{AA220C71-11B9-4536-A81F-88A7BC3F089F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フローチャート: 端子 686">
                  <a:extLst>
                    <a:ext uri="{FF2B5EF4-FFF2-40B4-BE49-F238E27FC236}">
                      <a16:creationId xmlns:a16="http://schemas.microsoft.com/office/drawing/2014/main" id="{B87526AF-BC1D-421C-BFAF-3D1A3FDFC188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2" name="台形 431">
                <a:extLst>
                  <a:ext uri="{FF2B5EF4-FFF2-40B4-BE49-F238E27FC236}">
                    <a16:creationId xmlns:a16="http://schemas.microsoft.com/office/drawing/2014/main" id="{34AA102F-8562-4DC0-B752-E025F4562157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3" name="フリーフォーム 1196">
                <a:extLst>
                  <a:ext uri="{FF2B5EF4-FFF2-40B4-BE49-F238E27FC236}">
                    <a16:creationId xmlns:a16="http://schemas.microsoft.com/office/drawing/2014/main" id="{C95B10A0-E3FB-4126-930E-8BD832EB9E54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4" name="円/楕円 4">
                <a:extLst>
                  <a:ext uri="{FF2B5EF4-FFF2-40B4-BE49-F238E27FC236}">
                    <a16:creationId xmlns:a16="http://schemas.microsoft.com/office/drawing/2014/main" id="{D4758F7B-4190-4FA4-8418-7B160C5D2EB8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0" name="月 399">
              <a:extLst>
                <a:ext uri="{FF2B5EF4-FFF2-40B4-BE49-F238E27FC236}">
                  <a16:creationId xmlns:a16="http://schemas.microsoft.com/office/drawing/2014/main" id="{8A424B92-CEFC-46A6-B3DE-08689041BF3F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1" name="月 400">
              <a:extLst>
                <a:ext uri="{FF2B5EF4-FFF2-40B4-BE49-F238E27FC236}">
                  <a16:creationId xmlns:a16="http://schemas.microsoft.com/office/drawing/2014/main" id="{6F07C881-2CB8-46AA-BC49-D6EA4E9D1A34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11247D4F-D066-4BAA-BF41-D0F198DE11F3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BE4173EB-598A-4428-B59B-212CE20306CC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88C3FF22-A069-4E52-84F0-4A98B5548C44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637FBC30-1942-4EB9-93F0-8F1342A41134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F2D97E1C-AD6E-439D-AC74-6176F15B6B2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740DF8D7-B80A-4149-974E-0A84A467596D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A732475D-7F06-4F64-B3C7-57D4F8340293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D19B3D5D-0FC1-43AB-94B9-DA86D7F3524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36547013-EEB3-4FBB-88AF-2DEE9AF9C24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A0DAD86A-4238-4B76-B402-3D9C7C30FE3E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7FFAF05F-5F62-49BF-B26F-2D9BA32AFD2E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591CAF4A-065B-4FB3-9EB7-2B371A6887B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19" name="グループ化 418">
                <a:extLst>
                  <a:ext uri="{FF2B5EF4-FFF2-40B4-BE49-F238E27FC236}">
                    <a16:creationId xmlns:a16="http://schemas.microsoft.com/office/drawing/2014/main" id="{176E8507-2432-44F9-B8C3-ED56076D16C7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E984D774-7DF7-4C44-992C-78AAFFD958B9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F57C96D2-4659-49BA-8AD9-B92B29381CF5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C9F47763-1A16-471E-B8DC-7C7C95A62C14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10EB995D-EE5F-4802-9555-8B529164E0A7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307EA07D-4F0E-42DB-BFCD-A2A0CAC59D0F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2BDA7F11-35D7-404E-8C0F-0B3B1C883FDA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D14A64D9-A44F-4160-96C9-D31B8A924D10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BB48B74A-F4DF-48D1-A2DD-9E69EABC2D7C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3E933A7F-82AB-425A-BCF3-3FFDDA3C5980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1E654DF7-A7FD-4664-88AE-BAFFBCAD837E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CEDF32BD-D1A6-4A90-B703-46CE34471513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4" name="楕円 413">
                  <a:extLst>
                    <a:ext uri="{FF2B5EF4-FFF2-40B4-BE49-F238E27FC236}">
                      <a16:creationId xmlns:a16="http://schemas.microsoft.com/office/drawing/2014/main" id="{190D62F3-1BAB-4D81-9217-B3F0F7ABAF87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5" name="フリーフォーム: 図形 414">
                  <a:extLst>
                    <a:ext uri="{FF2B5EF4-FFF2-40B4-BE49-F238E27FC236}">
                      <a16:creationId xmlns:a16="http://schemas.microsoft.com/office/drawing/2014/main" id="{0DCE167A-9E10-4568-8904-ACA4A91762DE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448" name="グループ化 447">
            <a:extLst>
              <a:ext uri="{FF2B5EF4-FFF2-40B4-BE49-F238E27FC236}">
                <a16:creationId xmlns:a16="http://schemas.microsoft.com/office/drawing/2014/main" id="{50423FEF-D189-48C1-A8E1-1BD3DE49BAEB}"/>
              </a:ext>
            </a:extLst>
          </p:cNvPr>
          <p:cNvGrpSpPr/>
          <p:nvPr/>
        </p:nvGrpSpPr>
        <p:grpSpPr>
          <a:xfrm>
            <a:off x="3681382" y="1408458"/>
            <a:ext cx="2562286" cy="1719726"/>
            <a:chOff x="669936" y="3088723"/>
            <a:chExt cx="2562286" cy="1719726"/>
          </a:xfrm>
        </p:grpSpPr>
        <p:grpSp>
          <p:nvGrpSpPr>
            <p:cNvPr id="449" name="グループ化 448">
              <a:extLst>
                <a:ext uri="{FF2B5EF4-FFF2-40B4-BE49-F238E27FC236}">
                  <a16:creationId xmlns:a16="http://schemas.microsoft.com/office/drawing/2014/main" id="{2207C122-DCBE-45A7-8AF4-7407B4FA0F4B}"/>
                </a:ext>
              </a:extLst>
            </p:cNvPr>
            <p:cNvGrpSpPr/>
            <p:nvPr/>
          </p:nvGrpSpPr>
          <p:grpSpPr>
            <a:xfrm>
              <a:off x="669936" y="3088723"/>
              <a:ext cx="2562286" cy="1719726"/>
              <a:chOff x="1612263" y="3629372"/>
              <a:chExt cx="2562286" cy="1719726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4DA2B866-8F6B-4644-848D-0DE5A2AD429C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499" name="グループ化 498">
                  <a:extLst>
                    <a:ext uri="{FF2B5EF4-FFF2-40B4-BE49-F238E27FC236}">
                      <a16:creationId xmlns:a16="http://schemas.microsoft.com/office/drawing/2014/main" id="{4E2DCAE4-1841-4F7C-9C62-94C598295C26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02" name="フリーフォーム: 図形 501">
                    <a:extLst>
                      <a:ext uri="{FF2B5EF4-FFF2-40B4-BE49-F238E27FC236}">
                        <a16:creationId xmlns:a16="http://schemas.microsoft.com/office/drawing/2014/main" id="{38CA3156-38E6-4EBF-A209-2714274E460E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5B38AB51-FBE5-470A-A6EF-EF11292109C3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00" name="楕円 499">
                  <a:extLst>
                    <a:ext uri="{FF2B5EF4-FFF2-40B4-BE49-F238E27FC236}">
                      <a16:creationId xmlns:a16="http://schemas.microsoft.com/office/drawing/2014/main" id="{46A7CADB-5F00-4BF0-84A4-5928BE9CDC67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: 図形 500">
                  <a:extLst>
                    <a:ext uri="{FF2B5EF4-FFF2-40B4-BE49-F238E27FC236}">
                      <a16:creationId xmlns:a16="http://schemas.microsoft.com/office/drawing/2014/main" id="{18E0FC46-6816-4B5B-9352-023CFFDE483A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3EE17B39-D518-4A97-8689-61B87307C704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6DF1247F-2E9D-49A0-A6C2-1C3ABFD5FA11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フリーフォーム: 図形 494">
                <a:extLst>
                  <a:ext uri="{FF2B5EF4-FFF2-40B4-BE49-F238E27FC236}">
                    <a16:creationId xmlns:a16="http://schemas.microsoft.com/office/drawing/2014/main" id="{A51E894C-5842-491B-90A7-0A098E6F492D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138C3C6C-1747-4D3D-A601-02BA7A24583D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7" name="フリーフォーム: 図形 496">
                <a:extLst>
                  <a:ext uri="{FF2B5EF4-FFF2-40B4-BE49-F238E27FC236}">
                    <a16:creationId xmlns:a16="http://schemas.microsoft.com/office/drawing/2014/main" id="{A5164F88-E1D9-4C18-8932-3A5DBACD18FD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C0AA5B8C-EF69-4072-9FF7-32A34B8BFAAD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0" name="グループ化 449">
              <a:extLst>
                <a:ext uri="{FF2B5EF4-FFF2-40B4-BE49-F238E27FC236}">
                  <a16:creationId xmlns:a16="http://schemas.microsoft.com/office/drawing/2014/main" id="{E50B2C35-8E40-40EB-9F23-712B2C78F2C5}"/>
                </a:ext>
              </a:extLst>
            </p:cNvPr>
            <p:cNvGrpSpPr/>
            <p:nvPr/>
          </p:nvGrpSpPr>
          <p:grpSpPr>
            <a:xfrm>
              <a:off x="853792" y="3313077"/>
              <a:ext cx="1890264" cy="576817"/>
              <a:chOff x="1625716" y="1503419"/>
              <a:chExt cx="5065597" cy="1545776"/>
            </a:xfrm>
          </p:grpSpPr>
          <p:sp>
            <p:nvSpPr>
              <p:cNvPr id="479" name="フリーフォーム: 図形 478">
                <a:extLst>
                  <a:ext uri="{FF2B5EF4-FFF2-40B4-BE49-F238E27FC236}">
                    <a16:creationId xmlns:a16="http://schemas.microsoft.com/office/drawing/2014/main" id="{E9DDDE9C-B3C1-4E42-A50C-ABB1A842BAF4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フリーフォーム: 図形 479">
                <a:extLst>
                  <a:ext uri="{FF2B5EF4-FFF2-40B4-BE49-F238E27FC236}">
                    <a16:creationId xmlns:a16="http://schemas.microsoft.com/office/drawing/2014/main" id="{63E4F9A9-3E91-4844-BF4C-DAB488BE66D3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四角形: 角を丸くする 5">
                <a:extLst>
                  <a:ext uri="{FF2B5EF4-FFF2-40B4-BE49-F238E27FC236}">
                    <a16:creationId xmlns:a16="http://schemas.microsoft.com/office/drawing/2014/main" id="{91F45762-3884-4D3E-A154-32EBB167279C}"/>
                  </a:ext>
                </a:extLst>
              </p:cNvPr>
              <p:cNvSpPr/>
              <p:nvPr/>
            </p:nvSpPr>
            <p:spPr>
              <a:xfrm rot="699880">
                <a:off x="2851987" y="1503419"/>
                <a:ext cx="681380" cy="425312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981" h="600650">
                    <a:moveTo>
                      <a:pt x="596140" y="4821"/>
                    </a:moveTo>
                    <a:cubicBezTo>
                      <a:pt x="707855" y="-36938"/>
                      <a:pt x="666956" y="202335"/>
                      <a:pt x="670540" y="346260"/>
                    </a:cubicBezTo>
                    <a:cubicBezTo>
                      <a:pt x="571225" y="444926"/>
                      <a:pt x="13159" y="629535"/>
                      <a:pt x="247" y="596816"/>
                    </a:cubicBezTo>
                    <a:cubicBezTo>
                      <a:pt x="-12665" y="564097"/>
                      <a:pt x="484425" y="46580"/>
                      <a:pt x="596140" y="4821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四角形: 角を丸くする 5">
                <a:extLst>
                  <a:ext uri="{FF2B5EF4-FFF2-40B4-BE49-F238E27FC236}">
                    <a16:creationId xmlns:a16="http://schemas.microsoft.com/office/drawing/2014/main" id="{F0C72097-3DAC-4952-8C1D-BD826B9485CA}"/>
                  </a:ext>
                </a:extLst>
              </p:cNvPr>
              <p:cNvSpPr/>
              <p:nvPr/>
            </p:nvSpPr>
            <p:spPr>
              <a:xfrm rot="814505">
                <a:off x="3743917" y="1774511"/>
                <a:ext cx="1732472" cy="3034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1119100"/>
                  <a:gd name="connsiteY0" fmla="*/ 7576 h 428568"/>
                  <a:gd name="connsiteX1" fmla="*/ 431254 w 1119100"/>
                  <a:gd name="connsiteY1" fmla="*/ 95269 h 428568"/>
                  <a:gd name="connsiteX2" fmla="*/ 1112776 w 1119100"/>
                  <a:gd name="connsiteY2" fmla="*/ 350227 h 428568"/>
                  <a:gd name="connsiteX3" fmla="*/ 0 w 1119100"/>
                  <a:gd name="connsiteY3" fmla="*/ 428568 h 428568"/>
                  <a:gd name="connsiteX4" fmla="*/ 201553 w 1119100"/>
                  <a:gd name="connsiteY4" fmla="*/ 7576 h 428568"/>
                  <a:gd name="connsiteX0" fmla="*/ 201553 w 1126154"/>
                  <a:gd name="connsiteY0" fmla="*/ 7576 h 428568"/>
                  <a:gd name="connsiteX1" fmla="*/ 431254 w 1126154"/>
                  <a:gd name="connsiteY1" fmla="*/ 95269 h 428568"/>
                  <a:gd name="connsiteX2" fmla="*/ 1112776 w 1126154"/>
                  <a:gd name="connsiteY2" fmla="*/ 350227 h 428568"/>
                  <a:gd name="connsiteX3" fmla="*/ 0 w 1126154"/>
                  <a:gd name="connsiteY3" fmla="*/ 428568 h 428568"/>
                  <a:gd name="connsiteX4" fmla="*/ 201553 w 1126154"/>
                  <a:gd name="connsiteY4" fmla="*/ 7576 h 428568"/>
                  <a:gd name="connsiteX0" fmla="*/ 201553 w 1214016"/>
                  <a:gd name="connsiteY0" fmla="*/ 7576 h 428568"/>
                  <a:gd name="connsiteX1" fmla="*/ 431254 w 1214016"/>
                  <a:gd name="connsiteY1" fmla="*/ 95269 h 428568"/>
                  <a:gd name="connsiteX2" fmla="*/ 1203521 w 1214016"/>
                  <a:gd name="connsiteY2" fmla="*/ 328208 h 428568"/>
                  <a:gd name="connsiteX3" fmla="*/ 0 w 1214016"/>
                  <a:gd name="connsiteY3" fmla="*/ 428568 h 428568"/>
                  <a:gd name="connsiteX4" fmla="*/ 201553 w 1214016"/>
                  <a:gd name="connsiteY4" fmla="*/ 7576 h 42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16" h="428568">
                    <a:moveTo>
                      <a:pt x="201553" y="7576"/>
                    </a:moveTo>
                    <a:cubicBezTo>
                      <a:pt x="253189" y="-21413"/>
                      <a:pt x="279384" y="38161"/>
                      <a:pt x="431254" y="95269"/>
                    </a:cubicBezTo>
                    <a:cubicBezTo>
                      <a:pt x="949864" y="95685"/>
                      <a:pt x="1277950" y="257027"/>
                      <a:pt x="1203521" y="328208"/>
                    </a:cubicBezTo>
                    <a:lnTo>
                      <a:pt x="0" y="428568"/>
                    </a:lnTo>
                    <a:cubicBezTo>
                      <a:pt x="0" y="340727"/>
                      <a:pt x="149917" y="36565"/>
                      <a:pt x="201553" y="7576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四角形: 角を丸くする 5">
                <a:extLst>
                  <a:ext uri="{FF2B5EF4-FFF2-40B4-BE49-F238E27FC236}">
                    <a16:creationId xmlns:a16="http://schemas.microsoft.com/office/drawing/2014/main" id="{CEE17942-1F64-4C40-86F1-690AC7DCD472}"/>
                  </a:ext>
                </a:extLst>
              </p:cNvPr>
              <p:cNvSpPr/>
              <p:nvPr/>
            </p:nvSpPr>
            <p:spPr>
              <a:xfrm rot="21300930" flipV="1">
                <a:off x="2701200" y="2710781"/>
                <a:ext cx="727071" cy="3384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  <a:gd name="connsiteX0" fmla="*/ 596127 w 617043"/>
                  <a:gd name="connsiteY0" fmla="*/ 1828 h 599981"/>
                  <a:gd name="connsiteX1" fmla="*/ 494389 w 617043"/>
                  <a:gd name="connsiteY1" fmla="*/ 424266 h 599981"/>
                  <a:gd name="connsiteX2" fmla="*/ 234 w 617043"/>
                  <a:gd name="connsiteY2" fmla="*/ 593823 h 599981"/>
                  <a:gd name="connsiteX3" fmla="*/ 596127 w 617043"/>
                  <a:gd name="connsiteY3" fmla="*/ 1828 h 599981"/>
                  <a:gd name="connsiteX0" fmla="*/ 680284 w 695830"/>
                  <a:gd name="connsiteY0" fmla="*/ 1711 h 622214"/>
                  <a:gd name="connsiteX1" fmla="*/ 494357 w 695830"/>
                  <a:gd name="connsiteY1" fmla="*/ 446497 h 622214"/>
                  <a:gd name="connsiteX2" fmla="*/ 202 w 695830"/>
                  <a:gd name="connsiteY2" fmla="*/ 616054 h 622214"/>
                  <a:gd name="connsiteX3" fmla="*/ 680284 w 695830"/>
                  <a:gd name="connsiteY3" fmla="*/ 1711 h 622214"/>
                  <a:gd name="connsiteX0" fmla="*/ 680335 w 741246"/>
                  <a:gd name="connsiteY0" fmla="*/ 3245 h 623746"/>
                  <a:gd name="connsiteX1" fmla="*/ 494408 w 741246"/>
                  <a:gd name="connsiteY1" fmla="*/ 448031 h 623746"/>
                  <a:gd name="connsiteX2" fmla="*/ 253 w 741246"/>
                  <a:gd name="connsiteY2" fmla="*/ 617588 h 623746"/>
                  <a:gd name="connsiteX3" fmla="*/ 680335 w 741246"/>
                  <a:gd name="connsiteY3" fmla="*/ 3245 h 623746"/>
                  <a:gd name="connsiteX0" fmla="*/ 680335 w 753401"/>
                  <a:gd name="connsiteY0" fmla="*/ 3027 h 623530"/>
                  <a:gd name="connsiteX1" fmla="*/ 494408 w 753401"/>
                  <a:gd name="connsiteY1" fmla="*/ 447813 h 623530"/>
                  <a:gd name="connsiteX2" fmla="*/ 253 w 753401"/>
                  <a:gd name="connsiteY2" fmla="*/ 617370 h 623530"/>
                  <a:gd name="connsiteX3" fmla="*/ 680335 w 753401"/>
                  <a:gd name="connsiteY3" fmla="*/ 3027 h 623530"/>
                  <a:gd name="connsiteX0" fmla="*/ 680335 w 753401"/>
                  <a:gd name="connsiteY0" fmla="*/ 3027 h 621697"/>
                  <a:gd name="connsiteX1" fmla="*/ 494408 w 753401"/>
                  <a:gd name="connsiteY1" fmla="*/ 447813 h 621697"/>
                  <a:gd name="connsiteX2" fmla="*/ 253 w 753401"/>
                  <a:gd name="connsiteY2" fmla="*/ 617370 h 621697"/>
                  <a:gd name="connsiteX3" fmla="*/ 680335 w 753401"/>
                  <a:gd name="connsiteY3" fmla="*/ 3027 h 621697"/>
                  <a:gd name="connsiteX0" fmla="*/ 680289 w 720242"/>
                  <a:gd name="connsiteY0" fmla="*/ 1916 h 620282"/>
                  <a:gd name="connsiteX1" fmla="*/ 582094 w 720242"/>
                  <a:gd name="connsiteY1" fmla="*/ 432545 h 620282"/>
                  <a:gd name="connsiteX2" fmla="*/ 207 w 720242"/>
                  <a:gd name="connsiteY2" fmla="*/ 616259 h 620282"/>
                  <a:gd name="connsiteX3" fmla="*/ 680289 w 720242"/>
                  <a:gd name="connsiteY3" fmla="*/ 1916 h 62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0242" h="620282">
                    <a:moveTo>
                      <a:pt x="680289" y="1916"/>
                    </a:moveTo>
                    <a:cubicBezTo>
                      <a:pt x="777270" y="-28703"/>
                      <a:pt x="679259" y="316172"/>
                      <a:pt x="582094" y="432545"/>
                    </a:cubicBezTo>
                    <a:cubicBezTo>
                      <a:pt x="465810" y="472611"/>
                      <a:pt x="13119" y="648978"/>
                      <a:pt x="207" y="616259"/>
                    </a:cubicBezTo>
                    <a:cubicBezTo>
                      <a:pt x="-12705" y="583540"/>
                      <a:pt x="583308" y="32535"/>
                      <a:pt x="680289" y="1916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四角形: 角を丸くする 5">
                <a:extLst>
                  <a:ext uri="{FF2B5EF4-FFF2-40B4-BE49-F238E27FC236}">
                    <a16:creationId xmlns:a16="http://schemas.microsoft.com/office/drawing/2014/main" id="{0F864315-3D6B-4B59-9E96-7B6635563BE3}"/>
                  </a:ext>
                </a:extLst>
              </p:cNvPr>
              <p:cNvSpPr/>
              <p:nvPr/>
            </p:nvSpPr>
            <p:spPr>
              <a:xfrm rot="21174421" flipV="1">
                <a:off x="4108818" y="2483634"/>
                <a:ext cx="1419109" cy="4803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1663459"/>
                  <a:gd name="connsiteY0" fmla="*/ 17331 h 660000"/>
                  <a:gd name="connsiteX1" fmla="*/ 413193 w 1663459"/>
                  <a:gd name="connsiteY1" fmla="*/ 138179 h 660000"/>
                  <a:gd name="connsiteX2" fmla="*/ 1659784 w 1663459"/>
                  <a:gd name="connsiteY2" fmla="*/ 659999 h 660000"/>
                  <a:gd name="connsiteX3" fmla="*/ 0 w 1663459"/>
                  <a:gd name="connsiteY3" fmla="*/ 438323 h 660000"/>
                  <a:gd name="connsiteX4" fmla="*/ 201553 w 1663459"/>
                  <a:gd name="connsiteY4" fmla="*/ 17331 h 660000"/>
                  <a:gd name="connsiteX0" fmla="*/ 201553 w 1664501"/>
                  <a:gd name="connsiteY0" fmla="*/ 17331 h 659999"/>
                  <a:gd name="connsiteX1" fmla="*/ 413193 w 1664501"/>
                  <a:gd name="connsiteY1" fmla="*/ 138179 h 659999"/>
                  <a:gd name="connsiteX2" fmla="*/ 1659784 w 1664501"/>
                  <a:gd name="connsiteY2" fmla="*/ 659999 h 659999"/>
                  <a:gd name="connsiteX3" fmla="*/ 0 w 1664501"/>
                  <a:gd name="connsiteY3" fmla="*/ 438323 h 659999"/>
                  <a:gd name="connsiteX4" fmla="*/ 201553 w 1664501"/>
                  <a:gd name="connsiteY4" fmla="*/ 17331 h 659999"/>
                  <a:gd name="connsiteX0" fmla="*/ 201553 w 1672240"/>
                  <a:gd name="connsiteY0" fmla="*/ 17331 h 648518"/>
                  <a:gd name="connsiteX1" fmla="*/ 413193 w 1672240"/>
                  <a:gd name="connsiteY1" fmla="*/ 138179 h 648518"/>
                  <a:gd name="connsiteX2" fmla="*/ 1667564 w 1672240"/>
                  <a:gd name="connsiteY2" fmla="*/ 648518 h 648518"/>
                  <a:gd name="connsiteX3" fmla="*/ 0 w 1672240"/>
                  <a:gd name="connsiteY3" fmla="*/ 438323 h 648518"/>
                  <a:gd name="connsiteX4" fmla="*/ 201553 w 1672240"/>
                  <a:gd name="connsiteY4" fmla="*/ 17331 h 648518"/>
                  <a:gd name="connsiteX0" fmla="*/ 201553 w 1667623"/>
                  <a:gd name="connsiteY0" fmla="*/ 17331 h 648518"/>
                  <a:gd name="connsiteX1" fmla="*/ 413193 w 1667623"/>
                  <a:gd name="connsiteY1" fmla="*/ 138179 h 648518"/>
                  <a:gd name="connsiteX2" fmla="*/ 1667564 w 1667623"/>
                  <a:gd name="connsiteY2" fmla="*/ 648518 h 648518"/>
                  <a:gd name="connsiteX3" fmla="*/ 0 w 1667623"/>
                  <a:gd name="connsiteY3" fmla="*/ 438323 h 648518"/>
                  <a:gd name="connsiteX4" fmla="*/ 201553 w 1667623"/>
                  <a:gd name="connsiteY4" fmla="*/ 17331 h 6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623" h="648518">
                    <a:moveTo>
                      <a:pt x="201553" y="17331"/>
                    </a:moveTo>
                    <a:cubicBezTo>
                      <a:pt x="270419" y="-32693"/>
                      <a:pt x="170155" y="31068"/>
                      <a:pt x="413193" y="138179"/>
                    </a:cubicBezTo>
                    <a:cubicBezTo>
                      <a:pt x="910606" y="177818"/>
                      <a:pt x="1675410" y="462443"/>
                      <a:pt x="1667564" y="648518"/>
                    </a:cubicBezTo>
                    <a:lnTo>
                      <a:pt x="0" y="438323"/>
                    </a:lnTo>
                    <a:cubicBezTo>
                      <a:pt x="0" y="350482"/>
                      <a:pt x="132687" y="67355"/>
                      <a:pt x="201553" y="17331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5A13B839-922C-42E6-89FA-7CD977D2A36F}"/>
                  </a:ext>
                </a:extLst>
              </p:cNvPr>
              <p:cNvSpPr/>
              <p:nvPr/>
            </p:nvSpPr>
            <p:spPr>
              <a:xfrm>
                <a:off x="1681559" y="1788796"/>
                <a:ext cx="4362055" cy="1064568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078591 w 4362055"/>
                  <a:gd name="connsiteY18" fmla="*/ 908666 h 1064568"/>
                  <a:gd name="connsiteX19" fmla="*/ 1813918 w 4362055"/>
                  <a:gd name="connsiteY19" fmla="*/ 1064568 h 1064568"/>
                  <a:gd name="connsiteX20" fmla="*/ 0 w 4362055"/>
                  <a:gd name="connsiteY20" fmla="*/ 468784 h 1064568"/>
                  <a:gd name="connsiteX21" fmla="*/ 1813918 w 4362055"/>
                  <a:gd name="connsiteY21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3607518 w 4362055"/>
                  <a:gd name="connsiteY15" fmla="*/ 725242 h 1064568"/>
                  <a:gd name="connsiteX16" fmla="*/ 3200506 w 4362055"/>
                  <a:gd name="connsiteY16" fmla="*/ 870148 h 1064568"/>
                  <a:gd name="connsiteX17" fmla="*/ 3078591 w 4362055"/>
                  <a:gd name="connsiteY17" fmla="*/ 908666 h 1064568"/>
                  <a:gd name="connsiteX18" fmla="*/ 1813918 w 4362055"/>
                  <a:gd name="connsiteY18" fmla="*/ 1064568 h 1064568"/>
                  <a:gd name="connsiteX19" fmla="*/ 0 w 4362055"/>
                  <a:gd name="connsiteY19" fmla="*/ 468784 h 1064568"/>
                  <a:gd name="connsiteX20" fmla="*/ 1813918 w 4362055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2055" h="1064568">
                    <a:moveTo>
                      <a:pt x="1813918" y="0"/>
                    </a:moveTo>
                    <a:cubicBezTo>
                      <a:pt x="2307804" y="0"/>
                      <a:pt x="2754933" y="59578"/>
                      <a:pt x="3078591" y="155903"/>
                    </a:cubicBezTo>
                    <a:lnTo>
                      <a:pt x="3200749" y="199966"/>
                    </a:lnTo>
                    <a:cubicBezTo>
                      <a:pt x="3200668" y="199623"/>
                      <a:pt x="3200586" y="199280"/>
                      <a:pt x="3200505" y="198937"/>
                    </a:cubicBezTo>
                    <a:lnTo>
                      <a:pt x="3228481" y="209969"/>
                    </a:lnTo>
                    <a:lnTo>
                      <a:pt x="3296985" y="234679"/>
                    </a:lnTo>
                    <a:lnTo>
                      <a:pt x="3311958" y="242889"/>
                    </a:lnTo>
                    <a:lnTo>
                      <a:pt x="3398770" y="277124"/>
                    </a:lnTo>
                    <a:cubicBezTo>
                      <a:pt x="3466877" y="301372"/>
                      <a:pt x="3536730" y="323708"/>
                      <a:pt x="3607517" y="343843"/>
                    </a:cubicBezTo>
                    <a:cubicBezTo>
                      <a:pt x="3678304" y="363978"/>
                      <a:pt x="3749455" y="381750"/>
                      <a:pt x="3820127" y="396977"/>
                    </a:cubicBezTo>
                    <a:lnTo>
                      <a:pt x="4004274" y="430223"/>
                    </a:lnTo>
                    <a:lnTo>
                      <a:pt x="4092578" y="438780"/>
                    </a:lnTo>
                    <a:cubicBezTo>
                      <a:pt x="4259074" y="462710"/>
                      <a:pt x="4362055" y="495769"/>
                      <a:pt x="4362055" y="532284"/>
                    </a:cubicBezTo>
                    <a:cubicBezTo>
                      <a:pt x="4362055" y="568800"/>
                      <a:pt x="4259074" y="601858"/>
                      <a:pt x="4092578" y="625788"/>
                    </a:cubicBezTo>
                    <a:lnTo>
                      <a:pt x="4028101" y="632036"/>
                    </a:lnTo>
                    <a:lnTo>
                      <a:pt x="3607518" y="725242"/>
                    </a:lnTo>
                    <a:cubicBezTo>
                      <a:pt x="3465944" y="765512"/>
                      <a:pt x="3328105" y="814586"/>
                      <a:pt x="3200506" y="870148"/>
                    </a:cubicBezTo>
                    <a:lnTo>
                      <a:pt x="3078591" y="908666"/>
                    </a:lnTo>
                    <a:cubicBezTo>
                      <a:pt x="2754933" y="1004990"/>
                      <a:pt x="2307804" y="1064568"/>
                      <a:pt x="1813918" y="1064568"/>
                    </a:cubicBezTo>
                    <a:cubicBezTo>
                      <a:pt x="826147" y="1064568"/>
                      <a:pt x="0" y="648456"/>
                      <a:pt x="0" y="468784"/>
                    </a:cubicBezTo>
                    <a:cubicBezTo>
                      <a:pt x="0" y="289112"/>
                      <a:pt x="826147" y="0"/>
                      <a:pt x="181391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/>
                  </a:gs>
                  <a:gs pos="55000">
                    <a:sysClr val="window" lastClr="FFFFFF">
                      <a:lumMod val="85000"/>
                    </a:sysClr>
                  </a:gs>
                  <a:gs pos="25000">
                    <a:srgbClr val="003366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楕円 485">
                <a:extLst>
                  <a:ext uri="{FF2B5EF4-FFF2-40B4-BE49-F238E27FC236}">
                    <a16:creationId xmlns:a16="http://schemas.microsoft.com/office/drawing/2014/main" id="{6B7C2244-C140-438F-96C1-A1FBE0D0F665}"/>
                  </a:ext>
                </a:extLst>
              </p:cNvPr>
              <p:cNvSpPr/>
              <p:nvPr/>
            </p:nvSpPr>
            <p:spPr>
              <a:xfrm>
                <a:off x="2033588" y="204311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7" name="楕円 486">
                <a:extLst>
                  <a:ext uri="{FF2B5EF4-FFF2-40B4-BE49-F238E27FC236}">
                    <a16:creationId xmlns:a16="http://schemas.microsoft.com/office/drawing/2014/main" id="{AAE63925-4B4B-4F8D-8D70-874DCD5795BE}"/>
                  </a:ext>
                </a:extLst>
              </p:cNvPr>
              <p:cNvSpPr/>
              <p:nvPr/>
            </p:nvSpPr>
            <p:spPr>
              <a:xfrm>
                <a:off x="2066924" y="207645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0AB728FE-502C-4BC0-8D8C-904BF9C2F447}"/>
                  </a:ext>
                </a:extLst>
              </p:cNvPr>
              <p:cNvSpPr/>
              <p:nvPr/>
            </p:nvSpPr>
            <p:spPr>
              <a:xfrm>
                <a:off x="2100262" y="210978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E52A3C3B-5222-4655-A58B-FEADECF7C4A3}"/>
                  </a:ext>
                </a:extLst>
              </p:cNvPr>
              <p:cNvSpPr/>
              <p:nvPr/>
            </p:nvSpPr>
            <p:spPr>
              <a:xfrm rot="1087845">
                <a:off x="1625716" y="2231690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月 489">
                <a:extLst>
                  <a:ext uri="{FF2B5EF4-FFF2-40B4-BE49-F238E27FC236}">
                    <a16:creationId xmlns:a16="http://schemas.microsoft.com/office/drawing/2014/main" id="{4DDB5E96-17CC-4C98-A509-01E7F9637CF8}"/>
                  </a:ext>
                </a:extLst>
              </p:cNvPr>
              <p:cNvSpPr/>
              <p:nvPr/>
            </p:nvSpPr>
            <p:spPr>
              <a:xfrm rot="10800000">
                <a:off x="2600323" y="19939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4398054E-5CD5-4B8C-94BF-B2A41F9C4BA2}"/>
                  </a:ext>
                </a:extLst>
              </p:cNvPr>
              <p:cNvSpPr/>
              <p:nvPr/>
            </p:nvSpPr>
            <p:spPr>
              <a:xfrm rot="4271468">
                <a:off x="3243796" y="1718875"/>
                <a:ext cx="328933" cy="1239374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660487 w 765556"/>
                  <a:gd name="connsiteY0" fmla="*/ 3835 h 2652195"/>
                  <a:gd name="connsiteX1" fmla="*/ 746286 w 765556"/>
                  <a:gd name="connsiteY1" fmla="*/ 1914655 h 2652195"/>
                  <a:gd name="connsiteX2" fmla="*/ 441517 w 765556"/>
                  <a:gd name="connsiteY2" fmla="*/ 2577152 h 2652195"/>
                  <a:gd name="connsiteX3" fmla="*/ 382302 w 765556"/>
                  <a:gd name="connsiteY3" fmla="*/ 2652195 h 2652195"/>
                  <a:gd name="connsiteX4" fmla="*/ 386498 w 765556"/>
                  <a:gd name="connsiteY4" fmla="*/ 2623179 h 2652195"/>
                  <a:gd name="connsiteX5" fmla="*/ 254767 w 765556"/>
                  <a:gd name="connsiteY5" fmla="*/ 2397910 h 2652195"/>
                  <a:gd name="connsiteX6" fmla="*/ 75923 w 765556"/>
                  <a:gd name="connsiteY6" fmla="*/ 2395648 h 2652195"/>
                  <a:gd name="connsiteX7" fmla="*/ 65089 w 765556"/>
                  <a:gd name="connsiteY7" fmla="*/ 2401336 h 2652195"/>
                  <a:gd name="connsiteX8" fmla="*/ 0 w 765556"/>
                  <a:gd name="connsiteY8" fmla="*/ 1902004 h 2652195"/>
                  <a:gd name="connsiteX9" fmla="*/ 660487 w 765556"/>
                  <a:gd name="connsiteY9" fmla="*/ 3835 h 2652195"/>
                  <a:gd name="connsiteX0" fmla="*/ 660487 w 856217"/>
                  <a:gd name="connsiteY0" fmla="*/ 37619 h 2685979"/>
                  <a:gd name="connsiteX1" fmla="*/ 746286 w 856217"/>
                  <a:gd name="connsiteY1" fmla="*/ 1948439 h 2685979"/>
                  <a:gd name="connsiteX2" fmla="*/ 441517 w 856217"/>
                  <a:gd name="connsiteY2" fmla="*/ 2610936 h 2685979"/>
                  <a:gd name="connsiteX3" fmla="*/ 382302 w 856217"/>
                  <a:gd name="connsiteY3" fmla="*/ 2685979 h 2685979"/>
                  <a:gd name="connsiteX4" fmla="*/ 386498 w 856217"/>
                  <a:gd name="connsiteY4" fmla="*/ 2656963 h 2685979"/>
                  <a:gd name="connsiteX5" fmla="*/ 254767 w 856217"/>
                  <a:gd name="connsiteY5" fmla="*/ 2431694 h 2685979"/>
                  <a:gd name="connsiteX6" fmla="*/ 75923 w 856217"/>
                  <a:gd name="connsiteY6" fmla="*/ 2429432 h 2685979"/>
                  <a:gd name="connsiteX7" fmla="*/ 65089 w 856217"/>
                  <a:gd name="connsiteY7" fmla="*/ 2435120 h 2685979"/>
                  <a:gd name="connsiteX8" fmla="*/ 0 w 856217"/>
                  <a:gd name="connsiteY8" fmla="*/ 1935788 h 2685979"/>
                  <a:gd name="connsiteX9" fmla="*/ 660487 w 856217"/>
                  <a:gd name="connsiteY9" fmla="*/ 37619 h 2685979"/>
                  <a:gd name="connsiteX0" fmla="*/ 660487 w 752381"/>
                  <a:gd name="connsiteY0" fmla="*/ -1 h 2648359"/>
                  <a:gd name="connsiteX1" fmla="*/ 746286 w 752381"/>
                  <a:gd name="connsiteY1" fmla="*/ 1910819 h 2648359"/>
                  <a:gd name="connsiteX2" fmla="*/ 441517 w 752381"/>
                  <a:gd name="connsiteY2" fmla="*/ 2573316 h 2648359"/>
                  <a:gd name="connsiteX3" fmla="*/ 382302 w 752381"/>
                  <a:gd name="connsiteY3" fmla="*/ 2648359 h 2648359"/>
                  <a:gd name="connsiteX4" fmla="*/ 386498 w 752381"/>
                  <a:gd name="connsiteY4" fmla="*/ 2619343 h 2648359"/>
                  <a:gd name="connsiteX5" fmla="*/ 254767 w 752381"/>
                  <a:gd name="connsiteY5" fmla="*/ 2394074 h 2648359"/>
                  <a:gd name="connsiteX6" fmla="*/ 75923 w 752381"/>
                  <a:gd name="connsiteY6" fmla="*/ 2391812 h 2648359"/>
                  <a:gd name="connsiteX7" fmla="*/ 65089 w 752381"/>
                  <a:gd name="connsiteY7" fmla="*/ 2397500 h 2648359"/>
                  <a:gd name="connsiteX8" fmla="*/ 0 w 752381"/>
                  <a:gd name="connsiteY8" fmla="*/ 1898168 h 2648359"/>
                  <a:gd name="connsiteX9" fmla="*/ 660487 w 752381"/>
                  <a:gd name="connsiteY9" fmla="*/ -1 h 2648359"/>
                  <a:gd name="connsiteX0" fmla="*/ 750340 w 766503"/>
                  <a:gd name="connsiteY0" fmla="*/ 1 h 2677151"/>
                  <a:gd name="connsiteX1" fmla="*/ 746286 w 766503"/>
                  <a:gd name="connsiteY1" fmla="*/ 1939611 h 2677151"/>
                  <a:gd name="connsiteX2" fmla="*/ 441517 w 766503"/>
                  <a:gd name="connsiteY2" fmla="*/ 2602108 h 2677151"/>
                  <a:gd name="connsiteX3" fmla="*/ 382302 w 766503"/>
                  <a:gd name="connsiteY3" fmla="*/ 2677151 h 2677151"/>
                  <a:gd name="connsiteX4" fmla="*/ 386498 w 766503"/>
                  <a:gd name="connsiteY4" fmla="*/ 2648135 h 2677151"/>
                  <a:gd name="connsiteX5" fmla="*/ 254767 w 766503"/>
                  <a:gd name="connsiteY5" fmla="*/ 2422866 h 2677151"/>
                  <a:gd name="connsiteX6" fmla="*/ 75923 w 766503"/>
                  <a:gd name="connsiteY6" fmla="*/ 2420604 h 2677151"/>
                  <a:gd name="connsiteX7" fmla="*/ 65089 w 766503"/>
                  <a:gd name="connsiteY7" fmla="*/ 2426292 h 2677151"/>
                  <a:gd name="connsiteX8" fmla="*/ 0 w 766503"/>
                  <a:gd name="connsiteY8" fmla="*/ 1926960 h 2677151"/>
                  <a:gd name="connsiteX9" fmla="*/ 750340 w 766503"/>
                  <a:gd name="connsiteY9" fmla="*/ 1 h 2677151"/>
                  <a:gd name="connsiteX0" fmla="*/ 754144 w 770307"/>
                  <a:gd name="connsiteY0" fmla="*/ 1 h 2677151"/>
                  <a:gd name="connsiteX1" fmla="*/ 750090 w 770307"/>
                  <a:gd name="connsiteY1" fmla="*/ 1939611 h 2677151"/>
                  <a:gd name="connsiteX2" fmla="*/ 445321 w 770307"/>
                  <a:gd name="connsiteY2" fmla="*/ 2602108 h 2677151"/>
                  <a:gd name="connsiteX3" fmla="*/ 386106 w 770307"/>
                  <a:gd name="connsiteY3" fmla="*/ 2677151 h 2677151"/>
                  <a:gd name="connsiteX4" fmla="*/ 390302 w 770307"/>
                  <a:gd name="connsiteY4" fmla="*/ 2648135 h 2677151"/>
                  <a:gd name="connsiteX5" fmla="*/ 258571 w 770307"/>
                  <a:gd name="connsiteY5" fmla="*/ 2422866 h 2677151"/>
                  <a:gd name="connsiteX6" fmla="*/ 79727 w 770307"/>
                  <a:gd name="connsiteY6" fmla="*/ 2420604 h 2677151"/>
                  <a:gd name="connsiteX7" fmla="*/ 68893 w 770307"/>
                  <a:gd name="connsiteY7" fmla="*/ 2426292 h 2677151"/>
                  <a:gd name="connsiteX8" fmla="*/ 3804 w 770307"/>
                  <a:gd name="connsiteY8" fmla="*/ 1926960 h 2677151"/>
                  <a:gd name="connsiteX9" fmla="*/ 754144 w 770307"/>
                  <a:gd name="connsiteY9" fmla="*/ 1 h 2677151"/>
                  <a:gd name="connsiteX0" fmla="*/ 754447 w 770610"/>
                  <a:gd name="connsiteY0" fmla="*/ 1 h 2677151"/>
                  <a:gd name="connsiteX1" fmla="*/ 750393 w 770610"/>
                  <a:gd name="connsiteY1" fmla="*/ 1939611 h 2677151"/>
                  <a:gd name="connsiteX2" fmla="*/ 445624 w 770610"/>
                  <a:gd name="connsiteY2" fmla="*/ 2602108 h 2677151"/>
                  <a:gd name="connsiteX3" fmla="*/ 386409 w 770610"/>
                  <a:gd name="connsiteY3" fmla="*/ 2677151 h 2677151"/>
                  <a:gd name="connsiteX4" fmla="*/ 390605 w 770610"/>
                  <a:gd name="connsiteY4" fmla="*/ 2648135 h 2677151"/>
                  <a:gd name="connsiteX5" fmla="*/ 258874 w 770610"/>
                  <a:gd name="connsiteY5" fmla="*/ 2422866 h 2677151"/>
                  <a:gd name="connsiteX6" fmla="*/ 80030 w 770610"/>
                  <a:gd name="connsiteY6" fmla="*/ 2420604 h 2677151"/>
                  <a:gd name="connsiteX7" fmla="*/ 69196 w 770610"/>
                  <a:gd name="connsiteY7" fmla="*/ 2426292 h 2677151"/>
                  <a:gd name="connsiteX8" fmla="*/ 4107 w 770610"/>
                  <a:gd name="connsiteY8" fmla="*/ 1926960 h 2677151"/>
                  <a:gd name="connsiteX9" fmla="*/ 754447 w 770610"/>
                  <a:gd name="connsiteY9" fmla="*/ 1 h 2677151"/>
                  <a:gd name="connsiteX0" fmla="*/ 754447 w 858285"/>
                  <a:gd name="connsiteY0" fmla="*/ 1 h 2677151"/>
                  <a:gd name="connsiteX1" fmla="*/ 848190 w 858285"/>
                  <a:gd name="connsiteY1" fmla="*/ 1891345 h 2677151"/>
                  <a:gd name="connsiteX2" fmla="*/ 445624 w 858285"/>
                  <a:gd name="connsiteY2" fmla="*/ 2602108 h 2677151"/>
                  <a:gd name="connsiteX3" fmla="*/ 386409 w 858285"/>
                  <a:gd name="connsiteY3" fmla="*/ 2677151 h 2677151"/>
                  <a:gd name="connsiteX4" fmla="*/ 390605 w 858285"/>
                  <a:gd name="connsiteY4" fmla="*/ 2648135 h 2677151"/>
                  <a:gd name="connsiteX5" fmla="*/ 258874 w 858285"/>
                  <a:gd name="connsiteY5" fmla="*/ 2422866 h 2677151"/>
                  <a:gd name="connsiteX6" fmla="*/ 80030 w 858285"/>
                  <a:gd name="connsiteY6" fmla="*/ 2420604 h 2677151"/>
                  <a:gd name="connsiteX7" fmla="*/ 69196 w 858285"/>
                  <a:gd name="connsiteY7" fmla="*/ 2426292 h 2677151"/>
                  <a:gd name="connsiteX8" fmla="*/ 4107 w 858285"/>
                  <a:gd name="connsiteY8" fmla="*/ 1926960 h 2677151"/>
                  <a:gd name="connsiteX9" fmla="*/ 754447 w 858285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390605 w 854924"/>
                  <a:gd name="connsiteY4" fmla="*/ 2648135 h 2677151"/>
                  <a:gd name="connsiteX5" fmla="*/ 258874 w 854924"/>
                  <a:gd name="connsiteY5" fmla="*/ 2422866 h 2677151"/>
                  <a:gd name="connsiteX6" fmla="*/ 80030 w 854924"/>
                  <a:gd name="connsiteY6" fmla="*/ 2420604 h 2677151"/>
                  <a:gd name="connsiteX7" fmla="*/ 69196 w 854924"/>
                  <a:gd name="connsiteY7" fmla="*/ 2426292 h 2677151"/>
                  <a:gd name="connsiteX8" fmla="*/ 4107 w 854924"/>
                  <a:gd name="connsiteY8" fmla="*/ 1926960 h 2677151"/>
                  <a:gd name="connsiteX9" fmla="*/ 754447 w 854924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1092"/>
                  <a:gd name="connsiteY0" fmla="*/ 1 h 2677151"/>
                  <a:gd name="connsiteX1" fmla="*/ 848190 w 851092"/>
                  <a:gd name="connsiteY1" fmla="*/ 1891345 h 2677151"/>
                  <a:gd name="connsiteX2" fmla="*/ 562780 w 851092"/>
                  <a:gd name="connsiteY2" fmla="*/ 2570215 h 2677151"/>
                  <a:gd name="connsiteX3" fmla="*/ 386409 w 851092"/>
                  <a:gd name="connsiteY3" fmla="*/ 2677151 h 2677151"/>
                  <a:gd name="connsiteX4" fmla="*/ 264455 w 851092"/>
                  <a:gd name="connsiteY4" fmla="*/ 2457055 h 2677151"/>
                  <a:gd name="connsiteX5" fmla="*/ 80030 w 851092"/>
                  <a:gd name="connsiteY5" fmla="*/ 2420604 h 2677151"/>
                  <a:gd name="connsiteX6" fmla="*/ 4107 w 851092"/>
                  <a:gd name="connsiteY6" fmla="*/ 1926960 h 2677151"/>
                  <a:gd name="connsiteX7" fmla="*/ 754447 w 851092"/>
                  <a:gd name="connsiteY7" fmla="*/ 1 h 267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1092" h="2677151">
                    <a:moveTo>
                      <a:pt x="754447" y="1"/>
                    </a:moveTo>
                    <a:cubicBezTo>
                      <a:pt x="635403" y="914767"/>
                      <a:pt x="880135" y="1462976"/>
                      <a:pt x="848190" y="1891345"/>
                    </a:cubicBezTo>
                    <a:cubicBezTo>
                      <a:pt x="816246" y="2319714"/>
                      <a:pt x="671710" y="2504935"/>
                      <a:pt x="562780" y="2570215"/>
                    </a:cubicBezTo>
                    <a:cubicBezTo>
                      <a:pt x="453850" y="2635495"/>
                      <a:pt x="428899" y="2649549"/>
                      <a:pt x="386409" y="2677151"/>
                    </a:cubicBezTo>
                    <a:cubicBezTo>
                      <a:pt x="361269" y="2613630"/>
                      <a:pt x="371375" y="2527526"/>
                      <a:pt x="264455" y="2457055"/>
                    </a:cubicBezTo>
                    <a:cubicBezTo>
                      <a:pt x="211085" y="2421879"/>
                      <a:pt x="136623" y="2397436"/>
                      <a:pt x="80030" y="2420604"/>
                    </a:cubicBezTo>
                    <a:lnTo>
                      <a:pt x="4107" y="1926960"/>
                    </a:lnTo>
                    <a:cubicBezTo>
                      <a:pt x="-45283" y="1672196"/>
                      <a:pt x="359199" y="569157"/>
                      <a:pt x="754447" y="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1" name="グループ化 450">
              <a:extLst>
                <a:ext uri="{FF2B5EF4-FFF2-40B4-BE49-F238E27FC236}">
                  <a16:creationId xmlns:a16="http://schemas.microsoft.com/office/drawing/2014/main" id="{22780414-8204-48E2-9B15-80EDAD9FA0A5}"/>
                </a:ext>
              </a:extLst>
            </p:cNvPr>
            <p:cNvGrpSpPr/>
            <p:nvPr/>
          </p:nvGrpSpPr>
          <p:grpSpPr>
            <a:xfrm>
              <a:off x="910942" y="3865527"/>
              <a:ext cx="1890264" cy="576817"/>
              <a:chOff x="1625716" y="1503419"/>
              <a:chExt cx="5065597" cy="1545776"/>
            </a:xfrm>
          </p:grpSpPr>
          <p:sp>
            <p:nvSpPr>
              <p:cNvPr id="466" name="フリーフォーム: 図形 465">
                <a:extLst>
                  <a:ext uri="{FF2B5EF4-FFF2-40B4-BE49-F238E27FC236}">
                    <a16:creationId xmlns:a16="http://schemas.microsoft.com/office/drawing/2014/main" id="{AA55747D-D702-4058-A4C9-E7B6B84F3572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7" name="フリーフォーム: 図形 466">
                <a:extLst>
                  <a:ext uri="{FF2B5EF4-FFF2-40B4-BE49-F238E27FC236}">
                    <a16:creationId xmlns:a16="http://schemas.microsoft.com/office/drawing/2014/main" id="{E27C98C7-7A97-4967-9722-4D6EEC7C959D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8" name="四角形: 角を丸くする 5">
                <a:extLst>
                  <a:ext uri="{FF2B5EF4-FFF2-40B4-BE49-F238E27FC236}">
                    <a16:creationId xmlns:a16="http://schemas.microsoft.com/office/drawing/2014/main" id="{B1C0D0C6-5772-47F1-881A-AF8FC9D6A15B}"/>
                  </a:ext>
                </a:extLst>
              </p:cNvPr>
              <p:cNvSpPr/>
              <p:nvPr/>
            </p:nvSpPr>
            <p:spPr>
              <a:xfrm rot="699880">
                <a:off x="2851987" y="1503419"/>
                <a:ext cx="681380" cy="425312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981" h="600650">
                    <a:moveTo>
                      <a:pt x="596140" y="4821"/>
                    </a:moveTo>
                    <a:cubicBezTo>
                      <a:pt x="707855" y="-36938"/>
                      <a:pt x="666956" y="202335"/>
                      <a:pt x="670540" y="346260"/>
                    </a:cubicBezTo>
                    <a:cubicBezTo>
                      <a:pt x="571225" y="444926"/>
                      <a:pt x="13159" y="629535"/>
                      <a:pt x="247" y="596816"/>
                    </a:cubicBezTo>
                    <a:cubicBezTo>
                      <a:pt x="-12665" y="564097"/>
                      <a:pt x="484425" y="46580"/>
                      <a:pt x="596140" y="4821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9" name="四角形: 角を丸くする 5">
                <a:extLst>
                  <a:ext uri="{FF2B5EF4-FFF2-40B4-BE49-F238E27FC236}">
                    <a16:creationId xmlns:a16="http://schemas.microsoft.com/office/drawing/2014/main" id="{4C91A1F6-0559-4AC9-BCAB-24AE19BF85C8}"/>
                  </a:ext>
                </a:extLst>
              </p:cNvPr>
              <p:cNvSpPr/>
              <p:nvPr/>
            </p:nvSpPr>
            <p:spPr>
              <a:xfrm rot="814505">
                <a:off x="3743917" y="1774511"/>
                <a:ext cx="1732472" cy="3034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1119100"/>
                  <a:gd name="connsiteY0" fmla="*/ 7576 h 428568"/>
                  <a:gd name="connsiteX1" fmla="*/ 431254 w 1119100"/>
                  <a:gd name="connsiteY1" fmla="*/ 95269 h 428568"/>
                  <a:gd name="connsiteX2" fmla="*/ 1112776 w 1119100"/>
                  <a:gd name="connsiteY2" fmla="*/ 350227 h 428568"/>
                  <a:gd name="connsiteX3" fmla="*/ 0 w 1119100"/>
                  <a:gd name="connsiteY3" fmla="*/ 428568 h 428568"/>
                  <a:gd name="connsiteX4" fmla="*/ 201553 w 1119100"/>
                  <a:gd name="connsiteY4" fmla="*/ 7576 h 428568"/>
                  <a:gd name="connsiteX0" fmla="*/ 201553 w 1126154"/>
                  <a:gd name="connsiteY0" fmla="*/ 7576 h 428568"/>
                  <a:gd name="connsiteX1" fmla="*/ 431254 w 1126154"/>
                  <a:gd name="connsiteY1" fmla="*/ 95269 h 428568"/>
                  <a:gd name="connsiteX2" fmla="*/ 1112776 w 1126154"/>
                  <a:gd name="connsiteY2" fmla="*/ 350227 h 428568"/>
                  <a:gd name="connsiteX3" fmla="*/ 0 w 1126154"/>
                  <a:gd name="connsiteY3" fmla="*/ 428568 h 428568"/>
                  <a:gd name="connsiteX4" fmla="*/ 201553 w 1126154"/>
                  <a:gd name="connsiteY4" fmla="*/ 7576 h 428568"/>
                  <a:gd name="connsiteX0" fmla="*/ 201553 w 1214016"/>
                  <a:gd name="connsiteY0" fmla="*/ 7576 h 428568"/>
                  <a:gd name="connsiteX1" fmla="*/ 431254 w 1214016"/>
                  <a:gd name="connsiteY1" fmla="*/ 95269 h 428568"/>
                  <a:gd name="connsiteX2" fmla="*/ 1203521 w 1214016"/>
                  <a:gd name="connsiteY2" fmla="*/ 328208 h 428568"/>
                  <a:gd name="connsiteX3" fmla="*/ 0 w 1214016"/>
                  <a:gd name="connsiteY3" fmla="*/ 428568 h 428568"/>
                  <a:gd name="connsiteX4" fmla="*/ 201553 w 1214016"/>
                  <a:gd name="connsiteY4" fmla="*/ 7576 h 42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16" h="428568">
                    <a:moveTo>
                      <a:pt x="201553" y="7576"/>
                    </a:moveTo>
                    <a:cubicBezTo>
                      <a:pt x="253189" y="-21413"/>
                      <a:pt x="279384" y="38161"/>
                      <a:pt x="431254" y="95269"/>
                    </a:cubicBezTo>
                    <a:cubicBezTo>
                      <a:pt x="949864" y="95685"/>
                      <a:pt x="1277950" y="257027"/>
                      <a:pt x="1203521" y="328208"/>
                    </a:cubicBezTo>
                    <a:lnTo>
                      <a:pt x="0" y="428568"/>
                    </a:lnTo>
                    <a:cubicBezTo>
                      <a:pt x="0" y="340727"/>
                      <a:pt x="149917" y="36565"/>
                      <a:pt x="201553" y="7576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0" name="四角形: 角を丸くする 5">
                <a:extLst>
                  <a:ext uri="{FF2B5EF4-FFF2-40B4-BE49-F238E27FC236}">
                    <a16:creationId xmlns:a16="http://schemas.microsoft.com/office/drawing/2014/main" id="{5935BC26-8389-484F-B42D-20697DCCFD5F}"/>
                  </a:ext>
                </a:extLst>
              </p:cNvPr>
              <p:cNvSpPr/>
              <p:nvPr/>
            </p:nvSpPr>
            <p:spPr>
              <a:xfrm rot="21300930" flipV="1">
                <a:off x="2701200" y="2710781"/>
                <a:ext cx="727071" cy="3384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  <a:gd name="connsiteX0" fmla="*/ 596127 w 617043"/>
                  <a:gd name="connsiteY0" fmla="*/ 1828 h 599981"/>
                  <a:gd name="connsiteX1" fmla="*/ 494389 w 617043"/>
                  <a:gd name="connsiteY1" fmla="*/ 424266 h 599981"/>
                  <a:gd name="connsiteX2" fmla="*/ 234 w 617043"/>
                  <a:gd name="connsiteY2" fmla="*/ 593823 h 599981"/>
                  <a:gd name="connsiteX3" fmla="*/ 596127 w 617043"/>
                  <a:gd name="connsiteY3" fmla="*/ 1828 h 599981"/>
                  <a:gd name="connsiteX0" fmla="*/ 680284 w 695830"/>
                  <a:gd name="connsiteY0" fmla="*/ 1711 h 622214"/>
                  <a:gd name="connsiteX1" fmla="*/ 494357 w 695830"/>
                  <a:gd name="connsiteY1" fmla="*/ 446497 h 622214"/>
                  <a:gd name="connsiteX2" fmla="*/ 202 w 695830"/>
                  <a:gd name="connsiteY2" fmla="*/ 616054 h 622214"/>
                  <a:gd name="connsiteX3" fmla="*/ 680284 w 695830"/>
                  <a:gd name="connsiteY3" fmla="*/ 1711 h 622214"/>
                  <a:gd name="connsiteX0" fmla="*/ 680335 w 741246"/>
                  <a:gd name="connsiteY0" fmla="*/ 3245 h 623746"/>
                  <a:gd name="connsiteX1" fmla="*/ 494408 w 741246"/>
                  <a:gd name="connsiteY1" fmla="*/ 448031 h 623746"/>
                  <a:gd name="connsiteX2" fmla="*/ 253 w 741246"/>
                  <a:gd name="connsiteY2" fmla="*/ 617588 h 623746"/>
                  <a:gd name="connsiteX3" fmla="*/ 680335 w 741246"/>
                  <a:gd name="connsiteY3" fmla="*/ 3245 h 623746"/>
                  <a:gd name="connsiteX0" fmla="*/ 680335 w 753401"/>
                  <a:gd name="connsiteY0" fmla="*/ 3027 h 623530"/>
                  <a:gd name="connsiteX1" fmla="*/ 494408 w 753401"/>
                  <a:gd name="connsiteY1" fmla="*/ 447813 h 623530"/>
                  <a:gd name="connsiteX2" fmla="*/ 253 w 753401"/>
                  <a:gd name="connsiteY2" fmla="*/ 617370 h 623530"/>
                  <a:gd name="connsiteX3" fmla="*/ 680335 w 753401"/>
                  <a:gd name="connsiteY3" fmla="*/ 3027 h 623530"/>
                  <a:gd name="connsiteX0" fmla="*/ 680335 w 753401"/>
                  <a:gd name="connsiteY0" fmla="*/ 3027 h 621697"/>
                  <a:gd name="connsiteX1" fmla="*/ 494408 w 753401"/>
                  <a:gd name="connsiteY1" fmla="*/ 447813 h 621697"/>
                  <a:gd name="connsiteX2" fmla="*/ 253 w 753401"/>
                  <a:gd name="connsiteY2" fmla="*/ 617370 h 621697"/>
                  <a:gd name="connsiteX3" fmla="*/ 680335 w 753401"/>
                  <a:gd name="connsiteY3" fmla="*/ 3027 h 621697"/>
                  <a:gd name="connsiteX0" fmla="*/ 680289 w 720242"/>
                  <a:gd name="connsiteY0" fmla="*/ 1916 h 620282"/>
                  <a:gd name="connsiteX1" fmla="*/ 582094 w 720242"/>
                  <a:gd name="connsiteY1" fmla="*/ 432545 h 620282"/>
                  <a:gd name="connsiteX2" fmla="*/ 207 w 720242"/>
                  <a:gd name="connsiteY2" fmla="*/ 616259 h 620282"/>
                  <a:gd name="connsiteX3" fmla="*/ 680289 w 720242"/>
                  <a:gd name="connsiteY3" fmla="*/ 1916 h 62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0242" h="620282">
                    <a:moveTo>
                      <a:pt x="680289" y="1916"/>
                    </a:moveTo>
                    <a:cubicBezTo>
                      <a:pt x="777270" y="-28703"/>
                      <a:pt x="679259" y="316172"/>
                      <a:pt x="582094" y="432545"/>
                    </a:cubicBezTo>
                    <a:cubicBezTo>
                      <a:pt x="465810" y="472611"/>
                      <a:pt x="13119" y="648978"/>
                      <a:pt x="207" y="616259"/>
                    </a:cubicBezTo>
                    <a:cubicBezTo>
                      <a:pt x="-12705" y="583540"/>
                      <a:pt x="583308" y="32535"/>
                      <a:pt x="680289" y="1916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1" name="四角形: 角を丸くする 5">
                <a:extLst>
                  <a:ext uri="{FF2B5EF4-FFF2-40B4-BE49-F238E27FC236}">
                    <a16:creationId xmlns:a16="http://schemas.microsoft.com/office/drawing/2014/main" id="{8A6995CE-144D-407C-B28A-E2089832D98D}"/>
                  </a:ext>
                </a:extLst>
              </p:cNvPr>
              <p:cNvSpPr/>
              <p:nvPr/>
            </p:nvSpPr>
            <p:spPr>
              <a:xfrm rot="21174421" flipV="1">
                <a:off x="4108818" y="2483634"/>
                <a:ext cx="1419109" cy="4803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1663459"/>
                  <a:gd name="connsiteY0" fmla="*/ 17331 h 660000"/>
                  <a:gd name="connsiteX1" fmla="*/ 413193 w 1663459"/>
                  <a:gd name="connsiteY1" fmla="*/ 138179 h 660000"/>
                  <a:gd name="connsiteX2" fmla="*/ 1659784 w 1663459"/>
                  <a:gd name="connsiteY2" fmla="*/ 659999 h 660000"/>
                  <a:gd name="connsiteX3" fmla="*/ 0 w 1663459"/>
                  <a:gd name="connsiteY3" fmla="*/ 438323 h 660000"/>
                  <a:gd name="connsiteX4" fmla="*/ 201553 w 1663459"/>
                  <a:gd name="connsiteY4" fmla="*/ 17331 h 660000"/>
                  <a:gd name="connsiteX0" fmla="*/ 201553 w 1664501"/>
                  <a:gd name="connsiteY0" fmla="*/ 17331 h 659999"/>
                  <a:gd name="connsiteX1" fmla="*/ 413193 w 1664501"/>
                  <a:gd name="connsiteY1" fmla="*/ 138179 h 659999"/>
                  <a:gd name="connsiteX2" fmla="*/ 1659784 w 1664501"/>
                  <a:gd name="connsiteY2" fmla="*/ 659999 h 659999"/>
                  <a:gd name="connsiteX3" fmla="*/ 0 w 1664501"/>
                  <a:gd name="connsiteY3" fmla="*/ 438323 h 659999"/>
                  <a:gd name="connsiteX4" fmla="*/ 201553 w 1664501"/>
                  <a:gd name="connsiteY4" fmla="*/ 17331 h 659999"/>
                  <a:gd name="connsiteX0" fmla="*/ 201553 w 1672240"/>
                  <a:gd name="connsiteY0" fmla="*/ 17331 h 648518"/>
                  <a:gd name="connsiteX1" fmla="*/ 413193 w 1672240"/>
                  <a:gd name="connsiteY1" fmla="*/ 138179 h 648518"/>
                  <a:gd name="connsiteX2" fmla="*/ 1667564 w 1672240"/>
                  <a:gd name="connsiteY2" fmla="*/ 648518 h 648518"/>
                  <a:gd name="connsiteX3" fmla="*/ 0 w 1672240"/>
                  <a:gd name="connsiteY3" fmla="*/ 438323 h 648518"/>
                  <a:gd name="connsiteX4" fmla="*/ 201553 w 1672240"/>
                  <a:gd name="connsiteY4" fmla="*/ 17331 h 648518"/>
                  <a:gd name="connsiteX0" fmla="*/ 201553 w 1667623"/>
                  <a:gd name="connsiteY0" fmla="*/ 17331 h 648518"/>
                  <a:gd name="connsiteX1" fmla="*/ 413193 w 1667623"/>
                  <a:gd name="connsiteY1" fmla="*/ 138179 h 648518"/>
                  <a:gd name="connsiteX2" fmla="*/ 1667564 w 1667623"/>
                  <a:gd name="connsiteY2" fmla="*/ 648518 h 648518"/>
                  <a:gd name="connsiteX3" fmla="*/ 0 w 1667623"/>
                  <a:gd name="connsiteY3" fmla="*/ 438323 h 648518"/>
                  <a:gd name="connsiteX4" fmla="*/ 201553 w 1667623"/>
                  <a:gd name="connsiteY4" fmla="*/ 17331 h 6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623" h="648518">
                    <a:moveTo>
                      <a:pt x="201553" y="17331"/>
                    </a:moveTo>
                    <a:cubicBezTo>
                      <a:pt x="270419" y="-32693"/>
                      <a:pt x="170155" y="31068"/>
                      <a:pt x="413193" y="138179"/>
                    </a:cubicBezTo>
                    <a:cubicBezTo>
                      <a:pt x="910606" y="177818"/>
                      <a:pt x="1675410" y="462443"/>
                      <a:pt x="1667564" y="648518"/>
                    </a:cubicBezTo>
                    <a:lnTo>
                      <a:pt x="0" y="438323"/>
                    </a:lnTo>
                    <a:cubicBezTo>
                      <a:pt x="0" y="350482"/>
                      <a:pt x="132687" y="67355"/>
                      <a:pt x="201553" y="17331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5445DD20-DF73-436B-AE5F-8A42B0FE2C4A}"/>
                  </a:ext>
                </a:extLst>
              </p:cNvPr>
              <p:cNvSpPr/>
              <p:nvPr/>
            </p:nvSpPr>
            <p:spPr>
              <a:xfrm>
                <a:off x="1681559" y="1788796"/>
                <a:ext cx="4362055" cy="1064568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078591 w 4362055"/>
                  <a:gd name="connsiteY18" fmla="*/ 908666 h 1064568"/>
                  <a:gd name="connsiteX19" fmla="*/ 1813918 w 4362055"/>
                  <a:gd name="connsiteY19" fmla="*/ 1064568 h 1064568"/>
                  <a:gd name="connsiteX20" fmla="*/ 0 w 4362055"/>
                  <a:gd name="connsiteY20" fmla="*/ 468784 h 1064568"/>
                  <a:gd name="connsiteX21" fmla="*/ 1813918 w 4362055"/>
                  <a:gd name="connsiteY21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3607518 w 4362055"/>
                  <a:gd name="connsiteY15" fmla="*/ 725242 h 1064568"/>
                  <a:gd name="connsiteX16" fmla="*/ 3200506 w 4362055"/>
                  <a:gd name="connsiteY16" fmla="*/ 870148 h 1064568"/>
                  <a:gd name="connsiteX17" fmla="*/ 3078591 w 4362055"/>
                  <a:gd name="connsiteY17" fmla="*/ 908666 h 1064568"/>
                  <a:gd name="connsiteX18" fmla="*/ 1813918 w 4362055"/>
                  <a:gd name="connsiteY18" fmla="*/ 1064568 h 1064568"/>
                  <a:gd name="connsiteX19" fmla="*/ 0 w 4362055"/>
                  <a:gd name="connsiteY19" fmla="*/ 468784 h 1064568"/>
                  <a:gd name="connsiteX20" fmla="*/ 1813918 w 4362055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2055" h="1064568">
                    <a:moveTo>
                      <a:pt x="1813918" y="0"/>
                    </a:moveTo>
                    <a:cubicBezTo>
                      <a:pt x="2307804" y="0"/>
                      <a:pt x="2754933" y="59578"/>
                      <a:pt x="3078591" y="155903"/>
                    </a:cubicBezTo>
                    <a:lnTo>
                      <a:pt x="3200749" y="199966"/>
                    </a:lnTo>
                    <a:cubicBezTo>
                      <a:pt x="3200668" y="199623"/>
                      <a:pt x="3200586" y="199280"/>
                      <a:pt x="3200505" y="198937"/>
                    </a:cubicBezTo>
                    <a:lnTo>
                      <a:pt x="3228481" y="209969"/>
                    </a:lnTo>
                    <a:lnTo>
                      <a:pt x="3296985" y="234679"/>
                    </a:lnTo>
                    <a:lnTo>
                      <a:pt x="3311958" y="242889"/>
                    </a:lnTo>
                    <a:lnTo>
                      <a:pt x="3398770" y="277124"/>
                    </a:lnTo>
                    <a:cubicBezTo>
                      <a:pt x="3466877" y="301372"/>
                      <a:pt x="3536730" y="323708"/>
                      <a:pt x="3607517" y="343843"/>
                    </a:cubicBezTo>
                    <a:cubicBezTo>
                      <a:pt x="3678304" y="363978"/>
                      <a:pt x="3749455" y="381750"/>
                      <a:pt x="3820127" y="396977"/>
                    </a:cubicBezTo>
                    <a:lnTo>
                      <a:pt x="4004274" y="430223"/>
                    </a:lnTo>
                    <a:lnTo>
                      <a:pt x="4092578" y="438780"/>
                    </a:lnTo>
                    <a:cubicBezTo>
                      <a:pt x="4259074" y="462710"/>
                      <a:pt x="4362055" y="495769"/>
                      <a:pt x="4362055" y="532284"/>
                    </a:cubicBezTo>
                    <a:cubicBezTo>
                      <a:pt x="4362055" y="568800"/>
                      <a:pt x="4259074" y="601858"/>
                      <a:pt x="4092578" y="625788"/>
                    </a:cubicBezTo>
                    <a:lnTo>
                      <a:pt x="4028101" y="632036"/>
                    </a:lnTo>
                    <a:lnTo>
                      <a:pt x="3607518" y="725242"/>
                    </a:lnTo>
                    <a:cubicBezTo>
                      <a:pt x="3465944" y="765512"/>
                      <a:pt x="3328105" y="814586"/>
                      <a:pt x="3200506" y="870148"/>
                    </a:cubicBezTo>
                    <a:lnTo>
                      <a:pt x="3078591" y="908666"/>
                    </a:lnTo>
                    <a:cubicBezTo>
                      <a:pt x="2754933" y="1004990"/>
                      <a:pt x="2307804" y="1064568"/>
                      <a:pt x="1813918" y="1064568"/>
                    </a:cubicBezTo>
                    <a:cubicBezTo>
                      <a:pt x="826147" y="1064568"/>
                      <a:pt x="0" y="648456"/>
                      <a:pt x="0" y="468784"/>
                    </a:cubicBezTo>
                    <a:cubicBezTo>
                      <a:pt x="0" y="289112"/>
                      <a:pt x="826147" y="0"/>
                      <a:pt x="181391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/>
                  </a:gs>
                  <a:gs pos="55000">
                    <a:sysClr val="window" lastClr="FFFFFF">
                      <a:lumMod val="85000"/>
                    </a:sysClr>
                  </a:gs>
                  <a:gs pos="25000">
                    <a:srgbClr val="003366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3F14ADEC-8C21-46A3-BE9C-47F91710998E}"/>
                  </a:ext>
                </a:extLst>
              </p:cNvPr>
              <p:cNvSpPr/>
              <p:nvPr/>
            </p:nvSpPr>
            <p:spPr>
              <a:xfrm>
                <a:off x="2033588" y="204311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A2A84AE4-A0A1-4F8C-8D00-BB4E75109D2B}"/>
                  </a:ext>
                </a:extLst>
              </p:cNvPr>
              <p:cNvSpPr/>
              <p:nvPr/>
            </p:nvSpPr>
            <p:spPr>
              <a:xfrm>
                <a:off x="2066924" y="207645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BF422E93-B256-43D1-AC27-070E39B8513B}"/>
                  </a:ext>
                </a:extLst>
              </p:cNvPr>
              <p:cNvSpPr/>
              <p:nvPr/>
            </p:nvSpPr>
            <p:spPr>
              <a:xfrm>
                <a:off x="2100262" y="210978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5802417C-E6EC-459C-A25C-D62649AAFC48}"/>
                  </a:ext>
                </a:extLst>
              </p:cNvPr>
              <p:cNvSpPr/>
              <p:nvPr/>
            </p:nvSpPr>
            <p:spPr>
              <a:xfrm rot="1087845">
                <a:off x="1625716" y="2231690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7" name="月 476">
                <a:extLst>
                  <a:ext uri="{FF2B5EF4-FFF2-40B4-BE49-F238E27FC236}">
                    <a16:creationId xmlns:a16="http://schemas.microsoft.com/office/drawing/2014/main" id="{D7C17695-45A0-4C25-A7D7-C0036750E1F2}"/>
                  </a:ext>
                </a:extLst>
              </p:cNvPr>
              <p:cNvSpPr/>
              <p:nvPr/>
            </p:nvSpPr>
            <p:spPr>
              <a:xfrm rot="10800000">
                <a:off x="2600323" y="19939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8" name="フリーフォーム: 図形 477">
                <a:extLst>
                  <a:ext uri="{FF2B5EF4-FFF2-40B4-BE49-F238E27FC236}">
                    <a16:creationId xmlns:a16="http://schemas.microsoft.com/office/drawing/2014/main" id="{ED98D93C-C13F-4EF1-B70F-72550F93E838}"/>
                  </a:ext>
                </a:extLst>
              </p:cNvPr>
              <p:cNvSpPr/>
              <p:nvPr/>
            </p:nvSpPr>
            <p:spPr>
              <a:xfrm rot="4271468">
                <a:off x="3243796" y="1718875"/>
                <a:ext cx="328933" cy="1239374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660487 w 765556"/>
                  <a:gd name="connsiteY0" fmla="*/ 3835 h 2652195"/>
                  <a:gd name="connsiteX1" fmla="*/ 746286 w 765556"/>
                  <a:gd name="connsiteY1" fmla="*/ 1914655 h 2652195"/>
                  <a:gd name="connsiteX2" fmla="*/ 441517 w 765556"/>
                  <a:gd name="connsiteY2" fmla="*/ 2577152 h 2652195"/>
                  <a:gd name="connsiteX3" fmla="*/ 382302 w 765556"/>
                  <a:gd name="connsiteY3" fmla="*/ 2652195 h 2652195"/>
                  <a:gd name="connsiteX4" fmla="*/ 386498 w 765556"/>
                  <a:gd name="connsiteY4" fmla="*/ 2623179 h 2652195"/>
                  <a:gd name="connsiteX5" fmla="*/ 254767 w 765556"/>
                  <a:gd name="connsiteY5" fmla="*/ 2397910 h 2652195"/>
                  <a:gd name="connsiteX6" fmla="*/ 75923 w 765556"/>
                  <a:gd name="connsiteY6" fmla="*/ 2395648 h 2652195"/>
                  <a:gd name="connsiteX7" fmla="*/ 65089 w 765556"/>
                  <a:gd name="connsiteY7" fmla="*/ 2401336 h 2652195"/>
                  <a:gd name="connsiteX8" fmla="*/ 0 w 765556"/>
                  <a:gd name="connsiteY8" fmla="*/ 1902004 h 2652195"/>
                  <a:gd name="connsiteX9" fmla="*/ 660487 w 765556"/>
                  <a:gd name="connsiteY9" fmla="*/ 3835 h 2652195"/>
                  <a:gd name="connsiteX0" fmla="*/ 660487 w 856217"/>
                  <a:gd name="connsiteY0" fmla="*/ 37619 h 2685979"/>
                  <a:gd name="connsiteX1" fmla="*/ 746286 w 856217"/>
                  <a:gd name="connsiteY1" fmla="*/ 1948439 h 2685979"/>
                  <a:gd name="connsiteX2" fmla="*/ 441517 w 856217"/>
                  <a:gd name="connsiteY2" fmla="*/ 2610936 h 2685979"/>
                  <a:gd name="connsiteX3" fmla="*/ 382302 w 856217"/>
                  <a:gd name="connsiteY3" fmla="*/ 2685979 h 2685979"/>
                  <a:gd name="connsiteX4" fmla="*/ 386498 w 856217"/>
                  <a:gd name="connsiteY4" fmla="*/ 2656963 h 2685979"/>
                  <a:gd name="connsiteX5" fmla="*/ 254767 w 856217"/>
                  <a:gd name="connsiteY5" fmla="*/ 2431694 h 2685979"/>
                  <a:gd name="connsiteX6" fmla="*/ 75923 w 856217"/>
                  <a:gd name="connsiteY6" fmla="*/ 2429432 h 2685979"/>
                  <a:gd name="connsiteX7" fmla="*/ 65089 w 856217"/>
                  <a:gd name="connsiteY7" fmla="*/ 2435120 h 2685979"/>
                  <a:gd name="connsiteX8" fmla="*/ 0 w 856217"/>
                  <a:gd name="connsiteY8" fmla="*/ 1935788 h 2685979"/>
                  <a:gd name="connsiteX9" fmla="*/ 660487 w 856217"/>
                  <a:gd name="connsiteY9" fmla="*/ 37619 h 2685979"/>
                  <a:gd name="connsiteX0" fmla="*/ 660487 w 752381"/>
                  <a:gd name="connsiteY0" fmla="*/ -1 h 2648359"/>
                  <a:gd name="connsiteX1" fmla="*/ 746286 w 752381"/>
                  <a:gd name="connsiteY1" fmla="*/ 1910819 h 2648359"/>
                  <a:gd name="connsiteX2" fmla="*/ 441517 w 752381"/>
                  <a:gd name="connsiteY2" fmla="*/ 2573316 h 2648359"/>
                  <a:gd name="connsiteX3" fmla="*/ 382302 w 752381"/>
                  <a:gd name="connsiteY3" fmla="*/ 2648359 h 2648359"/>
                  <a:gd name="connsiteX4" fmla="*/ 386498 w 752381"/>
                  <a:gd name="connsiteY4" fmla="*/ 2619343 h 2648359"/>
                  <a:gd name="connsiteX5" fmla="*/ 254767 w 752381"/>
                  <a:gd name="connsiteY5" fmla="*/ 2394074 h 2648359"/>
                  <a:gd name="connsiteX6" fmla="*/ 75923 w 752381"/>
                  <a:gd name="connsiteY6" fmla="*/ 2391812 h 2648359"/>
                  <a:gd name="connsiteX7" fmla="*/ 65089 w 752381"/>
                  <a:gd name="connsiteY7" fmla="*/ 2397500 h 2648359"/>
                  <a:gd name="connsiteX8" fmla="*/ 0 w 752381"/>
                  <a:gd name="connsiteY8" fmla="*/ 1898168 h 2648359"/>
                  <a:gd name="connsiteX9" fmla="*/ 660487 w 752381"/>
                  <a:gd name="connsiteY9" fmla="*/ -1 h 2648359"/>
                  <a:gd name="connsiteX0" fmla="*/ 750340 w 766503"/>
                  <a:gd name="connsiteY0" fmla="*/ 1 h 2677151"/>
                  <a:gd name="connsiteX1" fmla="*/ 746286 w 766503"/>
                  <a:gd name="connsiteY1" fmla="*/ 1939611 h 2677151"/>
                  <a:gd name="connsiteX2" fmla="*/ 441517 w 766503"/>
                  <a:gd name="connsiteY2" fmla="*/ 2602108 h 2677151"/>
                  <a:gd name="connsiteX3" fmla="*/ 382302 w 766503"/>
                  <a:gd name="connsiteY3" fmla="*/ 2677151 h 2677151"/>
                  <a:gd name="connsiteX4" fmla="*/ 386498 w 766503"/>
                  <a:gd name="connsiteY4" fmla="*/ 2648135 h 2677151"/>
                  <a:gd name="connsiteX5" fmla="*/ 254767 w 766503"/>
                  <a:gd name="connsiteY5" fmla="*/ 2422866 h 2677151"/>
                  <a:gd name="connsiteX6" fmla="*/ 75923 w 766503"/>
                  <a:gd name="connsiteY6" fmla="*/ 2420604 h 2677151"/>
                  <a:gd name="connsiteX7" fmla="*/ 65089 w 766503"/>
                  <a:gd name="connsiteY7" fmla="*/ 2426292 h 2677151"/>
                  <a:gd name="connsiteX8" fmla="*/ 0 w 766503"/>
                  <a:gd name="connsiteY8" fmla="*/ 1926960 h 2677151"/>
                  <a:gd name="connsiteX9" fmla="*/ 750340 w 766503"/>
                  <a:gd name="connsiteY9" fmla="*/ 1 h 2677151"/>
                  <a:gd name="connsiteX0" fmla="*/ 754144 w 770307"/>
                  <a:gd name="connsiteY0" fmla="*/ 1 h 2677151"/>
                  <a:gd name="connsiteX1" fmla="*/ 750090 w 770307"/>
                  <a:gd name="connsiteY1" fmla="*/ 1939611 h 2677151"/>
                  <a:gd name="connsiteX2" fmla="*/ 445321 w 770307"/>
                  <a:gd name="connsiteY2" fmla="*/ 2602108 h 2677151"/>
                  <a:gd name="connsiteX3" fmla="*/ 386106 w 770307"/>
                  <a:gd name="connsiteY3" fmla="*/ 2677151 h 2677151"/>
                  <a:gd name="connsiteX4" fmla="*/ 390302 w 770307"/>
                  <a:gd name="connsiteY4" fmla="*/ 2648135 h 2677151"/>
                  <a:gd name="connsiteX5" fmla="*/ 258571 w 770307"/>
                  <a:gd name="connsiteY5" fmla="*/ 2422866 h 2677151"/>
                  <a:gd name="connsiteX6" fmla="*/ 79727 w 770307"/>
                  <a:gd name="connsiteY6" fmla="*/ 2420604 h 2677151"/>
                  <a:gd name="connsiteX7" fmla="*/ 68893 w 770307"/>
                  <a:gd name="connsiteY7" fmla="*/ 2426292 h 2677151"/>
                  <a:gd name="connsiteX8" fmla="*/ 3804 w 770307"/>
                  <a:gd name="connsiteY8" fmla="*/ 1926960 h 2677151"/>
                  <a:gd name="connsiteX9" fmla="*/ 754144 w 770307"/>
                  <a:gd name="connsiteY9" fmla="*/ 1 h 2677151"/>
                  <a:gd name="connsiteX0" fmla="*/ 754447 w 770610"/>
                  <a:gd name="connsiteY0" fmla="*/ 1 h 2677151"/>
                  <a:gd name="connsiteX1" fmla="*/ 750393 w 770610"/>
                  <a:gd name="connsiteY1" fmla="*/ 1939611 h 2677151"/>
                  <a:gd name="connsiteX2" fmla="*/ 445624 w 770610"/>
                  <a:gd name="connsiteY2" fmla="*/ 2602108 h 2677151"/>
                  <a:gd name="connsiteX3" fmla="*/ 386409 w 770610"/>
                  <a:gd name="connsiteY3" fmla="*/ 2677151 h 2677151"/>
                  <a:gd name="connsiteX4" fmla="*/ 390605 w 770610"/>
                  <a:gd name="connsiteY4" fmla="*/ 2648135 h 2677151"/>
                  <a:gd name="connsiteX5" fmla="*/ 258874 w 770610"/>
                  <a:gd name="connsiteY5" fmla="*/ 2422866 h 2677151"/>
                  <a:gd name="connsiteX6" fmla="*/ 80030 w 770610"/>
                  <a:gd name="connsiteY6" fmla="*/ 2420604 h 2677151"/>
                  <a:gd name="connsiteX7" fmla="*/ 69196 w 770610"/>
                  <a:gd name="connsiteY7" fmla="*/ 2426292 h 2677151"/>
                  <a:gd name="connsiteX8" fmla="*/ 4107 w 770610"/>
                  <a:gd name="connsiteY8" fmla="*/ 1926960 h 2677151"/>
                  <a:gd name="connsiteX9" fmla="*/ 754447 w 770610"/>
                  <a:gd name="connsiteY9" fmla="*/ 1 h 2677151"/>
                  <a:gd name="connsiteX0" fmla="*/ 754447 w 858285"/>
                  <a:gd name="connsiteY0" fmla="*/ 1 h 2677151"/>
                  <a:gd name="connsiteX1" fmla="*/ 848190 w 858285"/>
                  <a:gd name="connsiteY1" fmla="*/ 1891345 h 2677151"/>
                  <a:gd name="connsiteX2" fmla="*/ 445624 w 858285"/>
                  <a:gd name="connsiteY2" fmla="*/ 2602108 h 2677151"/>
                  <a:gd name="connsiteX3" fmla="*/ 386409 w 858285"/>
                  <a:gd name="connsiteY3" fmla="*/ 2677151 h 2677151"/>
                  <a:gd name="connsiteX4" fmla="*/ 390605 w 858285"/>
                  <a:gd name="connsiteY4" fmla="*/ 2648135 h 2677151"/>
                  <a:gd name="connsiteX5" fmla="*/ 258874 w 858285"/>
                  <a:gd name="connsiteY5" fmla="*/ 2422866 h 2677151"/>
                  <a:gd name="connsiteX6" fmla="*/ 80030 w 858285"/>
                  <a:gd name="connsiteY6" fmla="*/ 2420604 h 2677151"/>
                  <a:gd name="connsiteX7" fmla="*/ 69196 w 858285"/>
                  <a:gd name="connsiteY7" fmla="*/ 2426292 h 2677151"/>
                  <a:gd name="connsiteX8" fmla="*/ 4107 w 858285"/>
                  <a:gd name="connsiteY8" fmla="*/ 1926960 h 2677151"/>
                  <a:gd name="connsiteX9" fmla="*/ 754447 w 858285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390605 w 854924"/>
                  <a:gd name="connsiteY4" fmla="*/ 2648135 h 2677151"/>
                  <a:gd name="connsiteX5" fmla="*/ 258874 w 854924"/>
                  <a:gd name="connsiteY5" fmla="*/ 2422866 h 2677151"/>
                  <a:gd name="connsiteX6" fmla="*/ 80030 w 854924"/>
                  <a:gd name="connsiteY6" fmla="*/ 2420604 h 2677151"/>
                  <a:gd name="connsiteX7" fmla="*/ 69196 w 854924"/>
                  <a:gd name="connsiteY7" fmla="*/ 2426292 h 2677151"/>
                  <a:gd name="connsiteX8" fmla="*/ 4107 w 854924"/>
                  <a:gd name="connsiteY8" fmla="*/ 1926960 h 2677151"/>
                  <a:gd name="connsiteX9" fmla="*/ 754447 w 854924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1092"/>
                  <a:gd name="connsiteY0" fmla="*/ 1 h 2677151"/>
                  <a:gd name="connsiteX1" fmla="*/ 848190 w 851092"/>
                  <a:gd name="connsiteY1" fmla="*/ 1891345 h 2677151"/>
                  <a:gd name="connsiteX2" fmla="*/ 562780 w 851092"/>
                  <a:gd name="connsiteY2" fmla="*/ 2570215 h 2677151"/>
                  <a:gd name="connsiteX3" fmla="*/ 386409 w 851092"/>
                  <a:gd name="connsiteY3" fmla="*/ 2677151 h 2677151"/>
                  <a:gd name="connsiteX4" fmla="*/ 264455 w 851092"/>
                  <a:gd name="connsiteY4" fmla="*/ 2457055 h 2677151"/>
                  <a:gd name="connsiteX5" fmla="*/ 80030 w 851092"/>
                  <a:gd name="connsiteY5" fmla="*/ 2420604 h 2677151"/>
                  <a:gd name="connsiteX6" fmla="*/ 4107 w 851092"/>
                  <a:gd name="connsiteY6" fmla="*/ 1926960 h 2677151"/>
                  <a:gd name="connsiteX7" fmla="*/ 754447 w 851092"/>
                  <a:gd name="connsiteY7" fmla="*/ 1 h 267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1092" h="2677151">
                    <a:moveTo>
                      <a:pt x="754447" y="1"/>
                    </a:moveTo>
                    <a:cubicBezTo>
                      <a:pt x="635403" y="914767"/>
                      <a:pt x="880135" y="1462976"/>
                      <a:pt x="848190" y="1891345"/>
                    </a:cubicBezTo>
                    <a:cubicBezTo>
                      <a:pt x="816246" y="2319714"/>
                      <a:pt x="671710" y="2504935"/>
                      <a:pt x="562780" y="2570215"/>
                    </a:cubicBezTo>
                    <a:cubicBezTo>
                      <a:pt x="453850" y="2635495"/>
                      <a:pt x="428899" y="2649549"/>
                      <a:pt x="386409" y="2677151"/>
                    </a:cubicBezTo>
                    <a:cubicBezTo>
                      <a:pt x="361269" y="2613630"/>
                      <a:pt x="371375" y="2527526"/>
                      <a:pt x="264455" y="2457055"/>
                    </a:cubicBezTo>
                    <a:cubicBezTo>
                      <a:pt x="211085" y="2421879"/>
                      <a:pt x="136623" y="2397436"/>
                      <a:pt x="80030" y="2420604"/>
                    </a:cubicBezTo>
                    <a:lnTo>
                      <a:pt x="4107" y="1926960"/>
                    </a:lnTo>
                    <a:cubicBezTo>
                      <a:pt x="-45283" y="1672196"/>
                      <a:pt x="359199" y="569157"/>
                      <a:pt x="754447" y="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452" name="グループ化 451">
              <a:extLst>
                <a:ext uri="{FF2B5EF4-FFF2-40B4-BE49-F238E27FC236}">
                  <a16:creationId xmlns:a16="http://schemas.microsoft.com/office/drawing/2014/main" id="{B32E538F-08BE-466B-8A5B-89317306F602}"/>
                </a:ext>
              </a:extLst>
            </p:cNvPr>
            <p:cNvGrpSpPr/>
            <p:nvPr/>
          </p:nvGrpSpPr>
          <p:grpSpPr>
            <a:xfrm>
              <a:off x="1215742" y="3551202"/>
              <a:ext cx="1890264" cy="576817"/>
              <a:chOff x="1625716" y="1503419"/>
              <a:chExt cx="5065597" cy="1545776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1BF89BE4-2D66-4FE6-90EE-02A35EDA740F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90732C35-221B-48AE-A5C4-F41450D2196F}"/>
                  </a:ext>
                </a:extLst>
              </p:cNvPr>
              <p:cNvSpPr/>
              <p:nvPr/>
            </p:nvSpPr>
            <p:spPr>
              <a:xfrm>
                <a:off x="5642394" y="1756240"/>
                <a:ext cx="1048919" cy="1129680"/>
              </a:xfrm>
              <a:custGeom>
                <a:avLst/>
                <a:gdLst>
                  <a:gd name="connsiteX0" fmla="*/ 1048919 w 1048919"/>
                  <a:gd name="connsiteY0" fmla="*/ 0 h 1129680"/>
                  <a:gd name="connsiteX1" fmla="*/ 884614 w 1048919"/>
                  <a:gd name="connsiteY1" fmla="*/ 230981 h 1129680"/>
                  <a:gd name="connsiteX2" fmla="*/ 650224 w 1048919"/>
                  <a:gd name="connsiteY2" fmla="*/ 547916 h 1129680"/>
                  <a:gd name="connsiteX3" fmla="*/ 619560 w 1048919"/>
                  <a:gd name="connsiteY3" fmla="*/ 564840 h 1129680"/>
                  <a:gd name="connsiteX4" fmla="*/ 650224 w 1048919"/>
                  <a:gd name="connsiteY4" fmla="*/ 581764 h 1129680"/>
                  <a:gd name="connsiteX5" fmla="*/ 884614 w 1048919"/>
                  <a:gd name="connsiteY5" fmla="*/ 898699 h 1129680"/>
                  <a:gd name="connsiteX6" fmla="*/ 1048919 w 1048919"/>
                  <a:gd name="connsiteY6" fmla="*/ 1129680 h 1129680"/>
                  <a:gd name="connsiteX7" fmla="*/ 758406 w 1048919"/>
                  <a:gd name="connsiteY7" fmla="*/ 1048718 h 1129680"/>
                  <a:gd name="connsiteX8" fmla="*/ 427412 w 1048919"/>
                  <a:gd name="connsiteY8" fmla="*/ 805830 h 1129680"/>
                  <a:gd name="connsiteX9" fmla="*/ 246289 w 1048919"/>
                  <a:gd name="connsiteY9" fmla="*/ 705073 h 1129680"/>
                  <a:gd name="connsiteX10" fmla="*/ 58269 w 1048919"/>
                  <a:gd name="connsiteY10" fmla="*/ 620887 h 1129680"/>
                  <a:gd name="connsiteX11" fmla="*/ 41499 w 1048919"/>
                  <a:gd name="connsiteY11" fmla="*/ 615134 h 1129680"/>
                  <a:gd name="connsiteX12" fmla="*/ 0 w 1048919"/>
                  <a:gd name="connsiteY12" fmla="*/ 564152 h 1129680"/>
                  <a:gd name="connsiteX13" fmla="*/ 41499 w 1048919"/>
                  <a:gd name="connsiteY13" fmla="*/ 513171 h 1129680"/>
                  <a:gd name="connsiteX14" fmla="*/ 71416 w 1048919"/>
                  <a:gd name="connsiteY14" fmla="*/ 502906 h 1129680"/>
                  <a:gd name="connsiteX15" fmla="*/ 246289 w 1048919"/>
                  <a:gd name="connsiteY15" fmla="*/ 424607 h 1129680"/>
                  <a:gd name="connsiteX16" fmla="*/ 427412 w 1048919"/>
                  <a:gd name="connsiteY16" fmla="*/ 323850 h 1129680"/>
                  <a:gd name="connsiteX17" fmla="*/ 758406 w 1048919"/>
                  <a:gd name="connsiteY17" fmla="*/ 80962 h 1129680"/>
                  <a:gd name="connsiteX18" fmla="*/ 1048919 w 1048919"/>
                  <a:gd name="connsiteY18" fmla="*/ 0 h 1129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48919" h="1129680">
                    <a:moveTo>
                      <a:pt x="1048919" y="0"/>
                    </a:moveTo>
                    <a:cubicBezTo>
                      <a:pt x="994151" y="76994"/>
                      <a:pt x="917951" y="132555"/>
                      <a:pt x="884614" y="230981"/>
                    </a:cubicBezTo>
                    <a:cubicBezTo>
                      <a:pt x="855444" y="317104"/>
                      <a:pt x="766413" y="470074"/>
                      <a:pt x="650224" y="547916"/>
                    </a:cubicBezTo>
                    <a:lnTo>
                      <a:pt x="619560" y="564840"/>
                    </a:lnTo>
                    <a:lnTo>
                      <a:pt x="650224" y="581764"/>
                    </a:lnTo>
                    <a:cubicBezTo>
                      <a:pt x="766413" y="659606"/>
                      <a:pt x="855444" y="812576"/>
                      <a:pt x="884614" y="898699"/>
                    </a:cubicBezTo>
                    <a:cubicBezTo>
                      <a:pt x="917951" y="997125"/>
                      <a:pt x="994151" y="1052686"/>
                      <a:pt x="1048919" y="1129680"/>
                    </a:cubicBezTo>
                    <a:cubicBezTo>
                      <a:pt x="940175" y="1113805"/>
                      <a:pt x="861990" y="1102693"/>
                      <a:pt x="758406" y="1048718"/>
                    </a:cubicBezTo>
                    <a:cubicBezTo>
                      <a:pt x="654822" y="994743"/>
                      <a:pt x="545284" y="877664"/>
                      <a:pt x="427412" y="805830"/>
                    </a:cubicBezTo>
                    <a:cubicBezTo>
                      <a:pt x="368476" y="769913"/>
                      <a:pt x="308548" y="736377"/>
                      <a:pt x="246289" y="705073"/>
                    </a:cubicBezTo>
                    <a:lnTo>
                      <a:pt x="58269" y="620887"/>
                    </a:lnTo>
                    <a:lnTo>
                      <a:pt x="41499" y="615134"/>
                    </a:lnTo>
                    <a:cubicBezTo>
                      <a:pt x="15859" y="602086"/>
                      <a:pt x="0" y="584062"/>
                      <a:pt x="0" y="564152"/>
                    </a:cubicBezTo>
                    <a:cubicBezTo>
                      <a:pt x="0" y="544243"/>
                      <a:pt x="15859" y="526218"/>
                      <a:pt x="41499" y="513171"/>
                    </a:cubicBezTo>
                    <a:lnTo>
                      <a:pt x="71416" y="502906"/>
                    </a:lnTo>
                    <a:lnTo>
                      <a:pt x="246289" y="424607"/>
                    </a:lnTo>
                    <a:cubicBezTo>
                      <a:pt x="308548" y="393303"/>
                      <a:pt x="368476" y="359767"/>
                      <a:pt x="427412" y="323850"/>
                    </a:cubicBezTo>
                    <a:cubicBezTo>
                      <a:pt x="545284" y="252016"/>
                      <a:pt x="654822" y="134937"/>
                      <a:pt x="758406" y="80962"/>
                    </a:cubicBezTo>
                    <a:cubicBezTo>
                      <a:pt x="861990" y="26987"/>
                      <a:pt x="940175" y="15875"/>
                      <a:pt x="1048919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5" name="四角形: 角を丸くする 5">
                <a:extLst>
                  <a:ext uri="{FF2B5EF4-FFF2-40B4-BE49-F238E27FC236}">
                    <a16:creationId xmlns:a16="http://schemas.microsoft.com/office/drawing/2014/main" id="{A50522CF-C854-4CD9-9C9B-2E09F58C664C}"/>
                  </a:ext>
                </a:extLst>
              </p:cNvPr>
              <p:cNvSpPr/>
              <p:nvPr/>
            </p:nvSpPr>
            <p:spPr>
              <a:xfrm rot="699880">
                <a:off x="2851987" y="1503419"/>
                <a:ext cx="681380" cy="425312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4981" h="600650">
                    <a:moveTo>
                      <a:pt x="596140" y="4821"/>
                    </a:moveTo>
                    <a:cubicBezTo>
                      <a:pt x="707855" y="-36938"/>
                      <a:pt x="666956" y="202335"/>
                      <a:pt x="670540" y="346260"/>
                    </a:cubicBezTo>
                    <a:cubicBezTo>
                      <a:pt x="571225" y="444926"/>
                      <a:pt x="13159" y="629535"/>
                      <a:pt x="247" y="596816"/>
                    </a:cubicBezTo>
                    <a:cubicBezTo>
                      <a:pt x="-12665" y="564097"/>
                      <a:pt x="484425" y="46580"/>
                      <a:pt x="596140" y="4821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6" name="四角形: 角を丸くする 5">
                <a:extLst>
                  <a:ext uri="{FF2B5EF4-FFF2-40B4-BE49-F238E27FC236}">
                    <a16:creationId xmlns:a16="http://schemas.microsoft.com/office/drawing/2014/main" id="{DA72EF8C-3477-425E-9C10-E6E7DB99113D}"/>
                  </a:ext>
                </a:extLst>
              </p:cNvPr>
              <p:cNvSpPr/>
              <p:nvPr/>
            </p:nvSpPr>
            <p:spPr>
              <a:xfrm rot="814505">
                <a:off x="3743917" y="1774511"/>
                <a:ext cx="1732472" cy="303463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1119100"/>
                  <a:gd name="connsiteY0" fmla="*/ 7576 h 428568"/>
                  <a:gd name="connsiteX1" fmla="*/ 431254 w 1119100"/>
                  <a:gd name="connsiteY1" fmla="*/ 95269 h 428568"/>
                  <a:gd name="connsiteX2" fmla="*/ 1112776 w 1119100"/>
                  <a:gd name="connsiteY2" fmla="*/ 350227 h 428568"/>
                  <a:gd name="connsiteX3" fmla="*/ 0 w 1119100"/>
                  <a:gd name="connsiteY3" fmla="*/ 428568 h 428568"/>
                  <a:gd name="connsiteX4" fmla="*/ 201553 w 1119100"/>
                  <a:gd name="connsiteY4" fmla="*/ 7576 h 428568"/>
                  <a:gd name="connsiteX0" fmla="*/ 201553 w 1126154"/>
                  <a:gd name="connsiteY0" fmla="*/ 7576 h 428568"/>
                  <a:gd name="connsiteX1" fmla="*/ 431254 w 1126154"/>
                  <a:gd name="connsiteY1" fmla="*/ 95269 h 428568"/>
                  <a:gd name="connsiteX2" fmla="*/ 1112776 w 1126154"/>
                  <a:gd name="connsiteY2" fmla="*/ 350227 h 428568"/>
                  <a:gd name="connsiteX3" fmla="*/ 0 w 1126154"/>
                  <a:gd name="connsiteY3" fmla="*/ 428568 h 428568"/>
                  <a:gd name="connsiteX4" fmla="*/ 201553 w 1126154"/>
                  <a:gd name="connsiteY4" fmla="*/ 7576 h 428568"/>
                  <a:gd name="connsiteX0" fmla="*/ 201553 w 1214016"/>
                  <a:gd name="connsiteY0" fmla="*/ 7576 h 428568"/>
                  <a:gd name="connsiteX1" fmla="*/ 431254 w 1214016"/>
                  <a:gd name="connsiteY1" fmla="*/ 95269 h 428568"/>
                  <a:gd name="connsiteX2" fmla="*/ 1203521 w 1214016"/>
                  <a:gd name="connsiteY2" fmla="*/ 328208 h 428568"/>
                  <a:gd name="connsiteX3" fmla="*/ 0 w 1214016"/>
                  <a:gd name="connsiteY3" fmla="*/ 428568 h 428568"/>
                  <a:gd name="connsiteX4" fmla="*/ 201553 w 1214016"/>
                  <a:gd name="connsiteY4" fmla="*/ 7576 h 428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14016" h="428568">
                    <a:moveTo>
                      <a:pt x="201553" y="7576"/>
                    </a:moveTo>
                    <a:cubicBezTo>
                      <a:pt x="253189" y="-21413"/>
                      <a:pt x="279384" y="38161"/>
                      <a:pt x="431254" y="95269"/>
                    </a:cubicBezTo>
                    <a:cubicBezTo>
                      <a:pt x="949864" y="95685"/>
                      <a:pt x="1277950" y="257027"/>
                      <a:pt x="1203521" y="328208"/>
                    </a:cubicBezTo>
                    <a:lnTo>
                      <a:pt x="0" y="428568"/>
                    </a:lnTo>
                    <a:cubicBezTo>
                      <a:pt x="0" y="340727"/>
                      <a:pt x="149917" y="36565"/>
                      <a:pt x="201553" y="7576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7" name="四角形: 角を丸くする 5">
                <a:extLst>
                  <a:ext uri="{FF2B5EF4-FFF2-40B4-BE49-F238E27FC236}">
                    <a16:creationId xmlns:a16="http://schemas.microsoft.com/office/drawing/2014/main" id="{3C1181D1-73AB-4B0E-B684-173180A90D37}"/>
                  </a:ext>
                </a:extLst>
              </p:cNvPr>
              <p:cNvSpPr/>
              <p:nvPr/>
            </p:nvSpPr>
            <p:spPr>
              <a:xfrm rot="21300930" flipV="1">
                <a:off x="2701200" y="2710781"/>
                <a:ext cx="727071" cy="3384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596140 w 722657"/>
                  <a:gd name="connsiteY0" fmla="*/ 15232 h 609499"/>
                  <a:gd name="connsiteX1" fmla="*/ 673611 w 722657"/>
                  <a:gd name="connsiteY1" fmla="*/ 211546 h 609499"/>
                  <a:gd name="connsiteX2" fmla="*/ 247 w 722657"/>
                  <a:gd name="connsiteY2" fmla="*/ 607227 h 609499"/>
                  <a:gd name="connsiteX3" fmla="*/ 596140 w 722657"/>
                  <a:gd name="connsiteY3" fmla="*/ 15232 h 609499"/>
                  <a:gd name="connsiteX0" fmla="*/ 596140 w 720322"/>
                  <a:gd name="connsiteY0" fmla="*/ 4154 h 599985"/>
                  <a:gd name="connsiteX1" fmla="*/ 670540 w 720322"/>
                  <a:gd name="connsiteY1" fmla="*/ 345593 h 599985"/>
                  <a:gd name="connsiteX2" fmla="*/ 247 w 720322"/>
                  <a:gd name="connsiteY2" fmla="*/ 596149 h 599985"/>
                  <a:gd name="connsiteX3" fmla="*/ 596140 w 720322"/>
                  <a:gd name="connsiteY3" fmla="*/ 4154 h 599985"/>
                  <a:gd name="connsiteX0" fmla="*/ 596140 w 674981"/>
                  <a:gd name="connsiteY0" fmla="*/ 4821 h 600650"/>
                  <a:gd name="connsiteX1" fmla="*/ 670540 w 674981"/>
                  <a:gd name="connsiteY1" fmla="*/ 346260 h 600650"/>
                  <a:gd name="connsiteX2" fmla="*/ 247 w 674981"/>
                  <a:gd name="connsiteY2" fmla="*/ 596816 h 600650"/>
                  <a:gd name="connsiteX3" fmla="*/ 596140 w 674981"/>
                  <a:gd name="connsiteY3" fmla="*/ 4821 h 600650"/>
                  <a:gd name="connsiteX0" fmla="*/ 596127 w 617043"/>
                  <a:gd name="connsiteY0" fmla="*/ 1828 h 599981"/>
                  <a:gd name="connsiteX1" fmla="*/ 494389 w 617043"/>
                  <a:gd name="connsiteY1" fmla="*/ 424266 h 599981"/>
                  <a:gd name="connsiteX2" fmla="*/ 234 w 617043"/>
                  <a:gd name="connsiteY2" fmla="*/ 593823 h 599981"/>
                  <a:gd name="connsiteX3" fmla="*/ 596127 w 617043"/>
                  <a:gd name="connsiteY3" fmla="*/ 1828 h 599981"/>
                  <a:gd name="connsiteX0" fmla="*/ 680284 w 695830"/>
                  <a:gd name="connsiteY0" fmla="*/ 1711 h 622214"/>
                  <a:gd name="connsiteX1" fmla="*/ 494357 w 695830"/>
                  <a:gd name="connsiteY1" fmla="*/ 446497 h 622214"/>
                  <a:gd name="connsiteX2" fmla="*/ 202 w 695830"/>
                  <a:gd name="connsiteY2" fmla="*/ 616054 h 622214"/>
                  <a:gd name="connsiteX3" fmla="*/ 680284 w 695830"/>
                  <a:gd name="connsiteY3" fmla="*/ 1711 h 622214"/>
                  <a:gd name="connsiteX0" fmla="*/ 680335 w 741246"/>
                  <a:gd name="connsiteY0" fmla="*/ 3245 h 623746"/>
                  <a:gd name="connsiteX1" fmla="*/ 494408 w 741246"/>
                  <a:gd name="connsiteY1" fmla="*/ 448031 h 623746"/>
                  <a:gd name="connsiteX2" fmla="*/ 253 w 741246"/>
                  <a:gd name="connsiteY2" fmla="*/ 617588 h 623746"/>
                  <a:gd name="connsiteX3" fmla="*/ 680335 w 741246"/>
                  <a:gd name="connsiteY3" fmla="*/ 3245 h 623746"/>
                  <a:gd name="connsiteX0" fmla="*/ 680335 w 753401"/>
                  <a:gd name="connsiteY0" fmla="*/ 3027 h 623530"/>
                  <a:gd name="connsiteX1" fmla="*/ 494408 w 753401"/>
                  <a:gd name="connsiteY1" fmla="*/ 447813 h 623530"/>
                  <a:gd name="connsiteX2" fmla="*/ 253 w 753401"/>
                  <a:gd name="connsiteY2" fmla="*/ 617370 h 623530"/>
                  <a:gd name="connsiteX3" fmla="*/ 680335 w 753401"/>
                  <a:gd name="connsiteY3" fmla="*/ 3027 h 623530"/>
                  <a:gd name="connsiteX0" fmla="*/ 680335 w 753401"/>
                  <a:gd name="connsiteY0" fmla="*/ 3027 h 621697"/>
                  <a:gd name="connsiteX1" fmla="*/ 494408 w 753401"/>
                  <a:gd name="connsiteY1" fmla="*/ 447813 h 621697"/>
                  <a:gd name="connsiteX2" fmla="*/ 253 w 753401"/>
                  <a:gd name="connsiteY2" fmla="*/ 617370 h 621697"/>
                  <a:gd name="connsiteX3" fmla="*/ 680335 w 753401"/>
                  <a:gd name="connsiteY3" fmla="*/ 3027 h 621697"/>
                  <a:gd name="connsiteX0" fmla="*/ 680289 w 720242"/>
                  <a:gd name="connsiteY0" fmla="*/ 1916 h 620282"/>
                  <a:gd name="connsiteX1" fmla="*/ 582094 w 720242"/>
                  <a:gd name="connsiteY1" fmla="*/ 432545 h 620282"/>
                  <a:gd name="connsiteX2" fmla="*/ 207 w 720242"/>
                  <a:gd name="connsiteY2" fmla="*/ 616259 h 620282"/>
                  <a:gd name="connsiteX3" fmla="*/ 680289 w 720242"/>
                  <a:gd name="connsiteY3" fmla="*/ 1916 h 620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20242" h="620282">
                    <a:moveTo>
                      <a:pt x="680289" y="1916"/>
                    </a:moveTo>
                    <a:cubicBezTo>
                      <a:pt x="777270" y="-28703"/>
                      <a:pt x="679259" y="316172"/>
                      <a:pt x="582094" y="432545"/>
                    </a:cubicBezTo>
                    <a:cubicBezTo>
                      <a:pt x="465810" y="472611"/>
                      <a:pt x="13119" y="648978"/>
                      <a:pt x="207" y="616259"/>
                    </a:cubicBezTo>
                    <a:cubicBezTo>
                      <a:pt x="-12705" y="583540"/>
                      <a:pt x="583308" y="32535"/>
                      <a:pt x="680289" y="1916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8" name="四角形: 角を丸くする 5">
                <a:extLst>
                  <a:ext uri="{FF2B5EF4-FFF2-40B4-BE49-F238E27FC236}">
                    <a16:creationId xmlns:a16="http://schemas.microsoft.com/office/drawing/2014/main" id="{1D99FC54-7898-4ED9-8022-3B636D52465A}"/>
                  </a:ext>
                </a:extLst>
              </p:cNvPr>
              <p:cNvSpPr/>
              <p:nvPr/>
            </p:nvSpPr>
            <p:spPr>
              <a:xfrm rot="21174421" flipV="1">
                <a:off x="4108818" y="2483634"/>
                <a:ext cx="1419109" cy="480314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1663459"/>
                  <a:gd name="connsiteY0" fmla="*/ 17331 h 660000"/>
                  <a:gd name="connsiteX1" fmla="*/ 413193 w 1663459"/>
                  <a:gd name="connsiteY1" fmla="*/ 138179 h 660000"/>
                  <a:gd name="connsiteX2" fmla="*/ 1659784 w 1663459"/>
                  <a:gd name="connsiteY2" fmla="*/ 659999 h 660000"/>
                  <a:gd name="connsiteX3" fmla="*/ 0 w 1663459"/>
                  <a:gd name="connsiteY3" fmla="*/ 438323 h 660000"/>
                  <a:gd name="connsiteX4" fmla="*/ 201553 w 1663459"/>
                  <a:gd name="connsiteY4" fmla="*/ 17331 h 660000"/>
                  <a:gd name="connsiteX0" fmla="*/ 201553 w 1664501"/>
                  <a:gd name="connsiteY0" fmla="*/ 17331 h 659999"/>
                  <a:gd name="connsiteX1" fmla="*/ 413193 w 1664501"/>
                  <a:gd name="connsiteY1" fmla="*/ 138179 h 659999"/>
                  <a:gd name="connsiteX2" fmla="*/ 1659784 w 1664501"/>
                  <a:gd name="connsiteY2" fmla="*/ 659999 h 659999"/>
                  <a:gd name="connsiteX3" fmla="*/ 0 w 1664501"/>
                  <a:gd name="connsiteY3" fmla="*/ 438323 h 659999"/>
                  <a:gd name="connsiteX4" fmla="*/ 201553 w 1664501"/>
                  <a:gd name="connsiteY4" fmla="*/ 17331 h 659999"/>
                  <a:gd name="connsiteX0" fmla="*/ 201553 w 1672240"/>
                  <a:gd name="connsiteY0" fmla="*/ 17331 h 648518"/>
                  <a:gd name="connsiteX1" fmla="*/ 413193 w 1672240"/>
                  <a:gd name="connsiteY1" fmla="*/ 138179 h 648518"/>
                  <a:gd name="connsiteX2" fmla="*/ 1667564 w 1672240"/>
                  <a:gd name="connsiteY2" fmla="*/ 648518 h 648518"/>
                  <a:gd name="connsiteX3" fmla="*/ 0 w 1672240"/>
                  <a:gd name="connsiteY3" fmla="*/ 438323 h 648518"/>
                  <a:gd name="connsiteX4" fmla="*/ 201553 w 1672240"/>
                  <a:gd name="connsiteY4" fmla="*/ 17331 h 648518"/>
                  <a:gd name="connsiteX0" fmla="*/ 201553 w 1667623"/>
                  <a:gd name="connsiteY0" fmla="*/ 17331 h 648518"/>
                  <a:gd name="connsiteX1" fmla="*/ 413193 w 1667623"/>
                  <a:gd name="connsiteY1" fmla="*/ 138179 h 648518"/>
                  <a:gd name="connsiteX2" fmla="*/ 1667564 w 1667623"/>
                  <a:gd name="connsiteY2" fmla="*/ 648518 h 648518"/>
                  <a:gd name="connsiteX3" fmla="*/ 0 w 1667623"/>
                  <a:gd name="connsiteY3" fmla="*/ 438323 h 648518"/>
                  <a:gd name="connsiteX4" fmla="*/ 201553 w 1667623"/>
                  <a:gd name="connsiteY4" fmla="*/ 17331 h 6485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67623" h="648518">
                    <a:moveTo>
                      <a:pt x="201553" y="17331"/>
                    </a:moveTo>
                    <a:cubicBezTo>
                      <a:pt x="270419" y="-32693"/>
                      <a:pt x="170155" y="31068"/>
                      <a:pt x="413193" y="138179"/>
                    </a:cubicBezTo>
                    <a:cubicBezTo>
                      <a:pt x="910606" y="177818"/>
                      <a:pt x="1675410" y="462443"/>
                      <a:pt x="1667564" y="648518"/>
                    </a:cubicBezTo>
                    <a:lnTo>
                      <a:pt x="0" y="438323"/>
                    </a:lnTo>
                    <a:cubicBezTo>
                      <a:pt x="0" y="350482"/>
                      <a:pt x="132687" y="67355"/>
                      <a:pt x="201553" y="17331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0F680F9D-FA84-47A3-B9BC-673EC3F1DB86}"/>
                  </a:ext>
                </a:extLst>
              </p:cNvPr>
              <p:cNvSpPr/>
              <p:nvPr/>
            </p:nvSpPr>
            <p:spPr>
              <a:xfrm>
                <a:off x="1681559" y="1788796"/>
                <a:ext cx="4362055" cy="1064568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078591 w 4362055"/>
                  <a:gd name="connsiteY18" fmla="*/ 908666 h 1064568"/>
                  <a:gd name="connsiteX19" fmla="*/ 1813918 w 4362055"/>
                  <a:gd name="connsiteY19" fmla="*/ 1064568 h 1064568"/>
                  <a:gd name="connsiteX20" fmla="*/ 0 w 4362055"/>
                  <a:gd name="connsiteY20" fmla="*/ 468784 h 1064568"/>
                  <a:gd name="connsiteX21" fmla="*/ 1813918 w 4362055"/>
                  <a:gd name="connsiteY21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3607518 w 4362055"/>
                  <a:gd name="connsiteY15" fmla="*/ 725242 h 1064568"/>
                  <a:gd name="connsiteX16" fmla="*/ 3200506 w 4362055"/>
                  <a:gd name="connsiteY16" fmla="*/ 870148 h 1064568"/>
                  <a:gd name="connsiteX17" fmla="*/ 3078591 w 4362055"/>
                  <a:gd name="connsiteY17" fmla="*/ 908666 h 1064568"/>
                  <a:gd name="connsiteX18" fmla="*/ 1813918 w 4362055"/>
                  <a:gd name="connsiteY18" fmla="*/ 1064568 h 1064568"/>
                  <a:gd name="connsiteX19" fmla="*/ 0 w 4362055"/>
                  <a:gd name="connsiteY19" fmla="*/ 468784 h 1064568"/>
                  <a:gd name="connsiteX20" fmla="*/ 1813918 w 4362055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62055" h="1064568">
                    <a:moveTo>
                      <a:pt x="1813918" y="0"/>
                    </a:moveTo>
                    <a:cubicBezTo>
                      <a:pt x="2307804" y="0"/>
                      <a:pt x="2754933" y="59578"/>
                      <a:pt x="3078591" y="155903"/>
                    </a:cubicBezTo>
                    <a:lnTo>
                      <a:pt x="3200749" y="199966"/>
                    </a:lnTo>
                    <a:cubicBezTo>
                      <a:pt x="3200668" y="199623"/>
                      <a:pt x="3200586" y="199280"/>
                      <a:pt x="3200505" y="198937"/>
                    </a:cubicBezTo>
                    <a:lnTo>
                      <a:pt x="3228481" y="209969"/>
                    </a:lnTo>
                    <a:lnTo>
                      <a:pt x="3296985" y="234679"/>
                    </a:lnTo>
                    <a:lnTo>
                      <a:pt x="3311958" y="242889"/>
                    </a:lnTo>
                    <a:lnTo>
                      <a:pt x="3398770" y="277124"/>
                    </a:lnTo>
                    <a:cubicBezTo>
                      <a:pt x="3466877" y="301372"/>
                      <a:pt x="3536730" y="323708"/>
                      <a:pt x="3607517" y="343843"/>
                    </a:cubicBezTo>
                    <a:cubicBezTo>
                      <a:pt x="3678304" y="363978"/>
                      <a:pt x="3749455" y="381750"/>
                      <a:pt x="3820127" y="396977"/>
                    </a:cubicBezTo>
                    <a:lnTo>
                      <a:pt x="4004274" y="430223"/>
                    </a:lnTo>
                    <a:lnTo>
                      <a:pt x="4092578" y="438780"/>
                    </a:lnTo>
                    <a:cubicBezTo>
                      <a:pt x="4259074" y="462710"/>
                      <a:pt x="4362055" y="495769"/>
                      <a:pt x="4362055" y="532284"/>
                    </a:cubicBezTo>
                    <a:cubicBezTo>
                      <a:pt x="4362055" y="568800"/>
                      <a:pt x="4259074" y="601858"/>
                      <a:pt x="4092578" y="625788"/>
                    </a:cubicBezTo>
                    <a:lnTo>
                      <a:pt x="4028101" y="632036"/>
                    </a:lnTo>
                    <a:lnTo>
                      <a:pt x="3607518" y="725242"/>
                    </a:lnTo>
                    <a:cubicBezTo>
                      <a:pt x="3465944" y="765512"/>
                      <a:pt x="3328105" y="814586"/>
                      <a:pt x="3200506" y="870148"/>
                    </a:cubicBezTo>
                    <a:lnTo>
                      <a:pt x="3078591" y="908666"/>
                    </a:lnTo>
                    <a:cubicBezTo>
                      <a:pt x="2754933" y="1004990"/>
                      <a:pt x="2307804" y="1064568"/>
                      <a:pt x="1813918" y="1064568"/>
                    </a:cubicBezTo>
                    <a:cubicBezTo>
                      <a:pt x="826147" y="1064568"/>
                      <a:pt x="0" y="648456"/>
                      <a:pt x="0" y="468784"/>
                    </a:cubicBezTo>
                    <a:cubicBezTo>
                      <a:pt x="0" y="289112"/>
                      <a:pt x="826147" y="0"/>
                      <a:pt x="1813918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/>
                  </a:gs>
                  <a:gs pos="55000">
                    <a:sysClr val="window" lastClr="FFFFFF">
                      <a:lumMod val="85000"/>
                    </a:sysClr>
                  </a:gs>
                  <a:gs pos="25000">
                    <a:srgbClr val="003366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0" name="楕円 459">
                <a:extLst>
                  <a:ext uri="{FF2B5EF4-FFF2-40B4-BE49-F238E27FC236}">
                    <a16:creationId xmlns:a16="http://schemas.microsoft.com/office/drawing/2014/main" id="{1405E28D-84A3-4F92-B067-6F7857A92885}"/>
                  </a:ext>
                </a:extLst>
              </p:cNvPr>
              <p:cNvSpPr/>
              <p:nvPr/>
            </p:nvSpPr>
            <p:spPr>
              <a:xfrm>
                <a:off x="2033588" y="204311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41D747A9-BE5E-4930-A210-70D97FEA92AD}"/>
                  </a:ext>
                </a:extLst>
              </p:cNvPr>
              <p:cNvSpPr/>
              <p:nvPr/>
            </p:nvSpPr>
            <p:spPr>
              <a:xfrm>
                <a:off x="2066924" y="207645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5C9A938D-B48D-473C-9F33-2B5DF2AD9F24}"/>
                  </a:ext>
                </a:extLst>
              </p:cNvPr>
              <p:cNvSpPr/>
              <p:nvPr/>
            </p:nvSpPr>
            <p:spPr>
              <a:xfrm>
                <a:off x="2100262" y="210978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5C037A82-E8D3-439E-BC6E-F4E548ED010C}"/>
                  </a:ext>
                </a:extLst>
              </p:cNvPr>
              <p:cNvSpPr/>
              <p:nvPr/>
            </p:nvSpPr>
            <p:spPr>
              <a:xfrm rot="1087845">
                <a:off x="1625716" y="2231690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4" name="月 463">
                <a:extLst>
                  <a:ext uri="{FF2B5EF4-FFF2-40B4-BE49-F238E27FC236}">
                    <a16:creationId xmlns:a16="http://schemas.microsoft.com/office/drawing/2014/main" id="{07600FCB-B459-46D8-8507-98CEB5BA680E}"/>
                  </a:ext>
                </a:extLst>
              </p:cNvPr>
              <p:cNvSpPr/>
              <p:nvPr/>
            </p:nvSpPr>
            <p:spPr>
              <a:xfrm rot="10800000">
                <a:off x="2600323" y="19939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CD67E2EF-4579-4E1A-81DE-C0D35B604DE9}"/>
                  </a:ext>
                </a:extLst>
              </p:cNvPr>
              <p:cNvSpPr/>
              <p:nvPr/>
            </p:nvSpPr>
            <p:spPr>
              <a:xfrm rot="4271468">
                <a:off x="3243796" y="1718875"/>
                <a:ext cx="328933" cy="1239374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660487 w 765556"/>
                  <a:gd name="connsiteY0" fmla="*/ 3835 h 2652195"/>
                  <a:gd name="connsiteX1" fmla="*/ 746286 w 765556"/>
                  <a:gd name="connsiteY1" fmla="*/ 1914655 h 2652195"/>
                  <a:gd name="connsiteX2" fmla="*/ 441517 w 765556"/>
                  <a:gd name="connsiteY2" fmla="*/ 2577152 h 2652195"/>
                  <a:gd name="connsiteX3" fmla="*/ 382302 w 765556"/>
                  <a:gd name="connsiteY3" fmla="*/ 2652195 h 2652195"/>
                  <a:gd name="connsiteX4" fmla="*/ 386498 w 765556"/>
                  <a:gd name="connsiteY4" fmla="*/ 2623179 h 2652195"/>
                  <a:gd name="connsiteX5" fmla="*/ 254767 w 765556"/>
                  <a:gd name="connsiteY5" fmla="*/ 2397910 h 2652195"/>
                  <a:gd name="connsiteX6" fmla="*/ 75923 w 765556"/>
                  <a:gd name="connsiteY6" fmla="*/ 2395648 h 2652195"/>
                  <a:gd name="connsiteX7" fmla="*/ 65089 w 765556"/>
                  <a:gd name="connsiteY7" fmla="*/ 2401336 h 2652195"/>
                  <a:gd name="connsiteX8" fmla="*/ 0 w 765556"/>
                  <a:gd name="connsiteY8" fmla="*/ 1902004 h 2652195"/>
                  <a:gd name="connsiteX9" fmla="*/ 660487 w 765556"/>
                  <a:gd name="connsiteY9" fmla="*/ 3835 h 2652195"/>
                  <a:gd name="connsiteX0" fmla="*/ 660487 w 856217"/>
                  <a:gd name="connsiteY0" fmla="*/ 37619 h 2685979"/>
                  <a:gd name="connsiteX1" fmla="*/ 746286 w 856217"/>
                  <a:gd name="connsiteY1" fmla="*/ 1948439 h 2685979"/>
                  <a:gd name="connsiteX2" fmla="*/ 441517 w 856217"/>
                  <a:gd name="connsiteY2" fmla="*/ 2610936 h 2685979"/>
                  <a:gd name="connsiteX3" fmla="*/ 382302 w 856217"/>
                  <a:gd name="connsiteY3" fmla="*/ 2685979 h 2685979"/>
                  <a:gd name="connsiteX4" fmla="*/ 386498 w 856217"/>
                  <a:gd name="connsiteY4" fmla="*/ 2656963 h 2685979"/>
                  <a:gd name="connsiteX5" fmla="*/ 254767 w 856217"/>
                  <a:gd name="connsiteY5" fmla="*/ 2431694 h 2685979"/>
                  <a:gd name="connsiteX6" fmla="*/ 75923 w 856217"/>
                  <a:gd name="connsiteY6" fmla="*/ 2429432 h 2685979"/>
                  <a:gd name="connsiteX7" fmla="*/ 65089 w 856217"/>
                  <a:gd name="connsiteY7" fmla="*/ 2435120 h 2685979"/>
                  <a:gd name="connsiteX8" fmla="*/ 0 w 856217"/>
                  <a:gd name="connsiteY8" fmla="*/ 1935788 h 2685979"/>
                  <a:gd name="connsiteX9" fmla="*/ 660487 w 856217"/>
                  <a:gd name="connsiteY9" fmla="*/ 37619 h 2685979"/>
                  <a:gd name="connsiteX0" fmla="*/ 660487 w 752381"/>
                  <a:gd name="connsiteY0" fmla="*/ -1 h 2648359"/>
                  <a:gd name="connsiteX1" fmla="*/ 746286 w 752381"/>
                  <a:gd name="connsiteY1" fmla="*/ 1910819 h 2648359"/>
                  <a:gd name="connsiteX2" fmla="*/ 441517 w 752381"/>
                  <a:gd name="connsiteY2" fmla="*/ 2573316 h 2648359"/>
                  <a:gd name="connsiteX3" fmla="*/ 382302 w 752381"/>
                  <a:gd name="connsiteY3" fmla="*/ 2648359 h 2648359"/>
                  <a:gd name="connsiteX4" fmla="*/ 386498 w 752381"/>
                  <a:gd name="connsiteY4" fmla="*/ 2619343 h 2648359"/>
                  <a:gd name="connsiteX5" fmla="*/ 254767 w 752381"/>
                  <a:gd name="connsiteY5" fmla="*/ 2394074 h 2648359"/>
                  <a:gd name="connsiteX6" fmla="*/ 75923 w 752381"/>
                  <a:gd name="connsiteY6" fmla="*/ 2391812 h 2648359"/>
                  <a:gd name="connsiteX7" fmla="*/ 65089 w 752381"/>
                  <a:gd name="connsiteY7" fmla="*/ 2397500 h 2648359"/>
                  <a:gd name="connsiteX8" fmla="*/ 0 w 752381"/>
                  <a:gd name="connsiteY8" fmla="*/ 1898168 h 2648359"/>
                  <a:gd name="connsiteX9" fmla="*/ 660487 w 752381"/>
                  <a:gd name="connsiteY9" fmla="*/ -1 h 2648359"/>
                  <a:gd name="connsiteX0" fmla="*/ 750340 w 766503"/>
                  <a:gd name="connsiteY0" fmla="*/ 1 h 2677151"/>
                  <a:gd name="connsiteX1" fmla="*/ 746286 w 766503"/>
                  <a:gd name="connsiteY1" fmla="*/ 1939611 h 2677151"/>
                  <a:gd name="connsiteX2" fmla="*/ 441517 w 766503"/>
                  <a:gd name="connsiteY2" fmla="*/ 2602108 h 2677151"/>
                  <a:gd name="connsiteX3" fmla="*/ 382302 w 766503"/>
                  <a:gd name="connsiteY3" fmla="*/ 2677151 h 2677151"/>
                  <a:gd name="connsiteX4" fmla="*/ 386498 w 766503"/>
                  <a:gd name="connsiteY4" fmla="*/ 2648135 h 2677151"/>
                  <a:gd name="connsiteX5" fmla="*/ 254767 w 766503"/>
                  <a:gd name="connsiteY5" fmla="*/ 2422866 h 2677151"/>
                  <a:gd name="connsiteX6" fmla="*/ 75923 w 766503"/>
                  <a:gd name="connsiteY6" fmla="*/ 2420604 h 2677151"/>
                  <a:gd name="connsiteX7" fmla="*/ 65089 w 766503"/>
                  <a:gd name="connsiteY7" fmla="*/ 2426292 h 2677151"/>
                  <a:gd name="connsiteX8" fmla="*/ 0 w 766503"/>
                  <a:gd name="connsiteY8" fmla="*/ 1926960 h 2677151"/>
                  <a:gd name="connsiteX9" fmla="*/ 750340 w 766503"/>
                  <a:gd name="connsiteY9" fmla="*/ 1 h 2677151"/>
                  <a:gd name="connsiteX0" fmla="*/ 754144 w 770307"/>
                  <a:gd name="connsiteY0" fmla="*/ 1 h 2677151"/>
                  <a:gd name="connsiteX1" fmla="*/ 750090 w 770307"/>
                  <a:gd name="connsiteY1" fmla="*/ 1939611 h 2677151"/>
                  <a:gd name="connsiteX2" fmla="*/ 445321 w 770307"/>
                  <a:gd name="connsiteY2" fmla="*/ 2602108 h 2677151"/>
                  <a:gd name="connsiteX3" fmla="*/ 386106 w 770307"/>
                  <a:gd name="connsiteY3" fmla="*/ 2677151 h 2677151"/>
                  <a:gd name="connsiteX4" fmla="*/ 390302 w 770307"/>
                  <a:gd name="connsiteY4" fmla="*/ 2648135 h 2677151"/>
                  <a:gd name="connsiteX5" fmla="*/ 258571 w 770307"/>
                  <a:gd name="connsiteY5" fmla="*/ 2422866 h 2677151"/>
                  <a:gd name="connsiteX6" fmla="*/ 79727 w 770307"/>
                  <a:gd name="connsiteY6" fmla="*/ 2420604 h 2677151"/>
                  <a:gd name="connsiteX7" fmla="*/ 68893 w 770307"/>
                  <a:gd name="connsiteY7" fmla="*/ 2426292 h 2677151"/>
                  <a:gd name="connsiteX8" fmla="*/ 3804 w 770307"/>
                  <a:gd name="connsiteY8" fmla="*/ 1926960 h 2677151"/>
                  <a:gd name="connsiteX9" fmla="*/ 754144 w 770307"/>
                  <a:gd name="connsiteY9" fmla="*/ 1 h 2677151"/>
                  <a:gd name="connsiteX0" fmla="*/ 754447 w 770610"/>
                  <a:gd name="connsiteY0" fmla="*/ 1 h 2677151"/>
                  <a:gd name="connsiteX1" fmla="*/ 750393 w 770610"/>
                  <a:gd name="connsiteY1" fmla="*/ 1939611 h 2677151"/>
                  <a:gd name="connsiteX2" fmla="*/ 445624 w 770610"/>
                  <a:gd name="connsiteY2" fmla="*/ 2602108 h 2677151"/>
                  <a:gd name="connsiteX3" fmla="*/ 386409 w 770610"/>
                  <a:gd name="connsiteY3" fmla="*/ 2677151 h 2677151"/>
                  <a:gd name="connsiteX4" fmla="*/ 390605 w 770610"/>
                  <a:gd name="connsiteY4" fmla="*/ 2648135 h 2677151"/>
                  <a:gd name="connsiteX5" fmla="*/ 258874 w 770610"/>
                  <a:gd name="connsiteY5" fmla="*/ 2422866 h 2677151"/>
                  <a:gd name="connsiteX6" fmla="*/ 80030 w 770610"/>
                  <a:gd name="connsiteY6" fmla="*/ 2420604 h 2677151"/>
                  <a:gd name="connsiteX7" fmla="*/ 69196 w 770610"/>
                  <a:gd name="connsiteY7" fmla="*/ 2426292 h 2677151"/>
                  <a:gd name="connsiteX8" fmla="*/ 4107 w 770610"/>
                  <a:gd name="connsiteY8" fmla="*/ 1926960 h 2677151"/>
                  <a:gd name="connsiteX9" fmla="*/ 754447 w 770610"/>
                  <a:gd name="connsiteY9" fmla="*/ 1 h 2677151"/>
                  <a:gd name="connsiteX0" fmla="*/ 754447 w 858285"/>
                  <a:gd name="connsiteY0" fmla="*/ 1 h 2677151"/>
                  <a:gd name="connsiteX1" fmla="*/ 848190 w 858285"/>
                  <a:gd name="connsiteY1" fmla="*/ 1891345 h 2677151"/>
                  <a:gd name="connsiteX2" fmla="*/ 445624 w 858285"/>
                  <a:gd name="connsiteY2" fmla="*/ 2602108 h 2677151"/>
                  <a:gd name="connsiteX3" fmla="*/ 386409 w 858285"/>
                  <a:gd name="connsiteY3" fmla="*/ 2677151 h 2677151"/>
                  <a:gd name="connsiteX4" fmla="*/ 390605 w 858285"/>
                  <a:gd name="connsiteY4" fmla="*/ 2648135 h 2677151"/>
                  <a:gd name="connsiteX5" fmla="*/ 258874 w 858285"/>
                  <a:gd name="connsiteY5" fmla="*/ 2422866 h 2677151"/>
                  <a:gd name="connsiteX6" fmla="*/ 80030 w 858285"/>
                  <a:gd name="connsiteY6" fmla="*/ 2420604 h 2677151"/>
                  <a:gd name="connsiteX7" fmla="*/ 69196 w 858285"/>
                  <a:gd name="connsiteY7" fmla="*/ 2426292 h 2677151"/>
                  <a:gd name="connsiteX8" fmla="*/ 4107 w 858285"/>
                  <a:gd name="connsiteY8" fmla="*/ 1926960 h 2677151"/>
                  <a:gd name="connsiteX9" fmla="*/ 754447 w 858285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390605 w 854924"/>
                  <a:gd name="connsiteY4" fmla="*/ 2648135 h 2677151"/>
                  <a:gd name="connsiteX5" fmla="*/ 258874 w 854924"/>
                  <a:gd name="connsiteY5" fmla="*/ 2422866 h 2677151"/>
                  <a:gd name="connsiteX6" fmla="*/ 80030 w 854924"/>
                  <a:gd name="connsiteY6" fmla="*/ 2420604 h 2677151"/>
                  <a:gd name="connsiteX7" fmla="*/ 69196 w 854924"/>
                  <a:gd name="connsiteY7" fmla="*/ 2426292 h 2677151"/>
                  <a:gd name="connsiteX8" fmla="*/ 4107 w 854924"/>
                  <a:gd name="connsiteY8" fmla="*/ 1926960 h 2677151"/>
                  <a:gd name="connsiteX9" fmla="*/ 754447 w 854924"/>
                  <a:gd name="connsiteY9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58874 w 854924"/>
                  <a:gd name="connsiteY4" fmla="*/ 2422866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69196 w 854924"/>
                  <a:gd name="connsiteY6" fmla="*/ 2426292 h 2677151"/>
                  <a:gd name="connsiteX7" fmla="*/ 4107 w 854924"/>
                  <a:gd name="connsiteY7" fmla="*/ 1926960 h 2677151"/>
                  <a:gd name="connsiteX8" fmla="*/ 754447 w 854924"/>
                  <a:gd name="connsiteY8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4924"/>
                  <a:gd name="connsiteY0" fmla="*/ 1 h 2677151"/>
                  <a:gd name="connsiteX1" fmla="*/ 848190 w 854924"/>
                  <a:gd name="connsiteY1" fmla="*/ 1891345 h 2677151"/>
                  <a:gd name="connsiteX2" fmla="*/ 445624 w 854924"/>
                  <a:gd name="connsiteY2" fmla="*/ 2602108 h 2677151"/>
                  <a:gd name="connsiteX3" fmla="*/ 386409 w 854924"/>
                  <a:gd name="connsiteY3" fmla="*/ 2677151 h 2677151"/>
                  <a:gd name="connsiteX4" fmla="*/ 264455 w 854924"/>
                  <a:gd name="connsiteY4" fmla="*/ 2457055 h 2677151"/>
                  <a:gd name="connsiteX5" fmla="*/ 80030 w 854924"/>
                  <a:gd name="connsiteY5" fmla="*/ 2420604 h 2677151"/>
                  <a:gd name="connsiteX6" fmla="*/ 4107 w 854924"/>
                  <a:gd name="connsiteY6" fmla="*/ 1926960 h 2677151"/>
                  <a:gd name="connsiteX7" fmla="*/ 754447 w 854924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2546"/>
                  <a:gd name="connsiteY0" fmla="*/ 1 h 2677151"/>
                  <a:gd name="connsiteX1" fmla="*/ 848190 w 852546"/>
                  <a:gd name="connsiteY1" fmla="*/ 1891345 h 2677151"/>
                  <a:gd name="connsiteX2" fmla="*/ 513878 w 852546"/>
                  <a:gd name="connsiteY2" fmla="*/ 2594346 h 2677151"/>
                  <a:gd name="connsiteX3" fmla="*/ 386409 w 852546"/>
                  <a:gd name="connsiteY3" fmla="*/ 2677151 h 2677151"/>
                  <a:gd name="connsiteX4" fmla="*/ 264455 w 852546"/>
                  <a:gd name="connsiteY4" fmla="*/ 2457055 h 2677151"/>
                  <a:gd name="connsiteX5" fmla="*/ 80030 w 852546"/>
                  <a:gd name="connsiteY5" fmla="*/ 2420604 h 2677151"/>
                  <a:gd name="connsiteX6" fmla="*/ 4107 w 852546"/>
                  <a:gd name="connsiteY6" fmla="*/ 1926960 h 2677151"/>
                  <a:gd name="connsiteX7" fmla="*/ 754447 w 852546"/>
                  <a:gd name="connsiteY7" fmla="*/ 1 h 2677151"/>
                  <a:gd name="connsiteX0" fmla="*/ 754447 w 851092"/>
                  <a:gd name="connsiteY0" fmla="*/ 1 h 2677151"/>
                  <a:gd name="connsiteX1" fmla="*/ 848190 w 851092"/>
                  <a:gd name="connsiteY1" fmla="*/ 1891345 h 2677151"/>
                  <a:gd name="connsiteX2" fmla="*/ 562780 w 851092"/>
                  <a:gd name="connsiteY2" fmla="*/ 2570215 h 2677151"/>
                  <a:gd name="connsiteX3" fmla="*/ 386409 w 851092"/>
                  <a:gd name="connsiteY3" fmla="*/ 2677151 h 2677151"/>
                  <a:gd name="connsiteX4" fmla="*/ 264455 w 851092"/>
                  <a:gd name="connsiteY4" fmla="*/ 2457055 h 2677151"/>
                  <a:gd name="connsiteX5" fmla="*/ 80030 w 851092"/>
                  <a:gd name="connsiteY5" fmla="*/ 2420604 h 2677151"/>
                  <a:gd name="connsiteX6" fmla="*/ 4107 w 851092"/>
                  <a:gd name="connsiteY6" fmla="*/ 1926960 h 2677151"/>
                  <a:gd name="connsiteX7" fmla="*/ 754447 w 851092"/>
                  <a:gd name="connsiteY7" fmla="*/ 1 h 267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1092" h="2677151">
                    <a:moveTo>
                      <a:pt x="754447" y="1"/>
                    </a:moveTo>
                    <a:cubicBezTo>
                      <a:pt x="635403" y="914767"/>
                      <a:pt x="880135" y="1462976"/>
                      <a:pt x="848190" y="1891345"/>
                    </a:cubicBezTo>
                    <a:cubicBezTo>
                      <a:pt x="816246" y="2319714"/>
                      <a:pt x="671710" y="2504935"/>
                      <a:pt x="562780" y="2570215"/>
                    </a:cubicBezTo>
                    <a:cubicBezTo>
                      <a:pt x="453850" y="2635495"/>
                      <a:pt x="428899" y="2649549"/>
                      <a:pt x="386409" y="2677151"/>
                    </a:cubicBezTo>
                    <a:cubicBezTo>
                      <a:pt x="361269" y="2613630"/>
                      <a:pt x="371375" y="2527526"/>
                      <a:pt x="264455" y="2457055"/>
                    </a:cubicBezTo>
                    <a:cubicBezTo>
                      <a:pt x="211085" y="2421879"/>
                      <a:pt x="136623" y="2397436"/>
                      <a:pt x="80030" y="2420604"/>
                    </a:cubicBezTo>
                    <a:lnTo>
                      <a:pt x="4107" y="1926960"/>
                    </a:lnTo>
                    <a:cubicBezTo>
                      <a:pt x="-45283" y="1672196"/>
                      <a:pt x="359199" y="569157"/>
                      <a:pt x="754447" y="1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04" name="グループ化 503">
            <a:extLst>
              <a:ext uri="{FF2B5EF4-FFF2-40B4-BE49-F238E27FC236}">
                <a16:creationId xmlns:a16="http://schemas.microsoft.com/office/drawing/2014/main" id="{40828FD6-7FF1-4258-9D9E-2D0FBCAD043A}"/>
              </a:ext>
            </a:extLst>
          </p:cNvPr>
          <p:cNvGrpSpPr/>
          <p:nvPr/>
        </p:nvGrpSpPr>
        <p:grpSpPr>
          <a:xfrm>
            <a:off x="739526" y="1398372"/>
            <a:ext cx="2562286" cy="1719726"/>
            <a:chOff x="2651136" y="4879423"/>
            <a:chExt cx="2562286" cy="1719726"/>
          </a:xfrm>
        </p:grpSpPr>
        <p:grpSp>
          <p:nvGrpSpPr>
            <p:cNvPr id="505" name="グループ化 504">
              <a:extLst>
                <a:ext uri="{FF2B5EF4-FFF2-40B4-BE49-F238E27FC236}">
                  <a16:creationId xmlns:a16="http://schemas.microsoft.com/office/drawing/2014/main" id="{58CC09D4-26A3-4570-8E3C-A1E8F9FC7043}"/>
                </a:ext>
              </a:extLst>
            </p:cNvPr>
            <p:cNvGrpSpPr/>
            <p:nvPr/>
          </p:nvGrpSpPr>
          <p:grpSpPr>
            <a:xfrm>
              <a:off x="2651136" y="4879423"/>
              <a:ext cx="2562286" cy="1719726"/>
              <a:chOff x="1612263" y="3629372"/>
              <a:chExt cx="2562286" cy="1719726"/>
            </a:xfrm>
          </p:grpSpPr>
          <p:grpSp>
            <p:nvGrpSpPr>
              <p:cNvPr id="554" name="グループ化 553">
                <a:extLst>
                  <a:ext uri="{FF2B5EF4-FFF2-40B4-BE49-F238E27FC236}">
                    <a16:creationId xmlns:a16="http://schemas.microsoft.com/office/drawing/2014/main" id="{750D4DC2-00FC-40C0-8065-57604511510B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61" name="グループ化 560">
                  <a:extLst>
                    <a:ext uri="{FF2B5EF4-FFF2-40B4-BE49-F238E27FC236}">
                      <a16:creationId xmlns:a16="http://schemas.microsoft.com/office/drawing/2014/main" id="{E1407CFE-F33D-422A-B65A-82EA0180925D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64" name="フリーフォーム: 図形 563">
                    <a:extLst>
                      <a:ext uri="{FF2B5EF4-FFF2-40B4-BE49-F238E27FC236}">
                        <a16:creationId xmlns:a16="http://schemas.microsoft.com/office/drawing/2014/main" id="{64F4B443-DAA3-4DE7-8394-BBD2BEBDFF71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65" name="楕円 564">
                    <a:extLst>
                      <a:ext uri="{FF2B5EF4-FFF2-40B4-BE49-F238E27FC236}">
                        <a16:creationId xmlns:a16="http://schemas.microsoft.com/office/drawing/2014/main" id="{F256E313-BD80-4278-9A89-4508740654BC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62" name="楕円 561">
                  <a:extLst>
                    <a:ext uri="{FF2B5EF4-FFF2-40B4-BE49-F238E27FC236}">
                      <a16:creationId xmlns:a16="http://schemas.microsoft.com/office/drawing/2014/main" id="{BDCC32CB-943D-435B-89A9-B5B3646FD48A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63" name="フリーフォーム: 図形 562">
                  <a:extLst>
                    <a:ext uri="{FF2B5EF4-FFF2-40B4-BE49-F238E27FC236}">
                      <a16:creationId xmlns:a16="http://schemas.microsoft.com/office/drawing/2014/main" id="{94ACDE64-CF81-4ACA-8122-AF83100A2421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178D09B3-A4E3-4200-ABA8-DEE11868E847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33B59F2E-2E8A-4024-A4E4-D7DBE7D5B677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913DBA34-8196-42FB-A14A-C0649809D36F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4F7E449D-AEC9-400F-AF1B-CA0D6389CDA0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B2832B4A-6FC2-4819-881A-775E97388A67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72CFBE5C-D8BC-4A93-9D16-221E58310778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AFA5D350-A01A-4CA6-9CE7-BB34FF6A0D7A}"/>
                </a:ext>
              </a:extLst>
            </p:cNvPr>
            <p:cNvGrpSpPr/>
            <p:nvPr/>
          </p:nvGrpSpPr>
          <p:grpSpPr>
            <a:xfrm>
              <a:off x="2842544" y="5152477"/>
              <a:ext cx="1899838" cy="627584"/>
              <a:chOff x="1732873" y="3418208"/>
              <a:chExt cx="5091254" cy="1681823"/>
            </a:xfrm>
          </p:grpSpPr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9AB00898-48B2-4A39-9EF3-7703B9E4B91C}"/>
                  </a:ext>
                </a:extLst>
              </p:cNvPr>
              <p:cNvSpPr/>
              <p:nvPr/>
            </p:nvSpPr>
            <p:spPr>
              <a:xfrm rot="9780185">
                <a:off x="5328479" y="3929153"/>
                <a:ext cx="753892" cy="643181"/>
              </a:xfrm>
              <a:custGeom>
                <a:avLst/>
                <a:gdLst>
                  <a:gd name="connsiteX0" fmla="*/ 625934 w 753892"/>
                  <a:gd name="connsiteY0" fmla="*/ 123175 h 643181"/>
                  <a:gd name="connsiteX1" fmla="*/ 617845 w 753892"/>
                  <a:gd name="connsiteY1" fmla="*/ 118378 h 643181"/>
                  <a:gd name="connsiteX2" fmla="*/ 695866 w 753892"/>
                  <a:gd name="connsiteY2" fmla="*/ 30654 h 643181"/>
                  <a:gd name="connsiteX3" fmla="*/ 753892 w 753892"/>
                  <a:gd name="connsiteY3" fmla="*/ 118378 h 643181"/>
                  <a:gd name="connsiteX4" fmla="*/ 641354 w 753892"/>
                  <a:gd name="connsiteY4" fmla="*/ 126602 h 643181"/>
                  <a:gd name="connsiteX5" fmla="*/ 625934 w 753892"/>
                  <a:gd name="connsiteY5" fmla="*/ 123175 h 643181"/>
                  <a:gd name="connsiteX6" fmla="*/ 437401 w 753892"/>
                  <a:gd name="connsiteY6" fmla="*/ 125227 h 643181"/>
                  <a:gd name="connsiteX7" fmla="*/ 429589 w 753892"/>
                  <a:gd name="connsiteY7" fmla="*/ 119990 h 643181"/>
                  <a:gd name="connsiteX8" fmla="*/ 512340 w 753892"/>
                  <a:gd name="connsiteY8" fmla="*/ 36713 h 643181"/>
                  <a:gd name="connsiteX9" fmla="*/ 565428 w 753892"/>
                  <a:gd name="connsiteY9" fmla="*/ 127511 h 643181"/>
                  <a:gd name="connsiteX10" fmla="*/ 452607 w 753892"/>
                  <a:gd name="connsiteY10" fmla="*/ 129501 h 643181"/>
                  <a:gd name="connsiteX11" fmla="*/ 437401 w 753892"/>
                  <a:gd name="connsiteY11" fmla="*/ 125227 h 643181"/>
                  <a:gd name="connsiteX12" fmla="*/ 264504 w 753892"/>
                  <a:gd name="connsiteY12" fmla="*/ 109228 h 643181"/>
                  <a:gd name="connsiteX13" fmla="*/ 256656 w 753892"/>
                  <a:gd name="connsiteY13" fmla="*/ 104045 h 643181"/>
                  <a:gd name="connsiteX14" fmla="*/ 338827 w 753892"/>
                  <a:gd name="connsiteY14" fmla="*/ 20196 h 643181"/>
                  <a:gd name="connsiteX15" fmla="*/ 392544 w 753892"/>
                  <a:gd name="connsiteY15" fmla="*/ 110623 h 643181"/>
                  <a:gd name="connsiteX16" fmla="*/ 279740 w 753892"/>
                  <a:gd name="connsiteY16" fmla="*/ 113396 h 643181"/>
                  <a:gd name="connsiteX17" fmla="*/ 264504 w 753892"/>
                  <a:gd name="connsiteY17" fmla="*/ 109228 h 643181"/>
                  <a:gd name="connsiteX18" fmla="*/ 45676 w 753892"/>
                  <a:gd name="connsiteY18" fmla="*/ 90873 h 643181"/>
                  <a:gd name="connsiteX19" fmla="*/ 37701 w 753892"/>
                  <a:gd name="connsiteY19" fmla="*/ 85888 h 643181"/>
                  <a:gd name="connsiteX20" fmla="*/ 117747 w 753892"/>
                  <a:gd name="connsiteY20" fmla="*/ 8 h 643181"/>
                  <a:gd name="connsiteX21" fmla="*/ 173711 w 753892"/>
                  <a:gd name="connsiteY21" fmla="*/ 89061 h 643181"/>
                  <a:gd name="connsiteX22" fmla="*/ 61012 w 753892"/>
                  <a:gd name="connsiteY22" fmla="*/ 94659 h 643181"/>
                  <a:gd name="connsiteX23" fmla="*/ 45676 w 753892"/>
                  <a:gd name="connsiteY23" fmla="*/ 90873 h 643181"/>
                  <a:gd name="connsiteX24" fmla="*/ 27919 w 753892"/>
                  <a:gd name="connsiteY24" fmla="*/ 329588 h 643181"/>
                  <a:gd name="connsiteX25" fmla="*/ 6545 w 753892"/>
                  <a:gd name="connsiteY25" fmla="*/ 226604 h 643181"/>
                  <a:gd name="connsiteX26" fmla="*/ 132900 w 753892"/>
                  <a:gd name="connsiteY26" fmla="*/ 277035 h 643181"/>
                  <a:gd name="connsiteX27" fmla="*/ 27919 w 753892"/>
                  <a:gd name="connsiteY27" fmla="*/ 329588 h 643181"/>
                  <a:gd name="connsiteX28" fmla="*/ 191080 w 753892"/>
                  <a:gd name="connsiteY28" fmla="*/ 420927 h 643181"/>
                  <a:gd name="connsiteX29" fmla="*/ 198299 w 753892"/>
                  <a:gd name="connsiteY29" fmla="*/ 315997 h 643181"/>
                  <a:gd name="connsiteX30" fmla="*/ 306350 w 753892"/>
                  <a:gd name="connsiteY30" fmla="*/ 398664 h 643181"/>
                  <a:gd name="connsiteX31" fmla="*/ 191080 w 753892"/>
                  <a:gd name="connsiteY31" fmla="*/ 420927 h 643181"/>
                  <a:gd name="connsiteX32" fmla="*/ 349025 w 753892"/>
                  <a:gd name="connsiteY32" fmla="*/ 531456 h 643181"/>
                  <a:gd name="connsiteX33" fmla="*/ 356244 w 753892"/>
                  <a:gd name="connsiteY33" fmla="*/ 426525 h 643181"/>
                  <a:gd name="connsiteX34" fmla="*/ 464295 w 753892"/>
                  <a:gd name="connsiteY34" fmla="*/ 509192 h 643181"/>
                  <a:gd name="connsiteX35" fmla="*/ 349025 w 753892"/>
                  <a:gd name="connsiteY35" fmla="*/ 531456 h 643181"/>
                  <a:gd name="connsiteX36" fmla="*/ 509060 w 753892"/>
                  <a:gd name="connsiteY36" fmla="*/ 635153 h 643181"/>
                  <a:gd name="connsiteX37" fmla="*/ 516279 w 753892"/>
                  <a:gd name="connsiteY37" fmla="*/ 530223 h 643181"/>
                  <a:gd name="connsiteX38" fmla="*/ 624330 w 753892"/>
                  <a:gd name="connsiteY38" fmla="*/ 612890 h 643181"/>
                  <a:gd name="connsiteX39" fmla="*/ 509060 w 753892"/>
                  <a:gd name="connsiteY39" fmla="*/ 635153 h 6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53892" h="643181">
                    <a:moveTo>
                      <a:pt x="625934" y="123175"/>
                    </a:moveTo>
                    <a:cubicBezTo>
                      <a:pt x="621883" y="121805"/>
                      <a:pt x="619054" y="120205"/>
                      <a:pt x="617845" y="118378"/>
                    </a:cubicBezTo>
                    <a:cubicBezTo>
                      <a:pt x="619187" y="100550"/>
                      <a:pt x="658298" y="30654"/>
                      <a:pt x="695866" y="30654"/>
                    </a:cubicBezTo>
                    <a:cubicBezTo>
                      <a:pt x="733434" y="30654"/>
                      <a:pt x="753892" y="93283"/>
                      <a:pt x="753892" y="118378"/>
                    </a:cubicBezTo>
                    <a:cubicBezTo>
                      <a:pt x="744139" y="129344"/>
                      <a:pt x="677929" y="132085"/>
                      <a:pt x="641354" y="126602"/>
                    </a:cubicBezTo>
                    <a:cubicBezTo>
                      <a:pt x="635258" y="125688"/>
                      <a:pt x="629985" y="124546"/>
                      <a:pt x="625934" y="123175"/>
                    </a:cubicBezTo>
                    <a:close/>
                    <a:moveTo>
                      <a:pt x="437401" y="125227"/>
                    </a:moveTo>
                    <a:cubicBezTo>
                      <a:pt x="433431" y="123635"/>
                      <a:pt x="430695" y="121882"/>
                      <a:pt x="429589" y="119990"/>
                    </a:cubicBezTo>
                    <a:cubicBezTo>
                      <a:pt x="431915" y="102264"/>
                      <a:pt x="474829" y="34637"/>
                      <a:pt x="512340" y="36713"/>
                    </a:cubicBezTo>
                    <a:cubicBezTo>
                      <a:pt x="549850" y="38790"/>
                      <a:pt x="566815" y="102454"/>
                      <a:pt x="565428" y="127511"/>
                    </a:cubicBezTo>
                    <a:cubicBezTo>
                      <a:pt x="555084" y="137920"/>
                      <a:pt x="488824" y="136998"/>
                      <a:pt x="452607" y="129501"/>
                    </a:cubicBezTo>
                    <a:cubicBezTo>
                      <a:pt x="446571" y="128252"/>
                      <a:pt x="441369" y="126820"/>
                      <a:pt x="437401" y="125227"/>
                    </a:cubicBezTo>
                    <a:close/>
                    <a:moveTo>
                      <a:pt x="264504" y="109228"/>
                    </a:moveTo>
                    <a:cubicBezTo>
                      <a:pt x="260524" y="107663"/>
                      <a:pt x="257775" y="105929"/>
                      <a:pt x="256656" y="104045"/>
                    </a:cubicBezTo>
                    <a:cubicBezTo>
                      <a:pt x="258859" y="86303"/>
                      <a:pt x="301303" y="18379"/>
                      <a:pt x="338827" y="20196"/>
                    </a:cubicBezTo>
                    <a:cubicBezTo>
                      <a:pt x="376352" y="22013"/>
                      <a:pt x="393757" y="85558"/>
                      <a:pt x="392544" y="110623"/>
                    </a:cubicBezTo>
                    <a:cubicBezTo>
                      <a:pt x="382272" y="121105"/>
                      <a:pt x="316007" y="120641"/>
                      <a:pt x="279740" y="113396"/>
                    </a:cubicBezTo>
                    <a:cubicBezTo>
                      <a:pt x="273695" y="112188"/>
                      <a:pt x="268483" y="110793"/>
                      <a:pt x="264504" y="109228"/>
                    </a:cubicBezTo>
                    <a:close/>
                    <a:moveTo>
                      <a:pt x="45676" y="90873"/>
                    </a:moveTo>
                    <a:cubicBezTo>
                      <a:pt x="41658" y="89408"/>
                      <a:pt x="38867" y="87744"/>
                      <a:pt x="37701" y="85888"/>
                    </a:cubicBezTo>
                    <a:cubicBezTo>
                      <a:pt x="39459" y="68096"/>
                      <a:pt x="80189" y="-869"/>
                      <a:pt x="117747" y="8"/>
                    </a:cubicBezTo>
                    <a:cubicBezTo>
                      <a:pt x="155305" y="884"/>
                      <a:pt x="174296" y="63973"/>
                      <a:pt x="173711" y="89061"/>
                    </a:cubicBezTo>
                    <a:cubicBezTo>
                      <a:pt x="163705" y="99796"/>
                      <a:pt x="97449" y="100993"/>
                      <a:pt x="61012" y="94659"/>
                    </a:cubicBezTo>
                    <a:cubicBezTo>
                      <a:pt x="54938" y="93603"/>
                      <a:pt x="49694" y="92338"/>
                      <a:pt x="45676" y="90873"/>
                    </a:cubicBezTo>
                    <a:close/>
                    <a:moveTo>
                      <a:pt x="27919" y="329588"/>
                    </a:moveTo>
                    <a:cubicBezTo>
                      <a:pt x="-6973" y="315662"/>
                      <a:pt x="-2757" y="249911"/>
                      <a:pt x="6545" y="226604"/>
                    </a:cubicBezTo>
                    <a:cubicBezTo>
                      <a:pt x="24042" y="217845"/>
                      <a:pt x="129338" y="259871"/>
                      <a:pt x="132900" y="277035"/>
                    </a:cubicBezTo>
                    <a:cubicBezTo>
                      <a:pt x="125044" y="293095"/>
                      <a:pt x="62811" y="343514"/>
                      <a:pt x="27919" y="329588"/>
                    </a:cubicBezTo>
                    <a:close/>
                    <a:moveTo>
                      <a:pt x="191080" y="420927"/>
                    </a:moveTo>
                    <a:cubicBezTo>
                      <a:pt x="161243" y="398100"/>
                      <a:pt x="183050" y="335928"/>
                      <a:pt x="198299" y="315997"/>
                    </a:cubicBezTo>
                    <a:cubicBezTo>
                      <a:pt x="217511" y="312286"/>
                      <a:pt x="307553" y="381175"/>
                      <a:pt x="306350" y="398664"/>
                    </a:cubicBezTo>
                    <a:cubicBezTo>
                      <a:pt x="294451" y="412007"/>
                      <a:pt x="220917" y="443755"/>
                      <a:pt x="191080" y="420927"/>
                    </a:cubicBezTo>
                    <a:close/>
                    <a:moveTo>
                      <a:pt x="349025" y="531456"/>
                    </a:moveTo>
                    <a:cubicBezTo>
                      <a:pt x="319188" y="508628"/>
                      <a:pt x="340996" y="446456"/>
                      <a:pt x="356244" y="426525"/>
                    </a:cubicBezTo>
                    <a:cubicBezTo>
                      <a:pt x="375456" y="422815"/>
                      <a:pt x="465499" y="491704"/>
                      <a:pt x="464295" y="509192"/>
                    </a:cubicBezTo>
                    <a:cubicBezTo>
                      <a:pt x="452396" y="522536"/>
                      <a:pt x="378863" y="554283"/>
                      <a:pt x="349025" y="531456"/>
                    </a:cubicBezTo>
                    <a:close/>
                    <a:moveTo>
                      <a:pt x="509060" y="635153"/>
                    </a:moveTo>
                    <a:cubicBezTo>
                      <a:pt x="479223" y="612326"/>
                      <a:pt x="501030" y="550154"/>
                      <a:pt x="516279" y="530223"/>
                    </a:cubicBezTo>
                    <a:cubicBezTo>
                      <a:pt x="535491" y="526512"/>
                      <a:pt x="625533" y="595401"/>
                      <a:pt x="624330" y="612890"/>
                    </a:cubicBezTo>
                    <a:cubicBezTo>
                      <a:pt x="612430" y="626233"/>
                      <a:pt x="538897" y="657981"/>
                      <a:pt x="509060" y="63515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C592BAD3-45D9-4E72-B303-2B54170C8531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8AD2CDF4-051C-425D-A89E-76A4CDD83B4F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2" name="四角形: 角を丸くする 5">
                <a:extLst>
                  <a:ext uri="{FF2B5EF4-FFF2-40B4-BE49-F238E27FC236}">
                    <a16:creationId xmlns:a16="http://schemas.microsoft.com/office/drawing/2014/main" id="{57CF2DD3-6934-4C26-A966-9EC6EFDB3213}"/>
                  </a:ext>
                </a:extLst>
              </p:cNvPr>
              <p:cNvSpPr/>
              <p:nvPr/>
            </p:nvSpPr>
            <p:spPr>
              <a:xfrm rot="21174421" flipV="1">
                <a:off x="4690281" y="4624584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3" name="四角形: 角を丸くする 5">
                <a:extLst>
                  <a:ext uri="{FF2B5EF4-FFF2-40B4-BE49-F238E27FC236}">
                    <a16:creationId xmlns:a16="http://schemas.microsoft.com/office/drawing/2014/main" id="{007F1FB1-0683-4853-94DE-E7E576B0FDE9}"/>
                  </a:ext>
                </a:extLst>
              </p:cNvPr>
              <p:cNvSpPr/>
              <p:nvPr/>
            </p:nvSpPr>
            <p:spPr>
              <a:xfrm>
                <a:off x="3200073" y="3418208"/>
                <a:ext cx="847885" cy="4085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4" name="四角形: 角を丸くする 5">
                <a:extLst>
                  <a:ext uri="{FF2B5EF4-FFF2-40B4-BE49-F238E27FC236}">
                    <a16:creationId xmlns:a16="http://schemas.microsoft.com/office/drawing/2014/main" id="{40C366CF-65E1-4618-B0EC-ABFED1393867}"/>
                  </a:ext>
                </a:extLst>
              </p:cNvPr>
              <p:cNvSpPr/>
              <p:nvPr/>
            </p:nvSpPr>
            <p:spPr>
              <a:xfrm>
                <a:off x="4251635" y="3538313"/>
                <a:ext cx="668750" cy="40270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682955"/>
                  <a:gd name="connsiteY0" fmla="*/ 11879 h 432871"/>
                  <a:gd name="connsiteX1" fmla="*/ 521785 w 682955"/>
                  <a:gd name="connsiteY1" fmla="*/ 157177 h 432871"/>
                  <a:gd name="connsiteX2" fmla="*/ 639214 w 682955"/>
                  <a:gd name="connsiteY2" fmla="*/ 396113 h 432871"/>
                  <a:gd name="connsiteX3" fmla="*/ 0 w 682955"/>
                  <a:gd name="connsiteY3" fmla="*/ 432871 h 432871"/>
                  <a:gd name="connsiteX4" fmla="*/ 201553 w 682955"/>
                  <a:gd name="connsiteY4" fmla="*/ 11879 h 432871"/>
                  <a:gd name="connsiteX0" fmla="*/ 201553 w 695459"/>
                  <a:gd name="connsiteY0" fmla="*/ 9733 h 430725"/>
                  <a:gd name="connsiteX1" fmla="*/ 521785 w 695459"/>
                  <a:gd name="connsiteY1" fmla="*/ 155031 h 430725"/>
                  <a:gd name="connsiteX2" fmla="*/ 639214 w 695459"/>
                  <a:gd name="connsiteY2" fmla="*/ 393967 h 430725"/>
                  <a:gd name="connsiteX3" fmla="*/ 0 w 695459"/>
                  <a:gd name="connsiteY3" fmla="*/ 430725 h 430725"/>
                  <a:gd name="connsiteX4" fmla="*/ 201553 w 695459"/>
                  <a:gd name="connsiteY4" fmla="*/ 9733 h 430725"/>
                  <a:gd name="connsiteX0" fmla="*/ 201553 w 674487"/>
                  <a:gd name="connsiteY0" fmla="*/ 9733 h 430725"/>
                  <a:gd name="connsiteX1" fmla="*/ 521785 w 674487"/>
                  <a:gd name="connsiteY1" fmla="*/ 155031 h 430725"/>
                  <a:gd name="connsiteX2" fmla="*/ 639214 w 674487"/>
                  <a:gd name="connsiteY2" fmla="*/ 393967 h 430725"/>
                  <a:gd name="connsiteX3" fmla="*/ 0 w 674487"/>
                  <a:gd name="connsiteY3" fmla="*/ 430725 h 430725"/>
                  <a:gd name="connsiteX4" fmla="*/ 201553 w 674487"/>
                  <a:gd name="connsiteY4" fmla="*/ 9733 h 430725"/>
                  <a:gd name="connsiteX0" fmla="*/ 201553 w 635354"/>
                  <a:gd name="connsiteY0" fmla="*/ 9733 h 430725"/>
                  <a:gd name="connsiteX1" fmla="*/ 521785 w 635354"/>
                  <a:gd name="connsiteY1" fmla="*/ 155031 h 430725"/>
                  <a:gd name="connsiteX2" fmla="*/ 581298 w 635354"/>
                  <a:gd name="connsiteY2" fmla="*/ 385817 h 430725"/>
                  <a:gd name="connsiteX3" fmla="*/ 0 w 635354"/>
                  <a:gd name="connsiteY3" fmla="*/ 430725 h 430725"/>
                  <a:gd name="connsiteX4" fmla="*/ 201553 w 635354"/>
                  <a:gd name="connsiteY4" fmla="*/ 9733 h 4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354" h="430725">
                    <a:moveTo>
                      <a:pt x="201553" y="9733"/>
                    </a:moveTo>
                    <a:cubicBezTo>
                      <a:pt x="288517" y="-36216"/>
                      <a:pt x="295609" y="92013"/>
                      <a:pt x="521785" y="155031"/>
                    </a:cubicBezTo>
                    <a:cubicBezTo>
                      <a:pt x="668327" y="185448"/>
                      <a:pt x="655727" y="314636"/>
                      <a:pt x="581298" y="385817"/>
                    </a:cubicBezTo>
                    <a:lnTo>
                      <a:pt x="0" y="430725"/>
                    </a:lnTo>
                    <a:cubicBezTo>
                      <a:pt x="0" y="342884"/>
                      <a:pt x="114589" y="55682"/>
                      <a:pt x="201553" y="9733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5" name="四角形: 角を丸くする 5">
                <a:extLst>
                  <a:ext uri="{FF2B5EF4-FFF2-40B4-BE49-F238E27FC236}">
                    <a16:creationId xmlns:a16="http://schemas.microsoft.com/office/drawing/2014/main" id="{EC81C545-964D-4FA7-A667-004FB21FDED7}"/>
                  </a:ext>
                </a:extLst>
              </p:cNvPr>
              <p:cNvSpPr/>
              <p:nvPr/>
            </p:nvSpPr>
            <p:spPr>
              <a:xfrm rot="21174421" flipV="1">
                <a:off x="3184339" y="4776423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76CC5CC0-22DC-444B-9079-96BAB959B5B3}"/>
                  </a:ext>
                </a:extLst>
              </p:cNvPr>
              <p:cNvSpPr/>
              <p:nvPr/>
            </p:nvSpPr>
            <p:spPr>
              <a:xfrm>
                <a:off x="1790700" y="3731895"/>
                <a:ext cx="4614863" cy="1149667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796022 w 4344159"/>
                  <a:gd name="connsiteY0" fmla="*/ 0 h 1064568"/>
                  <a:gd name="connsiteX1" fmla="*/ 3060695 w 4344159"/>
                  <a:gd name="connsiteY1" fmla="*/ 155903 h 1064568"/>
                  <a:gd name="connsiteX2" fmla="*/ 3182853 w 4344159"/>
                  <a:gd name="connsiteY2" fmla="*/ 199966 h 1064568"/>
                  <a:gd name="connsiteX3" fmla="*/ 3182609 w 4344159"/>
                  <a:gd name="connsiteY3" fmla="*/ 198937 h 1064568"/>
                  <a:gd name="connsiteX4" fmla="*/ 3210585 w 4344159"/>
                  <a:gd name="connsiteY4" fmla="*/ 209969 h 1064568"/>
                  <a:gd name="connsiteX5" fmla="*/ 3279089 w 4344159"/>
                  <a:gd name="connsiteY5" fmla="*/ 234679 h 1064568"/>
                  <a:gd name="connsiteX6" fmla="*/ 3294062 w 4344159"/>
                  <a:gd name="connsiteY6" fmla="*/ 242889 h 1064568"/>
                  <a:gd name="connsiteX7" fmla="*/ 3380874 w 4344159"/>
                  <a:gd name="connsiteY7" fmla="*/ 277124 h 1064568"/>
                  <a:gd name="connsiteX8" fmla="*/ 3589621 w 4344159"/>
                  <a:gd name="connsiteY8" fmla="*/ 343843 h 1064568"/>
                  <a:gd name="connsiteX9" fmla="*/ 3802231 w 4344159"/>
                  <a:gd name="connsiteY9" fmla="*/ 396977 h 1064568"/>
                  <a:gd name="connsiteX10" fmla="*/ 3986378 w 4344159"/>
                  <a:gd name="connsiteY10" fmla="*/ 430223 h 1064568"/>
                  <a:gd name="connsiteX11" fmla="*/ 4074682 w 4344159"/>
                  <a:gd name="connsiteY11" fmla="*/ 438780 h 1064568"/>
                  <a:gd name="connsiteX12" fmla="*/ 4344159 w 4344159"/>
                  <a:gd name="connsiteY12" fmla="*/ 532284 h 1064568"/>
                  <a:gd name="connsiteX13" fmla="*/ 4074682 w 4344159"/>
                  <a:gd name="connsiteY13" fmla="*/ 625788 h 1064568"/>
                  <a:gd name="connsiteX14" fmla="*/ 4010205 w 4344159"/>
                  <a:gd name="connsiteY14" fmla="*/ 632036 h 1064568"/>
                  <a:gd name="connsiteX15" fmla="*/ 4011967 w 4344159"/>
                  <a:gd name="connsiteY15" fmla="*/ 634241 h 1064568"/>
                  <a:gd name="connsiteX16" fmla="*/ 3589622 w 4344159"/>
                  <a:gd name="connsiteY16" fmla="*/ 725242 h 1064568"/>
                  <a:gd name="connsiteX17" fmla="*/ 3182610 w 4344159"/>
                  <a:gd name="connsiteY17" fmla="*/ 870148 h 1064568"/>
                  <a:gd name="connsiteX18" fmla="*/ 3184027 w 4344159"/>
                  <a:gd name="connsiteY18" fmla="*/ 864179 h 1064568"/>
                  <a:gd name="connsiteX19" fmla="*/ 3060695 w 4344159"/>
                  <a:gd name="connsiteY19" fmla="*/ 908666 h 1064568"/>
                  <a:gd name="connsiteX20" fmla="*/ 1796022 w 4344159"/>
                  <a:gd name="connsiteY20" fmla="*/ 1064568 h 1064568"/>
                  <a:gd name="connsiteX21" fmla="*/ 0 w 4344159"/>
                  <a:gd name="connsiteY21" fmla="*/ 354124 h 1064568"/>
                  <a:gd name="connsiteX22" fmla="*/ 1796022 w 4344159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175079 w 4335211"/>
                  <a:gd name="connsiteY18" fmla="*/ 864179 h 1064568"/>
                  <a:gd name="connsiteX19" fmla="*/ 3051747 w 4335211"/>
                  <a:gd name="connsiteY19" fmla="*/ 908666 h 1064568"/>
                  <a:gd name="connsiteX20" fmla="*/ 1787074 w 4335211"/>
                  <a:gd name="connsiteY20" fmla="*/ 1064568 h 1064568"/>
                  <a:gd name="connsiteX21" fmla="*/ 0 w 4335211"/>
                  <a:gd name="connsiteY21" fmla="*/ 340895 h 1064568"/>
                  <a:gd name="connsiteX22" fmla="*/ 1787074 w 4335211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051747 w 4335211"/>
                  <a:gd name="connsiteY18" fmla="*/ 908666 h 1064568"/>
                  <a:gd name="connsiteX19" fmla="*/ 1787074 w 4335211"/>
                  <a:gd name="connsiteY19" fmla="*/ 1064568 h 1064568"/>
                  <a:gd name="connsiteX20" fmla="*/ 0 w 4335211"/>
                  <a:gd name="connsiteY20" fmla="*/ 340895 h 1064568"/>
                  <a:gd name="connsiteX21" fmla="*/ 1787074 w 4335211"/>
                  <a:gd name="connsiteY21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3580674 w 4335211"/>
                  <a:gd name="connsiteY15" fmla="*/ 725242 h 1064568"/>
                  <a:gd name="connsiteX16" fmla="*/ 3173662 w 4335211"/>
                  <a:gd name="connsiteY16" fmla="*/ 870148 h 1064568"/>
                  <a:gd name="connsiteX17" fmla="*/ 3051747 w 4335211"/>
                  <a:gd name="connsiteY17" fmla="*/ 908666 h 1064568"/>
                  <a:gd name="connsiteX18" fmla="*/ 1787074 w 4335211"/>
                  <a:gd name="connsiteY18" fmla="*/ 1064568 h 1064568"/>
                  <a:gd name="connsiteX19" fmla="*/ 0 w 4335211"/>
                  <a:gd name="connsiteY19" fmla="*/ 340895 h 1064568"/>
                  <a:gd name="connsiteX20" fmla="*/ 1787074 w 4335211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5211" h="1064568">
                    <a:moveTo>
                      <a:pt x="1787074" y="0"/>
                    </a:moveTo>
                    <a:cubicBezTo>
                      <a:pt x="2280960" y="0"/>
                      <a:pt x="2728089" y="59578"/>
                      <a:pt x="3051747" y="155903"/>
                    </a:cubicBezTo>
                    <a:lnTo>
                      <a:pt x="3173905" y="199966"/>
                    </a:lnTo>
                    <a:cubicBezTo>
                      <a:pt x="3173824" y="199623"/>
                      <a:pt x="3173742" y="199280"/>
                      <a:pt x="3173661" y="198937"/>
                    </a:cubicBezTo>
                    <a:lnTo>
                      <a:pt x="3201637" y="209969"/>
                    </a:lnTo>
                    <a:lnTo>
                      <a:pt x="3270141" y="234679"/>
                    </a:lnTo>
                    <a:lnTo>
                      <a:pt x="3285114" y="242889"/>
                    </a:lnTo>
                    <a:lnTo>
                      <a:pt x="3371926" y="277124"/>
                    </a:lnTo>
                    <a:cubicBezTo>
                      <a:pt x="3440033" y="301372"/>
                      <a:pt x="3509886" y="323708"/>
                      <a:pt x="3580673" y="343843"/>
                    </a:cubicBezTo>
                    <a:cubicBezTo>
                      <a:pt x="3651460" y="363978"/>
                      <a:pt x="3722611" y="381750"/>
                      <a:pt x="3793283" y="396977"/>
                    </a:cubicBezTo>
                    <a:lnTo>
                      <a:pt x="3977430" y="430223"/>
                    </a:lnTo>
                    <a:lnTo>
                      <a:pt x="4065734" y="438780"/>
                    </a:lnTo>
                    <a:cubicBezTo>
                      <a:pt x="4232230" y="462710"/>
                      <a:pt x="4335211" y="495769"/>
                      <a:pt x="4335211" y="532284"/>
                    </a:cubicBezTo>
                    <a:cubicBezTo>
                      <a:pt x="4335211" y="568800"/>
                      <a:pt x="4232230" y="601858"/>
                      <a:pt x="4065734" y="625788"/>
                    </a:cubicBezTo>
                    <a:lnTo>
                      <a:pt x="4001257" y="632036"/>
                    </a:lnTo>
                    <a:lnTo>
                      <a:pt x="3580674" y="725242"/>
                    </a:lnTo>
                    <a:cubicBezTo>
                      <a:pt x="3439100" y="765512"/>
                      <a:pt x="3301261" y="814586"/>
                      <a:pt x="3173662" y="870148"/>
                    </a:cubicBezTo>
                    <a:lnTo>
                      <a:pt x="3051747" y="908666"/>
                    </a:lnTo>
                    <a:cubicBezTo>
                      <a:pt x="2728089" y="1004990"/>
                      <a:pt x="2280960" y="1064568"/>
                      <a:pt x="1787074" y="1064568"/>
                    </a:cubicBezTo>
                    <a:cubicBezTo>
                      <a:pt x="799303" y="1064568"/>
                      <a:pt x="0" y="520567"/>
                      <a:pt x="0" y="340895"/>
                    </a:cubicBezTo>
                    <a:cubicBezTo>
                      <a:pt x="0" y="161223"/>
                      <a:pt x="799303" y="0"/>
                      <a:pt x="17870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8AB7805F-0D29-4A93-9E7C-21B19EB8F986}"/>
                  </a:ext>
                </a:extLst>
              </p:cNvPr>
              <p:cNvSpPr/>
              <p:nvPr/>
            </p:nvSpPr>
            <p:spPr>
              <a:xfrm>
                <a:off x="2107407" y="394176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楕円 547">
                <a:extLst>
                  <a:ext uri="{FF2B5EF4-FFF2-40B4-BE49-F238E27FC236}">
                    <a16:creationId xmlns:a16="http://schemas.microsoft.com/office/drawing/2014/main" id="{FD66B30E-68C0-448E-864F-14758FC844C8}"/>
                  </a:ext>
                </a:extLst>
              </p:cNvPr>
              <p:cNvSpPr/>
              <p:nvPr/>
            </p:nvSpPr>
            <p:spPr>
              <a:xfrm>
                <a:off x="2140743" y="397510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楕円 548">
                <a:extLst>
                  <a:ext uri="{FF2B5EF4-FFF2-40B4-BE49-F238E27FC236}">
                    <a16:creationId xmlns:a16="http://schemas.microsoft.com/office/drawing/2014/main" id="{4CFF6D4A-982D-498D-9BC4-2344414C0EFD}"/>
                  </a:ext>
                </a:extLst>
              </p:cNvPr>
              <p:cNvSpPr/>
              <p:nvPr/>
            </p:nvSpPr>
            <p:spPr>
              <a:xfrm>
                <a:off x="2174081" y="400843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C0F38EA6-32BE-4C93-9336-D0EAB51D419F}"/>
                  </a:ext>
                </a:extLst>
              </p:cNvPr>
              <p:cNvSpPr/>
              <p:nvPr/>
            </p:nvSpPr>
            <p:spPr>
              <a:xfrm rot="1923210">
                <a:off x="1732873" y="4097796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月 550">
                <a:extLst>
                  <a:ext uri="{FF2B5EF4-FFF2-40B4-BE49-F238E27FC236}">
                    <a16:creationId xmlns:a16="http://schemas.microsoft.com/office/drawing/2014/main" id="{7A9D0B60-12F0-4458-9CDF-750DD0A26833}"/>
                  </a:ext>
                </a:extLst>
              </p:cNvPr>
              <p:cNvSpPr/>
              <p:nvPr/>
            </p:nvSpPr>
            <p:spPr>
              <a:xfrm rot="10800000">
                <a:off x="2771773" y="39751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14BEE584-2F6A-4765-BA16-28F705355D3C}"/>
                  </a:ext>
                </a:extLst>
              </p:cNvPr>
              <p:cNvSpPr/>
              <p:nvPr/>
            </p:nvSpPr>
            <p:spPr>
              <a:xfrm rot="17328532" flipV="1">
                <a:off x="3051467" y="3986354"/>
                <a:ext cx="317134" cy="521255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347546 w 940811"/>
                  <a:gd name="connsiteY0" fmla="*/ 70556 h 1568978"/>
                  <a:gd name="connsiteX1" fmla="*/ 940335 w 940811"/>
                  <a:gd name="connsiteY1" fmla="*/ 178991 h 1568978"/>
                  <a:gd name="connsiteX2" fmla="*/ 441517 w 940811"/>
                  <a:gd name="connsiteY2" fmla="*/ 1493935 h 1568978"/>
                  <a:gd name="connsiteX3" fmla="*/ 382302 w 940811"/>
                  <a:gd name="connsiteY3" fmla="*/ 1568978 h 1568978"/>
                  <a:gd name="connsiteX4" fmla="*/ 386498 w 940811"/>
                  <a:gd name="connsiteY4" fmla="*/ 1539962 h 1568978"/>
                  <a:gd name="connsiteX5" fmla="*/ 254767 w 940811"/>
                  <a:gd name="connsiteY5" fmla="*/ 1314693 h 1568978"/>
                  <a:gd name="connsiteX6" fmla="*/ 75923 w 940811"/>
                  <a:gd name="connsiteY6" fmla="*/ 1312431 h 1568978"/>
                  <a:gd name="connsiteX7" fmla="*/ 65089 w 940811"/>
                  <a:gd name="connsiteY7" fmla="*/ 1318119 h 1568978"/>
                  <a:gd name="connsiteX8" fmla="*/ 0 w 940811"/>
                  <a:gd name="connsiteY8" fmla="*/ 818787 h 1568978"/>
                  <a:gd name="connsiteX9" fmla="*/ 347546 w 940811"/>
                  <a:gd name="connsiteY9" fmla="*/ 70556 h 1568978"/>
                  <a:gd name="connsiteX0" fmla="*/ 205495 w 943062"/>
                  <a:gd name="connsiteY0" fmla="*/ 190061 h 1472927"/>
                  <a:gd name="connsiteX1" fmla="*/ 940335 w 943062"/>
                  <a:gd name="connsiteY1" fmla="*/ 82940 h 1472927"/>
                  <a:gd name="connsiteX2" fmla="*/ 441517 w 943062"/>
                  <a:gd name="connsiteY2" fmla="*/ 1397884 h 1472927"/>
                  <a:gd name="connsiteX3" fmla="*/ 382302 w 943062"/>
                  <a:gd name="connsiteY3" fmla="*/ 1472927 h 1472927"/>
                  <a:gd name="connsiteX4" fmla="*/ 386498 w 943062"/>
                  <a:gd name="connsiteY4" fmla="*/ 1443911 h 1472927"/>
                  <a:gd name="connsiteX5" fmla="*/ 254767 w 943062"/>
                  <a:gd name="connsiteY5" fmla="*/ 1218642 h 1472927"/>
                  <a:gd name="connsiteX6" fmla="*/ 75923 w 943062"/>
                  <a:gd name="connsiteY6" fmla="*/ 1216380 h 1472927"/>
                  <a:gd name="connsiteX7" fmla="*/ 65089 w 943062"/>
                  <a:gd name="connsiteY7" fmla="*/ 1222068 h 1472927"/>
                  <a:gd name="connsiteX8" fmla="*/ 0 w 943062"/>
                  <a:gd name="connsiteY8" fmla="*/ 722736 h 1472927"/>
                  <a:gd name="connsiteX9" fmla="*/ 205495 w 943062"/>
                  <a:gd name="connsiteY9" fmla="*/ 190061 h 1472927"/>
                  <a:gd name="connsiteX0" fmla="*/ 249528 w 987095"/>
                  <a:gd name="connsiteY0" fmla="*/ 190061 h 1472927"/>
                  <a:gd name="connsiteX1" fmla="*/ 984368 w 987095"/>
                  <a:gd name="connsiteY1" fmla="*/ 82940 h 1472927"/>
                  <a:gd name="connsiteX2" fmla="*/ 485550 w 987095"/>
                  <a:gd name="connsiteY2" fmla="*/ 1397884 h 1472927"/>
                  <a:gd name="connsiteX3" fmla="*/ 426335 w 987095"/>
                  <a:gd name="connsiteY3" fmla="*/ 1472927 h 1472927"/>
                  <a:gd name="connsiteX4" fmla="*/ 430531 w 987095"/>
                  <a:gd name="connsiteY4" fmla="*/ 1443911 h 1472927"/>
                  <a:gd name="connsiteX5" fmla="*/ 298800 w 987095"/>
                  <a:gd name="connsiteY5" fmla="*/ 1218642 h 1472927"/>
                  <a:gd name="connsiteX6" fmla="*/ 119956 w 987095"/>
                  <a:gd name="connsiteY6" fmla="*/ 1216380 h 1472927"/>
                  <a:gd name="connsiteX7" fmla="*/ 109122 w 987095"/>
                  <a:gd name="connsiteY7" fmla="*/ 1222068 h 1472927"/>
                  <a:gd name="connsiteX8" fmla="*/ -1 w 987095"/>
                  <a:gd name="connsiteY8" fmla="*/ 830661 h 1472927"/>
                  <a:gd name="connsiteX9" fmla="*/ 249528 w 987095"/>
                  <a:gd name="connsiteY9" fmla="*/ 190061 h 1472927"/>
                  <a:gd name="connsiteX0" fmla="*/ 275989 w 986557"/>
                  <a:gd name="connsiteY0" fmla="*/ 240585 h 1455702"/>
                  <a:gd name="connsiteX1" fmla="*/ 984368 w 986557"/>
                  <a:gd name="connsiteY1" fmla="*/ 65715 h 1455702"/>
                  <a:gd name="connsiteX2" fmla="*/ 485550 w 986557"/>
                  <a:gd name="connsiteY2" fmla="*/ 1380659 h 1455702"/>
                  <a:gd name="connsiteX3" fmla="*/ 426335 w 986557"/>
                  <a:gd name="connsiteY3" fmla="*/ 1455702 h 1455702"/>
                  <a:gd name="connsiteX4" fmla="*/ 430531 w 986557"/>
                  <a:gd name="connsiteY4" fmla="*/ 1426686 h 1455702"/>
                  <a:gd name="connsiteX5" fmla="*/ 298800 w 986557"/>
                  <a:gd name="connsiteY5" fmla="*/ 1201417 h 1455702"/>
                  <a:gd name="connsiteX6" fmla="*/ 119956 w 986557"/>
                  <a:gd name="connsiteY6" fmla="*/ 1199155 h 1455702"/>
                  <a:gd name="connsiteX7" fmla="*/ 109122 w 986557"/>
                  <a:gd name="connsiteY7" fmla="*/ 1204843 h 1455702"/>
                  <a:gd name="connsiteX8" fmla="*/ -1 w 986557"/>
                  <a:gd name="connsiteY8" fmla="*/ 813436 h 1455702"/>
                  <a:gd name="connsiteX9" fmla="*/ 275989 w 986557"/>
                  <a:gd name="connsiteY9" fmla="*/ 240585 h 1455702"/>
                  <a:gd name="connsiteX0" fmla="*/ 275989 w 1094778"/>
                  <a:gd name="connsiteY0" fmla="*/ 318675 h 1533792"/>
                  <a:gd name="connsiteX1" fmla="*/ 1093041 w 1094778"/>
                  <a:gd name="connsiteY1" fmla="*/ 54260 h 1533792"/>
                  <a:gd name="connsiteX2" fmla="*/ 485550 w 1094778"/>
                  <a:gd name="connsiteY2" fmla="*/ 1458749 h 1533792"/>
                  <a:gd name="connsiteX3" fmla="*/ 426335 w 1094778"/>
                  <a:gd name="connsiteY3" fmla="*/ 1533792 h 1533792"/>
                  <a:gd name="connsiteX4" fmla="*/ 430531 w 1094778"/>
                  <a:gd name="connsiteY4" fmla="*/ 1504776 h 1533792"/>
                  <a:gd name="connsiteX5" fmla="*/ 298800 w 1094778"/>
                  <a:gd name="connsiteY5" fmla="*/ 1279507 h 1533792"/>
                  <a:gd name="connsiteX6" fmla="*/ 119956 w 1094778"/>
                  <a:gd name="connsiteY6" fmla="*/ 1277245 h 1533792"/>
                  <a:gd name="connsiteX7" fmla="*/ 109122 w 1094778"/>
                  <a:gd name="connsiteY7" fmla="*/ 1282933 h 1533792"/>
                  <a:gd name="connsiteX8" fmla="*/ -1 w 1094778"/>
                  <a:gd name="connsiteY8" fmla="*/ 891526 h 1533792"/>
                  <a:gd name="connsiteX9" fmla="*/ 275989 w 1094778"/>
                  <a:gd name="connsiteY9" fmla="*/ 318675 h 1533792"/>
                  <a:gd name="connsiteX0" fmla="*/ 275989 w 1106951"/>
                  <a:gd name="connsiteY0" fmla="*/ 332985 h 1548102"/>
                  <a:gd name="connsiteX1" fmla="*/ 1093041 w 1106951"/>
                  <a:gd name="connsiteY1" fmla="*/ 68570 h 1548102"/>
                  <a:gd name="connsiteX2" fmla="*/ 485550 w 1106951"/>
                  <a:gd name="connsiteY2" fmla="*/ 1473059 h 1548102"/>
                  <a:gd name="connsiteX3" fmla="*/ 426335 w 1106951"/>
                  <a:gd name="connsiteY3" fmla="*/ 1548102 h 1548102"/>
                  <a:gd name="connsiteX4" fmla="*/ 430531 w 1106951"/>
                  <a:gd name="connsiteY4" fmla="*/ 1519086 h 1548102"/>
                  <a:gd name="connsiteX5" fmla="*/ 298800 w 1106951"/>
                  <a:gd name="connsiteY5" fmla="*/ 1293817 h 1548102"/>
                  <a:gd name="connsiteX6" fmla="*/ 119956 w 1106951"/>
                  <a:gd name="connsiteY6" fmla="*/ 1291555 h 1548102"/>
                  <a:gd name="connsiteX7" fmla="*/ 109122 w 1106951"/>
                  <a:gd name="connsiteY7" fmla="*/ 1297243 h 1548102"/>
                  <a:gd name="connsiteX8" fmla="*/ -1 w 1106951"/>
                  <a:gd name="connsiteY8" fmla="*/ 905836 h 1548102"/>
                  <a:gd name="connsiteX9" fmla="*/ 275989 w 1106951"/>
                  <a:gd name="connsiteY9" fmla="*/ 332985 h 1548102"/>
                  <a:gd name="connsiteX0" fmla="*/ 275989 w 1106951"/>
                  <a:gd name="connsiteY0" fmla="*/ 332985 h 1519086"/>
                  <a:gd name="connsiteX1" fmla="*/ 1093041 w 1106951"/>
                  <a:gd name="connsiteY1" fmla="*/ 68570 h 1519086"/>
                  <a:gd name="connsiteX2" fmla="*/ 485550 w 1106951"/>
                  <a:gd name="connsiteY2" fmla="*/ 1473059 h 1519086"/>
                  <a:gd name="connsiteX3" fmla="*/ 430531 w 1106951"/>
                  <a:gd name="connsiteY3" fmla="*/ 1519086 h 1519086"/>
                  <a:gd name="connsiteX4" fmla="*/ 298800 w 1106951"/>
                  <a:gd name="connsiteY4" fmla="*/ 1293817 h 1519086"/>
                  <a:gd name="connsiteX5" fmla="*/ 119956 w 1106951"/>
                  <a:gd name="connsiteY5" fmla="*/ 1291555 h 1519086"/>
                  <a:gd name="connsiteX6" fmla="*/ 109122 w 1106951"/>
                  <a:gd name="connsiteY6" fmla="*/ 1297243 h 1519086"/>
                  <a:gd name="connsiteX7" fmla="*/ -1 w 1106951"/>
                  <a:gd name="connsiteY7" fmla="*/ 905836 h 1519086"/>
                  <a:gd name="connsiteX8" fmla="*/ 275989 w 1106951"/>
                  <a:gd name="connsiteY8" fmla="*/ 332985 h 1519086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0 w 1106951"/>
                  <a:gd name="connsiteY3" fmla="*/ 1293817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36785"/>
                  <a:gd name="connsiteY0" fmla="*/ 419795 h 1559868"/>
                  <a:gd name="connsiteX1" fmla="*/ 1123488 w 1136785"/>
                  <a:gd name="connsiteY1" fmla="*/ 58649 h 1559868"/>
                  <a:gd name="connsiteX2" fmla="*/ 485550 w 1136785"/>
                  <a:gd name="connsiteY2" fmla="*/ 1559869 h 1559868"/>
                  <a:gd name="connsiteX3" fmla="*/ 285224 w 1136785"/>
                  <a:gd name="connsiteY3" fmla="*/ 1391814 h 1559868"/>
                  <a:gd name="connsiteX4" fmla="*/ 17318 w 1136785"/>
                  <a:gd name="connsiteY4" fmla="*/ 1386819 h 1559868"/>
                  <a:gd name="connsiteX5" fmla="*/ -1 w 1136785"/>
                  <a:gd name="connsiteY5" fmla="*/ 992646 h 1559868"/>
                  <a:gd name="connsiteX6" fmla="*/ 275989 w 1136785"/>
                  <a:gd name="connsiteY6" fmla="*/ 419795 h 1559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785" h="1559868">
                    <a:moveTo>
                      <a:pt x="275989" y="419795"/>
                    </a:moveTo>
                    <a:cubicBezTo>
                      <a:pt x="389817" y="328250"/>
                      <a:pt x="1013270" y="-167825"/>
                      <a:pt x="1123488" y="58649"/>
                    </a:cubicBezTo>
                    <a:cubicBezTo>
                      <a:pt x="1233706" y="285123"/>
                      <a:pt x="626643" y="1367890"/>
                      <a:pt x="485550" y="1559869"/>
                    </a:cubicBezTo>
                    <a:cubicBezTo>
                      <a:pt x="436826" y="1496438"/>
                      <a:pt x="430658" y="1432292"/>
                      <a:pt x="285224" y="1391814"/>
                    </a:cubicBezTo>
                    <a:cubicBezTo>
                      <a:pt x="139790" y="1351336"/>
                      <a:pt x="73911" y="1363651"/>
                      <a:pt x="17318" y="1386819"/>
                    </a:cubicBezTo>
                    <a:lnTo>
                      <a:pt x="-1" y="992646"/>
                    </a:lnTo>
                    <a:cubicBezTo>
                      <a:pt x="15861" y="865113"/>
                      <a:pt x="169750" y="408199"/>
                      <a:pt x="275989" y="419795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041AC551-E2CF-4D27-BD86-73BA9188FBD5}"/>
                  </a:ext>
                </a:extLst>
              </p:cNvPr>
              <p:cNvSpPr/>
              <p:nvPr/>
            </p:nvSpPr>
            <p:spPr>
              <a:xfrm rot="236294">
                <a:off x="2934496" y="3781212"/>
                <a:ext cx="3088765" cy="430199"/>
              </a:xfrm>
              <a:custGeom>
                <a:avLst/>
                <a:gdLst>
                  <a:gd name="connsiteX0" fmla="*/ 3081308 w 3088765"/>
                  <a:gd name="connsiteY0" fmla="*/ 315861 h 430199"/>
                  <a:gd name="connsiteX1" fmla="*/ 3087827 w 3088765"/>
                  <a:gd name="connsiteY1" fmla="*/ 316597 h 430199"/>
                  <a:gd name="connsiteX2" fmla="*/ 3088765 w 3088765"/>
                  <a:gd name="connsiteY2" fmla="*/ 343158 h 430199"/>
                  <a:gd name="connsiteX3" fmla="*/ 3074951 w 3088765"/>
                  <a:gd name="connsiteY3" fmla="*/ 389563 h 430199"/>
                  <a:gd name="connsiteX4" fmla="*/ 3039564 w 3088765"/>
                  <a:gd name="connsiteY4" fmla="*/ 423560 h 430199"/>
                  <a:gd name="connsiteX5" fmla="*/ 3059749 w 3088765"/>
                  <a:gd name="connsiteY5" fmla="*/ 376080 h 430199"/>
                  <a:gd name="connsiteX6" fmla="*/ 3076988 w 3088765"/>
                  <a:gd name="connsiteY6" fmla="*/ 321454 h 430199"/>
                  <a:gd name="connsiteX7" fmla="*/ 3031180 w 3088765"/>
                  <a:gd name="connsiteY7" fmla="*/ 310202 h 430199"/>
                  <a:gd name="connsiteX8" fmla="*/ 3059630 w 3088765"/>
                  <a:gd name="connsiteY8" fmla="*/ 313414 h 430199"/>
                  <a:gd name="connsiteX9" fmla="*/ 3056458 w 3088765"/>
                  <a:gd name="connsiteY9" fmla="*/ 318163 h 430199"/>
                  <a:gd name="connsiteX10" fmla="*/ 3020730 w 3088765"/>
                  <a:gd name="connsiteY10" fmla="*/ 359538 h 430199"/>
                  <a:gd name="connsiteX11" fmla="*/ 3029558 w 3088765"/>
                  <a:gd name="connsiteY11" fmla="*/ 314257 h 430199"/>
                  <a:gd name="connsiteX12" fmla="*/ 2822439 w 3088765"/>
                  <a:gd name="connsiteY12" fmla="*/ 312815 h 430199"/>
                  <a:gd name="connsiteX13" fmla="*/ 2826535 w 3088765"/>
                  <a:gd name="connsiteY13" fmla="*/ 314635 h 430199"/>
                  <a:gd name="connsiteX14" fmla="*/ 2813729 w 3088765"/>
                  <a:gd name="connsiteY14" fmla="*/ 389563 h 430199"/>
                  <a:gd name="connsiteX15" fmla="*/ 2778340 w 3088765"/>
                  <a:gd name="connsiteY15" fmla="*/ 423560 h 430199"/>
                  <a:gd name="connsiteX16" fmla="*/ 2798526 w 3088765"/>
                  <a:gd name="connsiteY16" fmla="*/ 376080 h 430199"/>
                  <a:gd name="connsiteX17" fmla="*/ 2822439 w 3088765"/>
                  <a:gd name="connsiteY17" fmla="*/ 312815 h 430199"/>
                  <a:gd name="connsiteX18" fmla="*/ 2927440 w 3088765"/>
                  <a:gd name="connsiteY18" fmla="*/ 298491 h 430199"/>
                  <a:gd name="connsiteX19" fmla="*/ 2948893 w 3088765"/>
                  <a:gd name="connsiteY19" fmla="*/ 300913 h 430199"/>
                  <a:gd name="connsiteX20" fmla="*/ 2937942 w 3088765"/>
                  <a:gd name="connsiteY20" fmla="*/ 327196 h 430199"/>
                  <a:gd name="connsiteX21" fmla="*/ 2895510 w 3088765"/>
                  <a:gd name="connsiteY21" fmla="*/ 356321 h 430199"/>
                  <a:gd name="connsiteX22" fmla="*/ 2919713 w 3088765"/>
                  <a:gd name="connsiteY22" fmla="*/ 315645 h 430199"/>
                  <a:gd name="connsiteX23" fmla="*/ 2926179 w 3088765"/>
                  <a:gd name="connsiteY23" fmla="*/ 301718 h 430199"/>
                  <a:gd name="connsiteX24" fmla="*/ 2567085 w 3088765"/>
                  <a:gd name="connsiteY24" fmla="*/ 312814 h 430199"/>
                  <a:gd name="connsiteX25" fmla="*/ 2571182 w 3088765"/>
                  <a:gd name="connsiteY25" fmla="*/ 314635 h 430199"/>
                  <a:gd name="connsiteX26" fmla="*/ 2558375 w 3088765"/>
                  <a:gd name="connsiteY26" fmla="*/ 389563 h 430199"/>
                  <a:gd name="connsiteX27" fmla="*/ 2522987 w 3088765"/>
                  <a:gd name="connsiteY27" fmla="*/ 423560 h 430199"/>
                  <a:gd name="connsiteX28" fmla="*/ 2543173 w 3088765"/>
                  <a:gd name="connsiteY28" fmla="*/ 376080 h 430199"/>
                  <a:gd name="connsiteX29" fmla="*/ 2567085 w 3088765"/>
                  <a:gd name="connsiteY29" fmla="*/ 312814 h 430199"/>
                  <a:gd name="connsiteX30" fmla="*/ 2872565 w 3088765"/>
                  <a:gd name="connsiteY30" fmla="*/ 290212 h 430199"/>
                  <a:gd name="connsiteX31" fmla="*/ 2891305 w 3088765"/>
                  <a:gd name="connsiteY31" fmla="*/ 293614 h 430199"/>
                  <a:gd name="connsiteX32" fmla="*/ 2884706 w 3088765"/>
                  <a:gd name="connsiteY32" fmla="*/ 300046 h 430199"/>
                  <a:gd name="connsiteX33" fmla="*/ 2872928 w 3088765"/>
                  <a:gd name="connsiteY33" fmla="*/ 301474 h 430199"/>
                  <a:gd name="connsiteX34" fmla="*/ 2311733 w 3088765"/>
                  <a:gd name="connsiteY34" fmla="*/ 312814 h 430199"/>
                  <a:gd name="connsiteX35" fmla="*/ 2315829 w 3088765"/>
                  <a:gd name="connsiteY35" fmla="*/ 314635 h 430199"/>
                  <a:gd name="connsiteX36" fmla="*/ 2303023 w 3088765"/>
                  <a:gd name="connsiteY36" fmla="*/ 389563 h 430199"/>
                  <a:gd name="connsiteX37" fmla="*/ 2267634 w 3088765"/>
                  <a:gd name="connsiteY37" fmla="*/ 423560 h 430199"/>
                  <a:gd name="connsiteX38" fmla="*/ 2287820 w 3088765"/>
                  <a:gd name="connsiteY38" fmla="*/ 376080 h 430199"/>
                  <a:gd name="connsiteX39" fmla="*/ 2311733 w 3088765"/>
                  <a:gd name="connsiteY39" fmla="*/ 312814 h 430199"/>
                  <a:gd name="connsiteX40" fmla="*/ 2783811 w 3088765"/>
                  <a:gd name="connsiteY40" fmla="*/ 274102 h 430199"/>
                  <a:gd name="connsiteX41" fmla="*/ 2840668 w 3088765"/>
                  <a:gd name="connsiteY41" fmla="*/ 284423 h 430199"/>
                  <a:gd name="connsiteX42" fmla="*/ 2838919 w 3088765"/>
                  <a:gd name="connsiteY42" fmla="*/ 286894 h 430199"/>
                  <a:gd name="connsiteX43" fmla="*/ 2825338 w 3088765"/>
                  <a:gd name="connsiteY43" fmla="*/ 290127 h 430199"/>
                  <a:gd name="connsiteX44" fmla="*/ 2805699 w 3088765"/>
                  <a:gd name="connsiteY44" fmla="*/ 302496 h 430199"/>
                  <a:gd name="connsiteX45" fmla="*/ 2759507 w 3088765"/>
                  <a:gd name="connsiteY45" fmla="*/ 359538 h 430199"/>
                  <a:gd name="connsiteX46" fmla="*/ 2780734 w 3088765"/>
                  <a:gd name="connsiteY46" fmla="*/ 283267 h 430199"/>
                  <a:gd name="connsiteX47" fmla="*/ 2050510 w 3088765"/>
                  <a:gd name="connsiteY47" fmla="*/ 312814 h 430199"/>
                  <a:gd name="connsiteX48" fmla="*/ 2054606 w 3088765"/>
                  <a:gd name="connsiteY48" fmla="*/ 314635 h 430199"/>
                  <a:gd name="connsiteX49" fmla="*/ 2041800 w 3088765"/>
                  <a:gd name="connsiteY49" fmla="*/ 389563 h 430199"/>
                  <a:gd name="connsiteX50" fmla="*/ 2006412 w 3088765"/>
                  <a:gd name="connsiteY50" fmla="*/ 423560 h 430199"/>
                  <a:gd name="connsiteX51" fmla="*/ 2026597 w 3088765"/>
                  <a:gd name="connsiteY51" fmla="*/ 376080 h 430199"/>
                  <a:gd name="connsiteX52" fmla="*/ 2050510 w 3088765"/>
                  <a:gd name="connsiteY52" fmla="*/ 312814 h 430199"/>
                  <a:gd name="connsiteX53" fmla="*/ 2687163 w 3088765"/>
                  <a:gd name="connsiteY53" fmla="*/ 261447 h 430199"/>
                  <a:gd name="connsiteX54" fmla="*/ 2692075 w 3088765"/>
                  <a:gd name="connsiteY54" fmla="*/ 263005 h 430199"/>
                  <a:gd name="connsiteX55" fmla="*/ 2676719 w 3088765"/>
                  <a:gd name="connsiteY55" fmla="*/ 327196 h 430199"/>
                  <a:gd name="connsiteX56" fmla="*/ 2634287 w 3088765"/>
                  <a:gd name="connsiteY56" fmla="*/ 356321 h 430199"/>
                  <a:gd name="connsiteX57" fmla="*/ 2658490 w 3088765"/>
                  <a:gd name="connsiteY57" fmla="*/ 315645 h 430199"/>
                  <a:gd name="connsiteX58" fmla="*/ 2687163 w 3088765"/>
                  <a:gd name="connsiteY58" fmla="*/ 261447 h 430199"/>
                  <a:gd name="connsiteX59" fmla="*/ 1795157 w 3088765"/>
                  <a:gd name="connsiteY59" fmla="*/ 312814 h 430199"/>
                  <a:gd name="connsiteX60" fmla="*/ 1799253 w 3088765"/>
                  <a:gd name="connsiteY60" fmla="*/ 314635 h 430199"/>
                  <a:gd name="connsiteX61" fmla="*/ 1786446 w 3088765"/>
                  <a:gd name="connsiteY61" fmla="*/ 389563 h 430199"/>
                  <a:gd name="connsiteX62" fmla="*/ 1751058 w 3088765"/>
                  <a:gd name="connsiteY62" fmla="*/ 423560 h 430199"/>
                  <a:gd name="connsiteX63" fmla="*/ 1771244 w 3088765"/>
                  <a:gd name="connsiteY63" fmla="*/ 376080 h 430199"/>
                  <a:gd name="connsiteX64" fmla="*/ 1795157 w 3088765"/>
                  <a:gd name="connsiteY64" fmla="*/ 312814 h 430199"/>
                  <a:gd name="connsiteX65" fmla="*/ 2431809 w 3088765"/>
                  <a:gd name="connsiteY65" fmla="*/ 261447 h 430199"/>
                  <a:gd name="connsiteX66" fmla="*/ 2436722 w 3088765"/>
                  <a:gd name="connsiteY66" fmla="*/ 263006 h 430199"/>
                  <a:gd name="connsiteX67" fmla="*/ 2421366 w 3088765"/>
                  <a:gd name="connsiteY67" fmla="*/ 327196 h 430199"/>
                  <a:gd name="connsiteX68" fmla="*/ 2378934 w 3088765"/>
                  <a:gd name="connsiteY68" fmla="*/ 356321 h 430199"/>
                  <a:gd name="connsiteX69" fmla="*/ 2403137 w 3088765"/>
                  <a:gd name="connsiteY69" fmla="*/ 315645 h 430199"/>
                  <a:gd name="connsiteX70" fmla="*/ 2431809 w 3088765"/>
                  <a:gd name="connsiteY70" fmla="*/ 261447 h 430199"/>
                  <a:gd name="connsiteX71" fmla="*/ 2632791 w 3088765"/>
                  <a:gd name="connsiteY71" fmla="*/ 243928 h 430199"/>
                  <a:gd name="connsiteX72" fmla="*/ 2667195 w 3088765"/>
                  <a:gd name="connsiteY72" fmla="*/ 252523 h 430199"/>
                  <a:gd name="connsiteX73" fmla="*/ 2667091 w 3088765"/>
                  <a:gd name="connsiteY73" fmla="*/ 252607 h 430199"/>
                  <a:gd name="connsiteX74" fmla="*/ 2611705 w 3088765"/>
                  <a:gd name="connsiteY74" fmla="*/ 301473 h 430199"/>
                  <a:gd name="connsiteX75" fmla="*/ 2622290 w 3088765"/>
                  <a:gd name="connsiteY75" fmla="*/ 262683 h 430199"/>
                  <a:gd name="connsiteX76" fmla="*/ 1539803 w 3088765"/>
                  <a:gd name="connsiteY76" fmla="*/ 312814 h 430199"/>
                  <a:gd name="connsiteX77" fmla="*/ 1543900 w 3088765"/>
                  <a:gd name="connsiteY77" fmla="*/ 314635 h 430199"/>
                  <a:gd name="connsiteX78" fmla="*/ 1531093 w 3088765"/>
                  <a:gd name="connsiteY78" fmla="*/ 389563 h 430199"/>
                  <a:gd name="connsiteX79" fmla="*/ 1495705 w 3088765"/>
                  <a:gd name="connsiteY79" fmla="*/ 423559 h 430199"/>
                  <a:gd name="connsiteX80" fmla="*/ 1515890 w 3088765"/>
                  <a:gd name="connsiteY80" fmla="*/ 376080 h 430199"/>
                  <a:gd name="connsiteX81" fmla="*/ 1539803 w 3088765"/>
                  <a:gd name="connsiteY81" fmla="*/ 312814 h 430199"/>
                  <a:gd name="connsiteX82" fmla="*/ 2176457 w 3088765"/>
                  <a:gd name="connsiteY82" fmla="*/ 261446 h 430199"/>
                  <a:gd name="connsiteX83" fmla="*/ 2181369 w 3088765"/>
                  <a:gd name="connsiteY83" fmla="*/ 263006 h 430199"/>
                  <a:gd name="connsiteX84" fmla="*/ 2166013 w 3088765"/>
                  <a:gd name="connsiteY84" fmla="*/ 327196 h 430199"/>
                  <a:gd name="connsiteX85" fmla="*/ 2123581 w 3088765"/>
                  <a:gd name="connsiteY85" fmla="*/ 356321 h 430199"/>
                  <a:gd name="connsiteX86" fmla="*/ 2147784 w 3088765"/>
                  <a:gd name="connsiteY86" fmla="*/ 315645 h 430199"/>
                  <a:gd name="connsiteX87" fmla="*/ 2176457 w 3088765"/>
                  <a:gd name="connsiteY87" fmla="*/ 261446 h 430199"/>
                  <a:gd name="connsiteX88" fmla="*/ 2571823 w 3088765"/>
                  <a:gd name="connsiteY88" fmla="*/ 228696 h 430199"/>
                  <a:gd name="connsiteX89" fmla="*/ 2587331 w 3088765"/>
                  <a:gd name="connsiteY89" fmla="*/ 232571 h 430199"/>
                  <a:gd name="connsiteX90" fmla="*/ 2586732 w 3088765"/>
                  <a:gd name="connsiteY90" fmla="*/ 236972 h 430199"/>
                  <a:gd name="connsiteX91" fmla="*/ 2579682 w 3088765"/>
                  <a:gd name="connsiteY91" fmla="*/ 245861 h 430199"/>
                  <a:gd name="connsiteX92" fmla="*/ 2572748 w 3088765"/>
                  <a:gd name="connsiteY92" fmla="*/ 234480 h 430199"/>
                  <a:gd name="connsiteX93" fmla="*/ 1278580 w 3088765"/>
                  <a:gd name="connsiteY93" fmla="*/ 312814 h 430199"/>
                  <a:gd name="connsiteX94" fmla="*/ 1282677 w 3088765"/>
                  <a:gd name="connsiteY94" fmla="*/ 314635 h 430199"/>
                  <a:gd name="connsiteX95" fmla="*/ 1269870 w 3088765"/>
                  <a:gd name="connsiteY95" fmla="*/ 389563 h 430199"/>
                  <a:gd name="connsiteX96" fmla="*/ 1234482 w 3088765"/>
                  <a:gd name="connsiteY96" fmla="*/ 423560 h 430199"/>
                  <a:gd name="connsiteX97" fmla="*/ 1254668 w 3088765"/>
                  <a:gd name="connsiteY97" fmla="*/ 376080 h 430199"/>
                  <a:gd name="connsiteX98" fmla="*/ 1278580 w 3088765"/>
                  <a:gd name="connsiteY98" fmla="*/ 312814 h 430199"/>
                  <a:gd name="connsiteX99" fmla="*/ 2538083 w 3088765"/>
                  <a:gd name="connsiteY99" fmla="*/ 220267 h 430199"/>
                  <a:gd name="connsiteX100" fmla="*/ 2556815 w 3088765"/>
                  <a:gd name="connsiteY100" fmla="*/ 224947 h 430199"/>
                  <a:gd name="connsiteX101" fmla="*/ 2556932 w 3088765"/>
                  <a:gd name="connsiteY101" fmla="*/ 226282 h 430199"/>
                  <a:gd name="connsiteX102" fmla="*/ 2559534 w 3088765"/>
                  <a:gd name="connsiteY102" fmla="*/ 242557 h 430199"/>
                  <a:gd name="connsiteX103" fmla="*/ 2574158 w 3088765"/>
                  <a:gd name="connsiteY103" fmla="*/ 258382 h 430199"/>
                  <a:gd name="connsiteX104" fmla="*/ 2589622 w 3088765"/>
                  <a:gd name="connsiteY104" fmla="*/ 278333 h 430199"/>
                  <a:gd name="connsiteX105" fmla="*/ 2569985 w 3088765"/>
                  <a:gd name="connsiteY105" fmla="*/ 290127 h 430199"/>
                  <a:gd name="connsiteX106" fmla="*/ 2550346 w 3088765"/>
                  <a:gd name="connsiteY106" fmla="*/ 302496 h 430199"/>
                  <a:gd name="connsiteX107" fmla="*/ 2504154 w 3088765"/>
                  <a:gd name="connsiteY107" fmla="*/ 359538 h 430199"/>
                  <a:gd name="connsiteX108" fmla="*/ 2534482 w 3088765"/>
                  <a:gd name="connsiteY108" fmla="*/ 256154 h 430199"/>
                  <a:gd name="connsiteX109" fmla="*/ 1915234 w 3088765"/>
                  <a:gd name="connsiteY109" fmla="*/ 261447 h 430199"/>
                  <a:gd name="connsiteX110" fmla="*/ 1920146 w 3088765"/>
                  <a:gd name="connsiteY110" fmla="*/ 263006 h 430199"/>
                  <a:gd name="connsiteX111" fmla="*/ 1904790 w 3088765"/>
                  <a:gd name="connsiteY111" fmla="*/ 327196 h 430199"/>
                  <a:gd name="connsiteX112" fmla="*/ 1862358 w 3088765"/>
                  <a:gd name="connsiteY112" fmla="*/ 356321 h 430199"/>
                  <a:gd name="connsiteX113" fmla="*/ 1886561 w 3088765"/>
                  <a:gd name="connsiteY113" fmla="*/ 315645 h 430199"/>
                  <a:gd name="connsiteX114" fmla="*/ 1915234 w 3088765"/>
                  <a:gd name="connsiteY114" fmla="*/ 261447 h 430199"/>
                  <a:gd name="connsiteX115" fmla="*/ 1023227 w 3088765"/>
                  <a:gd name="connsiteY115" fmla="*/ 312814 h 430199"/>
                  <a:gd name="connsiteX116" fmla="*/ 1027324 w 3088765"/>
                  <a:gd name="connsiteY116" fmla="*/ 314635 h 430199"/>
                  <a:gd name="connsiteX117" fmla="*/ 1014517 w 3088765"/>
                  <a:gd name="connsiteY117" fmla="*/ 389563 h 430199"/>
                  <a:gd name="connsiteX118" fmla="*/ 979129 w 3088765"/>
                  <a:gd name="connsiteY118" fmla="*/ 423559 h 430199"/>
                  <a:gd name="connsiteX119" fmla="*/ 999314 w 3088765"/>
                  <a:gd name="connsiteY119" fmla="*/ 376080 h 430199"/>
                  <a:gd name="connsiteX120" fmla="*/ 1023227 w 3088765"/>
                  <a:gd name="connsiteY120" fmla="*/ 312814 h 430199"/>
                  <a:gd name="connsiteX121" fmla="*/ 1659880 w 3088765"/>
                  <a:gd name="connsiteY121" fmla="*/ 261446 h 430199"/>
                  <a:gd name="connsiteX122" fmla="*/ 1664793 w 3088765"/>
                  <a:gd name="connsiteY122" fmla="*/ 263006 h 430199"/>
                  <a:gd name="connsiteX123" fmla="*/ 1649437 w 3088765"/>
                  <a:gd name="connsiteY123" fmla="*/ 327196 h 430199"/>
                  <a:gd name="connsiteX124" fmla="*/ 1607005 w 3088765"/>
                  <a:gd name="connsiteY124" fmla="*/ 356321 h 430199"/>
                  <a:gd name="connsiteX125" fmla="*/ 1631208 w 3088765"/>
                  <a:gd name="connsiteY125" fmla="*/ 315645 h 430199"/>
                  <a:gd name="connsiteX126" fmla="*/ 1659880 w 3088765"/>
                  <a:gd name="connsiteY126" fmla="*/ 261446 h 430199"/>
                  <a:gd name="connsiteX127" fmla="*/ 767874 w 3088765"/>
                  <a:gd name="connsiteY127" fmla="*/ 312815 h 430199"/>
                  <a:gd name="connsiteX128" fmla="*/ 771971 w 3088765"/>
                  <a:gd name="connsiteY128" fmla="*/ 314635 h 430199"/>
                  <a:gd name="connsiteX129" fmla="*/ 759164 w 3088765"/>
                  <a:gd name="connsiteY129" fmla="*/ 389563 h 430199"/>
                  <a:gd name="connsiteX130" fmla="*/ 723776 w 3088765"/>
                  <a:gd name="connsiteY130" fmla="*/ 423560 h 430199"/>
                  <a:gd name="connsiteX131" fmla="*/ 743962 w 3088765"/>
                  <a:gd name="connsiteY131" fmla="*/ 376080 h 430199"/>
                  <a:gd name="connsiteX132" fmla="*/ 767874 w 3088765"/>
                  <a:gd name="connsiteY132" fmla="*/ 312815 h 430199"/>
                  <a:gd name="connsiteX133" fmla="*/ 2439187 w 3088765"/>
                  <a:gd name="connsiteY133" fmla="*/ 195026 h 430199"/>
                  <a:gd name="connsiteX134" fmla="*/ 2446558 w 3088765"/>
                  <a:gd name="connsiteY134" fmla="*/ 197401 h 430199"/>
                  <a:gd name="connsiteX135" fmla="*/ 2452647 w 3088765"/>
                  <a:gd name="connsiteY135" fmla="*/ 198923 h 430199"/>
                  <a:gd name="connsiteX136" fmla="*/ 2446914 w 3088765"/>
                  <a:gd name="connsiteY136" fmla="*/ 204088 h 430199"/>
                  <a:gd name="connsiteX137" fmla="*/ 1404527 w 3088765"/>
                  <a:gd name="connsiteY137" fmla="*/ 261446 h 430199"/>
                  <a:gd name="connsiteX138" fmla="*/ 1409439 w 3088765"/>
                  <a:gd name="connsiteY138" fmla="*/ 263006 h 430199"/>
                  <a:gd name="connsiteX139" fmla="*/ 1394083 w 3088765"/>
                  <a:gd name="connsiteY139" fmla="*/ 327196 h 430199"/>
                  <a:gd name="connsiteX140" fmla="*/ 1351652 w 3088765"/>
                  <a:gd name="connsiteY140" fmla="*/ 356321 h 430199"/>
                  <a:gd name="connsiteX141" fmla="*/ 1375855 w 3088765"/>
                  <a:gd name="connsiteY141" fmla="*/ 315645 h 430199"/>
                  <a:gd name="connsiteX142" fmla="*/ 1404527 w 3088765"/>
                  <a:gd name="connsiteY142" fmla="*/ 261446 h 430199"/>
                  <a:gd name="connsiteX143" fmla="*/ 506651 w 3088765"/>
                  <a:gd name="connsiteY143" fmla="*/ 312814 h 430199"/>
                  <a:gd name="connsiteX144" fmla="*/ 510748 w 3088765"/>
                  <a:gd name="connsiteY144" fmla="*/ 314635 h 430199"/>
                  <a:gd name="connsiteX145" fmla="*/ 497941 w 3088765"/>
                  <a:gd name="connsiteY145" fmla="*/ 389563 h 430199"/>
                  <a:gd name="connsiteX146" fmla="*/ 462553 w 3088765"/>
                  <a:gd name="connsiteY146" fmla="*/ 423560 h 430199"/>
                  <a:gd name="connsiteX147" fmla="*/ 482739 w 3088765"/>
                  <a:gd name="connsiteY147" fmla="*/ 376080 h 430199"/>
                  <a:gd name="connsiteX148" fmla="*/ 506651 w 3088765"/>
                  <a:gd name="connsiteY148" fmla="*/ 312814 h 430199"/>
                  <a:gd name="connsiteX149" fmla="*/ 2397131 w 3088765"/>
                  <a:gd name="connsiteY149" fmla="*/ 181469 h 430199"/>
                  <a:gd name="connsiteX150" fmla="*/ 2419975 w 3088765"/>
                  <a:gd name="connsiteY150" fmla="*/ 188832 h 430199"/>
                  <a:gd name="connsiteX151" fmla="*/ 2422755 w 3088765"/>
                  <a:gd name="connsiteY151" fmla="*/ 201257 h 430199"/>
                  <a:gd name="connsiteX152" fmla="*/ 2440289 w 3088765"/>
                  <a:gd name="connsiteY152" fmla="*/ 214814 h 430199"/>
                  <a:gd name="connsiteX153" fmla="*/ 2458832 w 3088765"/>
                  <a:gd name="connsiteY153" fmla="*/ 231906 h 430199"/>
                  <a:gd name="connsiteX154" fmla="*/ 2435285 w 3088765"/>
                  <a:gd name="connsiteY154" fmla="*/ 242010 h 430199"/>
                  <a:gd name="connsiteX155" fmla="*/ 2411738 w 3088765"/>
                  <a:gd name="connsiteY155" fmla="*/ 252607 h 430199"/>
                  <a:gd name="connsiteX156" fmla="*/ 2356352 w 3088765"/>
                  <a:gd name="connsiteY156" fmla="*/ 301474 h 430199"/>
                  <a:gd name="connsiteX157" fmla="*/ 2392716 w 3088765"/>
                  <a:gd name="connsiteY157" fmla="*/ 212906 h 430199"/>
                  <a:gd name="connsiteX158" fmla="*/ 2322475 w 3088765"/>
                  <a:gd name="connsiteY158" fmla="*/ 185159 h 430199"/>
                  <a:gd name="connsiteX159" fmla="*/ 2334300 w 3088765"/>
                  <a:gd name="connsiteY159" fmla="*/ 215510 h 430199"/>
                  <a:gd name="connsiteX160" fmla="*/ 2324330 w 3088765"/>
                  <a:gd name="connsiteY160" fmla="*/ 245861 h 430199"/>
                  <a:gd name="connsiteX161" fmla="*/ 2314360 w 3088765"/>
                  <a:gd name="connsiteY161" fmla="*/ 215510 h 430199"/>
                  <a:gd name="connsiteX162" fmla="*/ 2322475 w 3088765"/>
                  <a:gd name="connsiteY162" fmla="*/ 185159 h 430199"/>
                  <a:gd name="connsiteX163" fmla="*/ 1143304 w 3088765"/>
                  <a:gd name="connsiteY163" fmla="*/ 261446 h 430199"/>
                  <a:gd name="connsiteX164" fmla="*/ 1148217 w 3088765"/>
                  <a:gd name="connsiteY164" fmla="*/ 263006 h 430199"/>
                  <a:gd name="connsiteX165" fmla="*/ 1132861 w 3088765"/>
                  <a:gd name="connsiteY165" fmla="*/ 327196 h 430199"/>
                  <a:gd name="connsiteX166" fmla="*/ 1090429 w 3088765"/>
                  <a:gd name="connsiteY166" fmla="*/ 356321 h 430199"/>
                  <a:gd name="connsiteX167" fmla="*/ 1114632 w 3088765"/>
                  <a:gd name="connsiteY167" fmla="*/ 315645 h 430199"/>
                  <a:gd name="connsiteX168" fmla="*/ 1143304 w 3088765"/>
                  <a:gd name="connsiteY168" fmla="*/ 261446 h 430199"/>
                  <a:gd name="connsiteX169" fmla="*/ 2291192 w 3088765"/>
                  <a:gd name="connsiteY169" fmla="*/ 177040 h 430199"/>
                  <a:gd name="connsiteX170" fmla="*/ 2304181 w 3088765"/>
                  <a:gd name="connsiteY170" fmla="*/ 242557 h 430199"/>
                  <a:gd name="connsiteX171" fmla="*/ 2318805 w 3088765"/>
                  <a:gd name="connsiteY171" fmla="*/ 258382 h 430199"/>
                  <a:gd name="connsiteX172" fmla="*/ 2334269 w 3088765"/>
                  <a:gd name="connsiteY172" fmla="*/ 278333 h 430199"/>
                  <a:gd name="connsiteX173" fmla="*/ 2314632 w 3088765"/>
                  <a:gd name="connsiteY173" fmla="*/ 290128 h 430199"/>
                  <a:gd name="connsiteX174" fmla="*/ 2294993 w 3088765"/>
                  <a:gd name="connsiteY174" fmla="*/ 302496 h 430199"/>
                  <a:gd name="connsiteX175" fmla="*/ 2248801 w 3088765"/>
                  <a:gd name="connsiteY175" fmla="*/ 359537 h 430199"/>
                  <a:gd name="connsiteX176" fmla="*/ 2279130 w 3088765"/>
                  <a:gd name="connsiteY176" fmla="*/ 256154 h 430199"/>
                  <a:gd name="connsiteX177" fmla="*/ 2291192 w 3088765"/>
                  <a:gd name="connsiteY177" fmla="*/ 177040 h 430199"/>
                  <a:gd name="connsiteX178" fmla="*/ 251298 w 3088765"/>
                  <a:gd name="connsiteY178" fmla="*/ 312815 h 430199"/>
                  <a:gd name="connsiteX179" fmla="*/ 255395 w 3088765"/>
                  <a:gd name="connsiteY179" fmla="*/ 314635 h 430199"/>
                  <a:gd name="connsiteX180" fmla="*/ 242588 w 3088765"/>
                  <a:gd name="connsiteY180" fmla="*/ 389563 h 430199"/>
                  <a:gd name="connsiteX181" fmla="*/ 207201 w 3088765"/>
                  <a:gd name="connsiteY181" fmla="*/ 423560 h 430199"/>
                  <a:gd name="connsiteX182" fmla="*/ 227385 w 3088765"/>
                  <a:gd name="connsiteY182" fmla="*/ 376080 h 430199"/>
                  <a:gd name="connsiteX183" fmla="*/ 251298 w 3088765"/>
                  <a:gd name="connsiteY183" fmla="*/ 312815 h 430199"/>
                  <a:gd name="connsiteX184" fmla="*/ 2061252 w 3088765"/>
                  <a:gd name="connsiteY184" fmla="*/ 185159 h 430199"/>
                  <a:gd name="connsiteX185" fmla="*/ 2073077 w 3088765"/>
                  <a:gd name="connsiteY185" fmla="*/ 215510 h 430199"/>
                  <a:gd name="connsiteX186" fmla="*/ 2063107 w 3088765"/>
                  <a:gd name="connsiteY186" fmla="*/ 245861 h 430199"/>
                  <a:gd name="connsiteX187" fmla="*/ 2053137 w 3088765"/>
                  <a:gd name="connsiteY187" fmla="*/ 215510 h 430199"/>
                  <a:gd name="connsiteX188" fmla="*/ 2061252 w 3088765"/>
                  <a:gd name="connsiteY188" fmla="*/ 185159 h 430199"/>
                  <a:gd name="connsiteX189" fmla="*/ 887951 w 3088765"/>
                  <a:gd name="connsiteY189" fmla="*/ 261446 h 430199"/>
                  <a:gd name="connsiteX190" fmla="*/ 892863 w 3088765"/>
                  <a:gd name="connsiteY190" fmla="*/ 263006 h 430199"/>
                  <a:gd name="connsiteX191" fmla="*/ 877507 w 3088765"/>
                  <a:gd name="connsiteY191" fmla="*/ 327196 h 430199"/>
                  <a:gd name="connsiteX192" fmla="*/ 835075 w 3088765"/>
                  <a:gd name="connsiteY192" fmla="*/ 356321 h 430199"/>
                  <a:gd name="connsiteX193" fmla="*/ 859278 w 3088765"/>
                  <a:gd name="connsiteY193" fmla="*/ 315645 h 430199"/>
                  <a:gd name="connsiteX194" fmla="*/ 887951 w 3088765"/>
                  <a:gd name="connsiteY194" fmla="*/ 261446 h 430199"/>
                  <a:gd name="connsiteX195" fmla="*/ 2029969 w 3088765"/>
                  <a:gd name="connsiteY195" fmla="*/ 177040 h 430199"/>
                  <a:gd name="connsiteX196" fmla="*/ 2042958 w 3088765"/>
                  <a:gd name="connsiteY196" fmla="*/ 242557 h 430199"/>
                  <a:gd name="connsiteX197" fmla="*/ 2057582 w 3088765"/>
                  <a:gd name="connsiteY197" fmla="*/ 258382 h 430199"/>
                  <a:gd name="connsiteX198" fmla="*/ 2073046 w 3088765"/>
                  <a:gd name="connsiteY198" fmla="*/ 278333 h 430199"/>
                  <a:gd name="connsiteX199" fmla="*/ 2053409 w 3088765"/>
                  <a:gd name="connsiteY199" fmla="*/ 290127 h 430199"/>
                  <a:gd name="connsiteX200" fmla="*/ 2033770 w 3088765"/>
                  <a:gd name="connsiteY200" fmla="*/ 302496 h 430199"/>
                  <a:gd name="connsiteX201" fmla="*/ 1987579 w 3088765"/>
                  <a:gd name="connsiteY201" fmla="*/ 359537 h 430199"/>
                  <a:gd name="connsiteX202" fmla="*/ 2017907 w 3088765"/>
                  <a:gd name="connsiteY202" fmla="*/ 256154 h 430199"/>
                  <a:gd name="connsiteX203" fmla="*/ 2029969 w 3088765"/>
                  <a:gd name="connsiteY203" fmla="*/ 177040 h 430199"/>
                  <a:gd name="connsiteX204" fmla="*/ 1805899 w 3088765"/>
                  <a:gd name="connsiteY204" fmla="*/ 185159 h 430199"/>
                  <a:gd name="connsiteX205" fmla="*/ 1817724 w 3088765"/>
                  <a:gd name="connsiteY205" fmla="*/ 215510 h 430199"/>
                  <a:gd name="connsiteX206" fmla="*/ 1807754 w 3088765"/>
                  <a:gd name="connsiteY206" fmla="*/ 245861 h 430199"/>
                  <a:gd name="connsiteX207" fmla="*/ 1797783 w 3088765"/>
                  <a:gd name="connsiteY207" fmla="*/ 215510 h 430199"/>
                  <a:gd name="connsiteX208" fmla="*/ 1805899 w 3088765"/>
                  <a:gd name="connsiteY208" fmla="*/ 185159 h 430199"/>
                  <a:gd name="connsiteX209" fmla="*/ 632598 w 3088765"/>
                  <a:gd name="connsiteY209" fmla="*/ 261446 h 430199"/>
                  <a:gd name="connsiteX210" fmla="*/ 637510 w 3088765"/>
                  <a:gd name="connsiteY210" fmla="*/ 263006 h 430199"/>
                  <a:gd name="connsiteX211" fmla="*/ 622155 w 3088765"/>
                  <a:gd name="connsiteY211" fmla="*/ 327196 h 430199"/>
                  <a:gd name="connsiteX212" fmla="*/ 579723 w 3088765"/>
                  <a:gd name="connsiteY212" fmla="*/ 356321 h 430199"/>
                  <a:gd name="connsiteX213" fmla="*/ 603926 w 3088765"/>
                  <a:gd name="connsiteY213" fmla="*/ 315645 h 430199"/>
                  <a:gd name="connsiteX214" fmla="*/ 632598 w 3088765"/>
                  <a:gd name="connsiteY214" fmla="*/ 261446 h 430199"/>
                  <a:gd name="connsiteX215" fmla="*/ 2189337 w 3088765"/>
                  <a:gd name="connsiteY215" fmla="*/ 152086 h 430199"/>
                  <a:gd name="connsiteX216" fmla="*/ 2203516 w 3088765"/>
                  <a:gd name="connsiteY216" fmla="*/ 178087 h 430199"/>
                  <a:gd name="connsiteX217" fmla="*/ 2191561 w 3088765"/>
                  <a:gd name="connsiteY217" fmla="*/ 204088 h 430199"/>
                  <a:gd name="connsiteX218" fmla="*/ 2179606 w 3088765"/>
                  <a:gd name="connsiteY218" fmla="*/ 178087 h 430199"/>
                  <a:gd name="connsiteX219" fmla="*/ 2189337 w 3088765"/>
                  <a:gd name="connsiteY219" fmla="*/ 152086 h 430199"/>
                  <a:gd name="connsiteX220" fmla="*/ 1774615 w 3088765"/>
                  <a:gd name="connsiteY220" fmla="*/ 177040 h 430199"/>
                  <a:gd name="connsiteX221" fmla="*/ 1787605 w 3088765"/>
                  <a:gd name="connsiteY221" fmla="*/ 242557 h 430199"/>
                  <a:gd name="connsiteX222" fmla="*/ 1802228 w 3088765"/>
                  <a:gd name="connsiteY222" fmla="*/ 258382 h 430199"/>
                  <a:gd name="connsiteX223" fmla="*/ 1817693 w 3088765"/>
                  <a:gd name="connsiteY223" fmla="*/ 278333 h 430199"/>
                  <a:gd name="connsiteX224" fmla="*/ 1798056 w 3088765"/>
                  <a:gd name="connsiteY224" fmla="*/ 290128 h 430199"/>
                  <a:gd name="connsiteX225" fmla="*/ 1778417 w 3088765"/>
                  <a:gd name="connsiteY225" fmla="*/ 302496 h 430199"/>
                  <a:gd name="connsiteX226" fmla="*/ 1732225 w 3088765"/>
                  <a:gd name="connsiteY226" fmla="*/ 359537 h 430199"/>
                  <a:gd name="connsiteX227" fmla="*/ 1762554 w 3088765"/>
                  <a:gd name="connsiteY227" fmla="*/ 256154 h 430199"/>
                  <a:gd name="connsiteX228" fmla="*/ 1774615 w 3088765"/>
                  <a:gd name="connsiteY228" fmla="*/ 177040 h 430199"/>
                  <a:gd name="connsiteX229" fmla="*/ 2151827 w 3088765"/>
                  <a:gd name="connsiteY229" fmla="*/ 145129 h 430199"/>
                  <a:gd name="connsiteX230" fmla="*/ 2167402 w 3088765"/>
                  <a:gd name="connsiteY230" fmla="*/ 201258 h 430199"/>
                  <a:gd name="connsiteX231" fmla="*/ 2184936 w 3088765"/>
                  <a:gd name="connsiteY231" fmla="*/ 214814 h 430199"/>
                  <a:gd name="connsiteX232" fmla="*/ 2203479 w 3088765"/>
                  <a:gd name="connsiteY232" fmla="*/ 231906 h 430199"/>
                  <a:gd name="connsiteX233" fmla="*/ 2179932 w 3088765"/>
                  <a:gd name="connsiteY233" fmla="*/ 242010 h 430199"/>
                  <a:gd name="connsiteX234" fmla="*/ 2156385 w 3088765"/>
                  <a:gd name="connsiteY234" fmla="*/ 252607 h 430199"/>
                  <a:gd name="connsiteX235" fmla="*/ 2100999 w 3088765"/>
                  <a:gd name="connsiteY235" fmla="*/ 301474 h 430199"/>
                  <a:gd name="connsiteX236" fmla="*/ 2137364 w 3088765"/>
                  <a:gd name="connsiteY236" fmla="*/ 212906 h 430199"/>
                  <a:gd name="connsiteX237" fmla="*/ 2151827 w 3088765"/>
                  <a:gd name="connsiteY237" fmla="*/ 145129 h 430199"/>
                  <a:gd name="connsiteX238" fmla="*/ 1550545 w 3088765"/>
                  <a:gd name="connsiteY238" fmla="*/ 185159 h 430199"/>
                  <a:gd name="connsiteX239" fmla="*/ 1562371 w 3088765"/>
                  <a:gd name="connsiteY239" fmla="*/ 215510 h 430199"/>
                  <a:gd name="connsiteX240" fmla="*/ 1552400 w 3088765"/>
                  <a:gd name="connsiteY240" fmla="*/ 245861 h 430199"/>
                  <a:gd name="connsiteX241" fmla="*/ 1542430 w 3088765"/>
                  <a:gd name="connsiteY241" fmla="*/ 215510 h 430199"/>
                  <a:gd name="connsiteX242" fmla="*/ 1550545 w 3088765"/>
                  <a:gd name="connsiteY242" fmla="*/ 185159 h 430199"/>
                  <a:gd name="connsiteX243" fmla="*/ 2249596 w 3088765"/>
                  <a:gd name="connsiteY243" fmla="*/ 133911 h 430199"/>
                  <a:gd name="connsiteX244" fmla="*/ 2260731 w 3088765"/>
                  <a:gd name="connsiteY244" fmla="*/ 137500 h 430199"/>
                  <a:gd name="connsiteX245" fmla="*/ 2270293 w 3088765"/>
                  <a:gd name="connsiteY245" fmla="*/ 140271 h 430199"/>
                  <a:gd name="connsiteX246" fmla="*/ 2268181 w 3088765"/>
                  <a:gd name="connsiteY246" fmla="*/ 146966 h 430199"/>
                  <a:gd name="connsiteX247" fmla="*/ 2227341 w 3088765"/>
                  <a:gd name="connsiteY247" fmla="*/ 184006 h 430199"/>
                  <a:gd name="connsiteX248" fmla="*/ 2233594 w 3088765"/>
                  <a:gd name="connsiteY248" fmla="*/ 159072 h 430199"/>
                  <a:gd name="connsiteX249" fmla="*/ 371376 w 3088765"/>
                  <a:gd name="connsiteY249" fmla="*/ 261446 h 430199"/>
                  <a:gd name="connsiteX250" fmla="*/ 376288 w 3088765"/>
                  <a:gd name="connsiteY250" fmla="*/ 263006 h 430199"/>
                  <a:gd name="connsiteX251" fmla="*/ 360932 w 3088765"/>
                  <a:gd name="connsiteY251" fmla="*/ 327196 h 430199"/>
                  <a:gd name="connsiteX252" fmla="*/ 318500 w 3088765"/>
                  <a:gd name="connsiteY252" fmla="*/ 356321 h 430199"/>
                  <a:gd name="connsiteX253" fmla="*/ 342703 w 3088765"/>
                  <a:gd name="connsiteY253" fmla="*/ 315645 h 430199"/>
                  <a:gd name="connsiteX254" fmla="*/ 371376 w 3088765"/>
                  <a:gd name="connsiteY254" fmla="*/ 261446 h 430199"/>
                  <a:gd name="connsiteX255" fmla="*/ 1928114 w 3088765"/>
                  <a:gd name="connsiteY255" fmla="*/ 152085 h 430199"/>
                  <a:gd name="connsiteX256" fmla="*/ 1942292 w 3088765"/>
                  <a:gd name="connsiteY256" fmla="*/ 178087 h 430199"/>
                  <a:gd name="connsiteX257" fmla="*/ 1930338 w 3088765"/>
                  <a:gd name="connsiteY257" fmla="*/ 204088 h 430199"/>
                  <a:gd name="connsiteX258" fmla="*/ 1918383 w 3088765"/>
                  <a:gd name="connsiteY258" fmla="*/ 178087 h 430199"/>
                  <a:gd name="connsiteX259" fmla="*/ 1928114 w 3088765"/>
                  <a:gd name="connsiteY259" fmla="*/ 152085 h 430199"/>
                  <a:gd name="connsiteX260" fmla="*/ 1519262 w 3088765"/>
                  <a:gd name="connsiteY260" fmla="*/ 177040 h 430199"/>
                  <a:gd name="connsiteX261" fmla="*/ 1532251 w 3088765"/>
                  <a:gd name="connsiteY261" fmla="*/ 242557 h 430199"/>
                  <a:gd name="connsiteX262" fmla="*/ 1546875 w 3088765"/>
                  <a:gd name="connsiteY262" fmla="*/ 258382 h 430199"/>
                  <a:gd name="connsiteX263" fmla="*/ 1562340 w 3088765"/>
                  <a:gd name="connsiteY263" fmla="*/ 278333 h 430199"/>
                  <a:gd name="connsiteX264" fmla="*/ 1542702 w 3088765"/>
                  <a:gd name="connsiteY264" fmla="*/ 290128 h 430199"/>
                  <a:gd name="connsiteX265" fmla="*/ 1523064 w 3088765"/>
                  <a:gd name="connsiteY265" fmla="*/ 302497 h 430199"/>
                  <a:gd name="connsiteX266" fmla="*/ 1476872 w 3088765"/>
                  <a:gd name="connsiteY266" fmla="*/ 359537 h 430199"/>
                  <a:gd name="connsiteX267" fmla="*/ 1507200 w 3088765"/>
                  <a:gd name="connsiteY267" fmla="*/ 256154 h 430199"/>
                  <a:gd name="connsiteX268" fmla="*/ 1519262 w 3088765"/>
                  <a:gd name="connsiteY268" fmla="*/ 177040 h 430199"/>
                  <a:gd name="connsiteX269" fmla="*/ 1890604 w 3088765"/>
                  <a:gd name="connsiteY269" fmla="*/ 145129 h 430199"/>
                  <a:gd name="connsiteX270" fmla="*/ 1906179 w 3088765"/>
                  <a:gd name="connsiteY270" fmla="*/ 201257 h 430199"/>
                  <a:gd name="connsiteX271" fmla="*/ 1923713 w 3088765"/>
                  <a:gd name="connsiteY271" fmla="*/ 214814 h 430199"/>
                  <a:gd name="connsiteX272" fmla="*/ 1942256 w 3088765"/>
                  <a:gd name="connsiteY272" fmla="*/ 231906 h 430199"/>
                  <a:gd name="connsiteX273" fmla="*/ 1918710 w 3088765"/>
                  <a:gd name="connsiteY273" fmla="*/ 242010 h 430199"/>
                  <a:gd name="connsiteX274" fmla="*/ 1895162 w 3088765"/>
                  <a:gd name="connsiteY274" fmla="*/ 252607 h 430199"/>
                  <a:gd name="connsiteX275" fmla="*/ 1839776 w 3088765"/>
                  <a:gd name="connsiteY275" fmla="*/ 301474 h 430199"/>
                  <a:gd name="connsiteX276" fmla="*/ 1876141 w 3088765"/>
                  <a:gd name="connsiteY276" fmla="*/ 212906 h 430199"/>
                  <a:gd name="connsiteX277" fmla="*/ 1890604 w 3088765"/>
                  <a:gd name="connsiteY277" fmla="*/ 145129 h 430199"/>
                  <a:gd name="connsiteX278" fmla="*/ 1289322 w 3088765"/>
                  <a:gd name="connsiteY278" fmla="*/ 185159 h 430199"/>
                  <a:gd name="connsiteX279" fmla="*/ 1301148 w 3088765"/>
                  <a:gd name="connsiteY279" fmla="*/ 215510 h 430199"/>
                  <a:gd name="connsiteX280" fmla="*/ 1291177 w 3088765"/>
                  <a:gd name="connsiteY280" fmla="*/ 245861 h 430199"/>
                  <a:gd name="connsiteX281" fmla="*/ 1281207 w 3088765"/>
                  <a:gd name="connsiteY281" fmla="*/ 215510 h 430199"/>
                  <a:gd name="connsiteX282" fmla="*/ 1289322 w 3088765"/>
                  <a:gd name="connsiteY282" fmla="*/ 185159 h 430199"/>
                  <a:gd name="connsiteX283" fmla="*/ 116023 w 3088765"/>
                  <a:gd name="connsiteY283" fmla="*/ 261446 h 430199"/>
                  <a:gd name="connsiteX284" fmla="*/ 120935 w 3088765"/>
                  <a:gd name="connsiteY284" fmla="*/ 263005 h 430199"/>
                  <a:gd name="connsiteX285" fmla="*/ 105579 w 3088765"/>
                  <a:gd name="connsiteY285" fmla="*/ 327196 h 430199"/>
                  <a:gd name="connsiteX286" fmla="*/ 63147 w 3088765"/>
                  <a:gd name="connsiteY286" fmla="*/ 356321 h 430199"/>
                  <a:gd name="connsiteX287" fmla="*/ 87350 w 3088765"/>
                  <a:gd name="connsiteY287" fmla="*/ 315645 h 430199"/>
                  <a:gd name="connsiteX288" fmla="*/ 116023 w 3088765"/>
                  <a:gd name="connsiteY288" fmla="*/ 261446 h 430199"/>
                  <a:gd name="connsiteX289" fmla="*/ 1672761 w 3088765"/>
                  <a:gd name="connsiteY289" fmla="*/ 152086 h 430199"/>
                  <a:gd name="connsiteX290" fmla="*/ 1686939 w 3088765"/>
                  <a:gd name="connsiteY290" fmla="*/ 178087 h 430199"/>
                  <a:gd name="connsiteX291" fmla="*/ 1674985 w 3088765"/>
                  <a:gd name="connsiteY291" fmla="*/ 204088 h 430199"/>
                  <a:gd name="connsiteX292" fmla="*/ 1663030 w 3088765"/>
                  <a:gd name="connsiteY292" fmla="*/ 178087 h 430199"/>
                  <a:gd name="connsiteX293" fmla="*/ 1672761 w 3088765"/>
                  <a:gd name="connsiteY293" fmla="*/ 152086 h 430199"/>
                  <a:gd name="connsiteX294" fmla="*/ 1258039 w 3088765"/>
                  <a:gd name="connsiteY294" fmla="*/ 177040 h 430199"/>
                  <a:gd name="connsiteX295" fmla="*/ 1271028 w 3088765"/>
                  <a:gd name="connsiteY295" fmla="*/ 242557 h 430199"/>
                  <a:gd name="connsiteX296" fmla="*/ 1285653 w 3088765"/>
                  <a:gd name="connsiteY296" fmla="*/ 258382 h 430199"/>
                  <a:gd name="connsiteX297" fmla="*/ 1301117 w 3088765"/>
                  <a:gd name="connsiteY297" fmla="*/ 278333 h 430199"/>
                  <a:gd name="connsiteX298" fmla="*/ 1281480 w 3088765"/>
                  <a:gd name="connsiteY298" fmla="*/ 290128 h 430199"/>
                  <a:gd name="connsiteX299" fmla="*/ 1261841 w 3088765"/>
                  <a:gd name="connsiteY299" fmla="*/ 302497 h 430199"/>
                  <a:gd name="connsiteX300" fmla="*/ 1215649 w 3088765"/>
                  <a:gd name="connsiteY300" fmla="*/ 359537 h 430199"/>
                  <a:gd name="connsiteX301" fmla="*/ 1245977 w 3088765"/>
                  <a:gd name="connsiteY301" fmla="*/ 256154 h 430199"/>
                  <a:gd name="connsiteX302" fmla="*/ 1258039 w 3088765"/>
                  <a:gd name="connsiteY302" fmla="*/ 177040 h 430199"/>
                  <a:gd name="connsiteX303" fmla="*/ 1635251 w 3088765"/>
                  <a:gd name="connsiteY303" fmla="*/ 145129 h 430199"/>
                  <a:gd name="connsiteX304" fmla="*/ 1650826 w 3088765"/>
                  <a:gd name="connsiteY304" fmla="*/ 201258 h 430199"/>
                  <a:gd name="connsiteX305" fmla="*/ 1668360 w 3088765"/>
                  <a:gd name="connsiteY305" fmla="*/ 214814 h 430199"/>
                  <a:gd name="connsiteX306" fmla="*/ 1686903 w 3088765"/>
                  <a:gd name="connsiteY306" fmla="*/ 231906 h 430199"/>
                  <a:gd name="connsiteX307" fmla="*/ 1663356 w 3088765"/>
                  <a:gd name="connsiteY307" fmla="*/ 242010 h 430199"/>
                  <a:gd name="connsiteX308" fmla="*/ 1639809 w 3088765"/>
                  <a:gd name="connsiteY308" fmla="*/ 252607 h 430199"/>
                  <a:gd name="connsiteX309" fmla="*/ 1584423 w 3088765"/>
                  <a:gd name="connsiteY309" fmla="*/ 301473 h 430199"/>
                  <a:gd name="connsiteX310" fmla="*/ 1620788 w 3088765"/>
                  <a:gd name="connsiteY310" fmla="*/ 212906 h 430199"/>
                  <a:gd name="connsiteX311" fmla="*/ 1635251 w 3088765"/>
                  <a:gd name="connsiteY311" fmla="*/ 145129 h 430199"/>
                  <a:gd name="connsiteX312" fmla="*/ 1033969 w 3088765"/>
                  <a:gd name="connsiteY312" fmla="*/ 185160 h 430199"/>
                  <a:gd name="connsiteX313" fmla="*/ 1045794 w 3088765"/>
                  <a:gd name="connsiteY313" fmla="*/ 215510 h 430199"/>
                  <a:gd name="connsiteX314" fmla="*/ 1035824 w 3088765"/>
                  <a:gd name="connsiteY314" fmla="*/ 245861 h 430199"/>
                  <a:gd name="connsiteX315" fmla="*/ 1025854 w 3088765"/>
                  <a:gd name="connsiteY315" fmla="*/ 215510 h 430199"/>
                  <a:gd name="connsiteX316" fmla="*/ 1033969 w 3088765"/>
                  <a:gd name="connsiteY316" fmla="*/ 185160 h 430199"/>
                  <a:gd name="connsiteX317" fmla="*/ 1417408 w 3088765"/>
                  <a:gd name="connsiteY317" fmla="*/ 152086 h 430199"/>
                  <a:gd name="connsiteX318" fmla="*/ 1431586 w 3088765"/>
                  <a:gd name="connsiteY318" fmla="*/ 178087 h 430199"/>
                  <a:gd name="connsiteX319" fmla="*/ 1419632 w 3088765"/>
                  <a:gd name="connsiteY319" fmla="*/ 204088 h 430199"/>
                  <a:gd name="connsiteX320" fmla="*/ 1407677 w 3088765"/>
                  <a:gd name="connsiteY320" fmla="*/ 178087 h 430199"/>
                  <a:gd name="connsiteX321" fmla="*/ 1417408 w 3088765"/>
                  <a:gd name="connsiteY321" fmla="*/ 152086 h 430199"/>
                  <a:gd name="connsiteX322" fmla="*/ 1002685 w 3088765"/>
                  <a:gd name="connsiteY322" fmla="*/ 177039 h 430199"/>
                  <a:gd name="connsiteX323" fmla="*/ 1015675 w 3088765"/>
                  <a:gd name="connsiteY323" fmla="*/ 242557 h 430199"/>
                  <a:gd name="connsiteX324" fmla="*/ 1030299 w 3088765"/>
                  <a:gd name="connsiteY324" fmla="*/ 258382 h 430199"/>
                  <a:gd name="connsiteX325" fmla="*/ 1045764 w 3088765"/>
                  <a:gd name="connsiteY325" fmla="*/ 278333 h 430199"/>
                  <a:gd name="connsiteX326" fmla="*/ 1026126 w 3088765"/>
                  <a:gd name="connsiteY326" fmla="*/ 290128 h 430199"/>
                  <a:gd name="connsiteX327" fmla="*/ 1006487 w 3088765"/>
                  <a:gd name="connsiteY327" fmla="*/ 302497 h 430199"/>
                  <a:gd name="connsiteX328" fmla="*/ 960296 w 3088765"/>
                  <a:gd name="connsiteY328" fmla="*/ 359537 h 430199"/>
                  <a:gd name="connsiteX329" fmla="*/ 990624 w 3088765"/>
                  <a:gd name="connsiteY329" fmla="*/ 256154 h 430199"/>
                  <a:gd name="connsiteX330" fmla="*/ 1002685 w 3088765"/>
                  <a:gd name="connsiteY330" fmla="*/ 177039 h 430199"/>
                  <a:gd name="connsiteX331" fmla="*/ 2125922 w 3088765"/>
                  <a:gd name="connsiteY331" fmla="*/ 98433 h 430199"/>
                  <a:gd name="connsiteX332" fmla="*/ 2148553 w 3088765"/>
                  <a:gd name="connsiteY332" fmla="*/ 104991 h 430199"/>
                  <a:gd name="connsiteX333" fmla="*/ 2135825 w 3088765"/>
                  <a:gd name="connsiteY333" fmla="*/ 129273 h 430199"/>
                  <a:gd name="connsiteX334" fmla="*/ 2086856 w 3088765"/>
                  <a:gd name="connsiteY334" fmla="*/ 155988 h 430199"/>
                  <a:gd name="connsiteX335" fmla="*/ 2114787 w 3088765"/>
                  <a:gd name="connsiteY335" fmla="*/ 118677 h 430199"/>
                  <a:gd name="connsiteX336" fmla="*/ 2122250 w 3088765"/>
                  <a:gd name="connsiteY336" fmla="*/ 105902 h 430199"/>
                  <a:gd name="connsiteX337" fmla="*/ 1379898 w 3088765"/>
                  <a:gd name="connsiteY337" fmla="*/ 145129 h 430199"/>
                  <a:gd name="connsiteX338" fmla="*/ 1395473 w 3088765"/>
                  <a:gd name="connsiteY338" fmla="*/ 201258 h 430199"/>
                  <a:gd name="connsiteX339" fmla="*/ 1413007 w 3088765"/>
                  <a:gd name="connsiteY339" fmla="*/ 214814 h 430199"/>
                  <a:gd name="connsiteX340" fmla="*/ 1431550 w 3088765"/>
                  <a:gd name="connsiteY340" fmla="*/ 231906 h 430199"/>
                  <a:gd name="connsiteX341" fmla="*/ 1408003 w 3088765"/>
                  <a:gd name="connsiteY341" fmla="*/ 242010 h 430199"/>
                  <a:gd name="connsiteX342" fmla="*/ 1384456 w 3088765"/>
                  <a:gd name="connsiteY342" fmla="*/ 252607 h 430199"/>
                  <a:gd name="connsiteX343" fmla="*/ 1329070 w 3088765"/>
                  <a:gd name="connsiteY343" fmla="*/ 301473 h 430199"/>
                  <a:gd name="connsiteX344" fmla="*/ 1365435 w 3088765"/>
                  <a:gd name="connsiteY344" fmla="*/ 212906 h 430199"/>
                  <a:gd name="connsiteX345" fmla="*/ 1379898 w 3088765"/>
                  <a:gd name="connsiteY345" fmla="*/ 145129 h 430199"/>
                  <a:gd name="connsiteX346" fmla="*/ 778616 w 3088765"/>
                  <a:gd name="connsiteY346" fmla="*/ 185159 h 430199"/>
                  <a:gd name="connsiteX347" fmla="*/ 790442 w 3088765"/>
                  <a:gd name="connsiteY347" fmla="*/ 215510 h 430199"/>
                  <a:gd name="connsiteX348" fmla="*/ 780471 w 3088765"/>
                  <a:gd name="connsiteY348" fmla="*/ 245861 h 430199"/>
                  <a:gd name="connsiteX349" fmla="*/ 770501 w 3088765"/>
                  <a:gd name="connsiteY349" fmla="*/ 215510 h 430199"/>
                  <a:gd name="connsiteX350" fmla="*/ 778616 w 3088765"/>
                  <a:gd name="connsiteY350" fmla="*/ 185159 h 430199"/>
                  <a:gd name="connsiteX351" fmla="*/ 1156185 w 3088765"/>
                  <a:gd name="connsiteY351" fmla="*/ 152086 h 430199"/>
                  <a:gd name="connsiteX352" fmla="*/ 1170363 w 3088765"/>
                  <a:gd name="connsiteY352" fmla="*/ 178087 h 430199"/>
                  <a:gd name="connsiteX353" fmla="*/ 1158409 w 3088765"/>
                  <a:gd name="connsiteY353" fmla="*/ 204088 h 430199"/>
                  <a:gd name="connsiteX354" fmla="*/ 1146454 w 3088765"/>
                  <a:gd name="connsiteY354" fmla="*/ 178087 h 430199"/>
                  <a:gd name="connsiteX355" fmla="*/ 1156185 w 3088765"/>
                  <a:gd name="connsiteY355" fmla="*/ 152086 h 430199"/>
                  <a:gd name="connsiteX356" fmla="*/ 747333 w 3088765"/>
                  <a:gd name="connsiteY356" fmla="*/ 177040 h 430199"/>
                  <a:gd name="connsiteX357" fmla="*/ 760322 w 3088765"/>
                  <a:gd name="connsiteY357" fmla="*/ 242557 h 430199"/>
                  <a:gd name="connsiteX358" fmla="*/ 774946 w 3088765"/>
                  <a:gd name="connsiteY358" fmla="*/ 258381 h 430199"/>
                  <a:gd name="connsiteX359" fmla="*/ 790411 w 3088765"/>
                  <a:gd name="connsiteY359" fmla="*/ 278333 h 430199"/>
                  <a:gd name="connsiteX360" fmla="*/ 770773 w 3088765"/>
                  <a:gd name="connsiteY360" fmla="*/ 290127 h 430199"/>
                  <a:gd name="connsiteX361" fmla="*/ 751135 w 3088765"/>
                  <a:gd name="connsiteY361" fmla="*/ 302497 h 430199"/>
                  <a:gd name="connsiteX362" fmla="*/ 704943 w 3088765"/>
                  <a:gd name="connsiteY362" fmla="*/ 359537 h 430199"/>
                  <a:gd name="connsiteX363" fmla="*/ 735271 w 3088765"/>
                  <a:gd name="connsiteY363" fmla="*/ 256155 h 430199"/>
                  <a:gd name="connsiteX364" fmla="*/ 747333 w 3088765"/>
                  <a:gd name="connsiteY364" fmla="*/ 177040 h 430199"/>
                  <a:gd name="connsiteX365" fmla="*/ 2064654 w 3088765"/>
                  <a:gd name="connsiteY365" fmla="*/ 84380 h 430199"/>
                  <a:gd name="connsiteX366" fmla="*/ 2093341 w 3088765"/>
                  <a:gd name="connsiteY366" fmla="*/ 89464 h 430199"/>
                  <a:gd name="connsiteX367" fmla="*/ 2092163 w 3088765"/>
                  <a:gd name="connsiteY367" fmla="*/ 90601 h 430199"/>
                  <a:gd name="connsiteX368" fmla="*/ 2060795 w 3088765"/>
                  <a:gd name="connsiteY368" fmla="*/ 105678 h 430199"/>
                  <a:gd name="connsiteX369" fmla="*/ 2060237 w 3088765"/>
                  <a:gd name="connsiteY369" fmla="*/ 91931 h 430199"/>
                  <a:gd name="connsiteX370" fmla="*/ 1118675 w 3088765"/>
                  <a:gd name="connsiteY370" fmla="*/ 145129 h 430199"/>
                  <a:gd name="connsiteX371" fmla="*/ 1134250 w 3088765"/>
                  <a:gd name="connsiteY371" fmla="*/ 201258 h 430199"/>
                  <a:gd name="connsiteX372" fmla="*/ 1151784 w 3088765"/>
                  <a:gd name="connsiteY372" fmla="*/ 214814 h 430199"/>
                  <a:gd name="connsiteX373" fmla="*/ 1170327 w 3088765"/>
                  <a:gd name="connsiteY373" fmla="*/ 231906 h 430199"/>
                  <a:gd name="connsiteX374" fmla="*/ 1146780 w 3088765"/>
                  <a:gd name="connsiteY374" fmla="*/ 242010 h 430199"/>
                  <a:gd name="connsiteX375" fmla="*/ 1123233 w 3088765"/>
                  <a:gd name="connsiteY375" fmla="*/ 252607 h 430199"/>
                  <a:gd name="connsiteX376" fmla="*/ 1067847 w 3088765"/>
                  <a:gd name="connsiteY376" fmla="*/ 301473 h 430199"/>
                  <a:gd name="connsiteX377" fmla="*/ 1104212 w 3088765"/>
                  <a:gd name="connsiteY377" fmla="*/ 212906 h 430199"/>
                  <a:gd name="connsiteX378" fmla="*/ 1118675 w 3088765"/>
                  <a:gd name="connsiteY378" fmla="*/ 145129 h 430199"/>
                  <a:gd name="connsiteX379" fmla="*/ 517394 w 3088765"/>
                  <a:gd name="connsiteY379" fmla="*/ 185160 h 430199"/>
                  <a:gd name="connsiteX380" fmla="*/ 529218 w 3088765"/>
                  <a:gd name="connsiteY380" fmla="*/ 215510 h 430199"/>
                  <a:gd name="connsiteX381" fmla="*/ 519248 w 3088765"/>
                  <a:gd name="connsiteY381" fmla="*/ 245861 h 430199"/>
                  <a:gd name="connsiteX382" fmla="*/ 509278 w 3088765"/>
                  <a:gd name="connsiteY382" fmla="*/ 215510 h 430199"/>
                  <a:gd name="connsiteX383" fmla="*/ 517394 w 3088765"/>
                  <a:gd name="connsiteY383" fmla="*/ 185160 h 430199"/>
                  <a:gd name="connsiteX384" fmla="*/ 900831 w 3088765"/>
                  <a:gd name="connsiteY384" fmla="*/ 152085 h 430199"/>
                  <a:gd name="connsiteX385" fmla="*/ 915010 w 3088765"/>
                  <a:gd name="connsiteY385" fmla="*/ 178087 h 430199"/>
                  <a:gd name="connsiteX386" fmla="*/ 903056 w 3088765"/>
                  <a:gd name="connsiteY386" fmla="*/ 204088 h 430199"/>
                  <a:gd name="connsiteX387" fmla="*/ 891101 w 3088765"/>
                  <a:gd name="connsiteY387" fmla="*/ 178087 h 430199"/>
                  <a:gd name="connsiteX388" fmla="*/ 900831 w 3088765"/>
                  <a:gd name="connsiteY388" fmla="*/ 152085 h 430199"/>
                  <a:gd name="connsiteX389" fmla="*/ 2008692 w 3088765"/>
                  <a:gd name="connsiteY389" fmla="*/ 74462 h 430199"/>
                  <a:gd name="connsiteX390" fmla="*/ 2022169 w 3088765"/>
                  <a:gd name="connsiteY390" fmla="*/ 76851 h 430199"/>
                  <a:gd name="connsiteX391" fmla="*/ 2022900 w 3088765"/>
                  <a:gd name="connsiteY391" fmla="*/ 96408 h 430199"/>
                  <a:gd name="connsiteX392" fmla="*/ 2006958 w 3088765"/>
                  <a:gd name="connsiteY392" fmla="*/ 146966 h 430199"/>
                  <a:gd name="connsiteX393" fmla="*/ 1966118 w 3088765"/>
                  <a:gd name="connsiteY393" fmla="*/ 184005 h 430199"/>
                  <a:gd name="connsiteX394" fmla="*/ 1989413 w 3088765"/>
                  <a:gd name="connsiteY394" fmla="*/ 132276 h 430199"/>
                  <a:gd name="connsiteX395" fmla="*/ 2002226 w 3088765"/>
                  <a:gd name="connsiteY395" fmla="*/ 92280 h 430199"/>
                  <a:gd name="connsiteX396" fmla="*/ 486110 w 3088765"/>
                  <a:gd name="connsiteY396" fmla="*/ 177040 h 430199"/>
                  <a:gd name="connsiteX397" fmla="*/ 499100 w 3088765"/>
                  <a:gd name="connsiteY397" fmla="*/ 242557 h 430199"/>
                  <a:gd name="connsiteX398" fmla="*/ 513724 w 3088765"/>
                  <a:gd name="connsiteY398" fmla="*/ 258381 h 430199"/>
                  <a:gd name="connsiteX399" fmla="*/ 529188 w 3088765"/>
                  <a:gd name="connsiteY399" fmla="*/ 278333 h 430199"/>
                  <a:gd name="connsiteX400" fmla="*/ 509550 w 3088765"/>
                  <a:gd name="connsiteY400" fmla="*/ 290128 h 430199"/>
                  <a:gd name="connsiteX401" fmla="*/ 489912 w 3088765"/>
                  <a:gd name="connsiteY401" fmla="*/ 302497 h 430199"/>
                  <a:gd name="connsiteX402" fmla="*/ 443720 w 3088765"/>
                  <a:gd name="connsiteY402" fmla="*/ 359537 h 430199"/>
                  <a:gd name="connsiteX403" fmla="*/ 474048 w 3088765"/>
                  <a:gd name="connsiteY403" fmla="*/ 256154 h 430199"/>
                  <a:gd name="connsiteX404" fmla="*/ 486110 w 3088765"/>
                  <a:gd name="connsiteY404" fmla="*/ 177040 h 430199"/>
                  <a:gd name="connsiteX405" fmla="*/ 863321 w 3088765"/>
                  <a:gd name="connsiteY405" fmla="*/ 145129 h 430199"/>
                  <a:gd name="connsiteX406" fmla="*/ 878896 w 3088765"/>
                  <a:gd name="connsiteY406" fmla="*/ 201258 h 430199"/>
                  <a:gd name="connsiteX407" fmla="*/ 896430 w 3088765"/>
                  <a:gd name="connsiteY407" fmla="*/ 214814 h 430199"/>
                  <a:gd name="connsiteX408" fmla="*/ 914973 w 3088765"/>
                  <a:gd name="connsiteY408" fmla="*/ 231906 h 430199"/>
                  <a:gd name="connsiteX409" fmla="*/ 891427 w 3088765"/>
                  <a:gd name="connsiteY409" fmla="*/ 242010 h 430199"/>
                  <a:gd name="connsiteX410" fmla="*/ 867879 w 3088765"/>
                  <a:gd name="connsiteY410" fmla="*/ 252607 h 430199"/>
                  <a:gd name="connsiteX411" fmla="*/ 812493 w 3088765"/>
                  <a:gd name="connsiteY411" fmla="*/ 301473 h 430199"/>
                  <a:gd name="connsiteX412" fmla="*/ 848858 w 3088765"/>
                  <a:gd name="connsiteY412" fmla="*/ 212906 h 430199"/>
                  <a:gd name="connsiteX413" fmla="*/ 863321 w 3088765"/>
                  <a:gd name="connsiteY413" fmla="*/ 145129 h 430199"/>
                  <a:gd name="connsiteX414" fmla="*/ 262041 w 3088765"/>
                  <a:gd name="connsiteY414" fmla="*/ 185159 h 430199"/>
                  <a:gd name="connsiteX415" fmla="*/ 273865 w 3088765"/>
                  <a:gd name="connsiteY415" fmla="*/ 215510 h 430199"/>
                  <a:gd name="connsiteX416" fmla="*/ 263896 w 3088765"/>
                  <a:gd name="connsiteY416" fmla="*/ 245861 h 430199"/>
                  <a:gd name="connsiteX417" fmla="*/ 253925 w 3088765"/>
                  <a:gd name="connsiteY417" fmla="*/ 215510 h 430199"/>
                  <a:gd name="connsiteX418" fmla="*/ 262041 w 3088765"/>
                  <a:gd name="connsiteY418" fmla="*/ 185159 h 430199"/>
                  <a:gd name="connsiteX419" fmla="*/ 1954590 w 3088765"/>
                  <a:gd name="connsiteY419" fmla="*/ 64874 h 430199"/>
                  <a:gd name="connsiteX420" fmla="*/ 1984944 w 3088765"/>
                  <a:gd name="connsiteY420" fmla="*/ 70253 h 430199"/>
                  <a:gd name="connsiteX421" fmla="*/ 1970544 w 3088765"/>
                  <a:gd name="connsiteY421" fmla="*/ 93349 h 430199"/>
                  <a:gd name="connsiteX422" fmla="*/ 1944383 w 3088765"/>
                  <a:gd name="connsiteY422" fmla="*/ 114254 h 430199"/>
                  <a:gd name="connsiteX423" fmla="*/ 1954570 w 3088765"/>
                  <a:gd name="connsiteY423" fmla="*/ 64922 h 430199"/>
                  <a:gd name="connsiteX424" fmla="*/ 1886655 w 3088765"/>
                  <a:gd name="connsiteY424" fmla="*/ 68963 h 430199"/>
                  <a:gd name="connsiteX425" fmla="*/ 1892323 w 3088765"/>
                  <a:gd name="connsiteY425" fmla="*/ 70393 h 430199"/>
                  <a:gd name="connsiteX426" fmla="*/ 1874602 w 3088765"/>
                  <a:gd name="connsiteY426" fmla="*/ 129273 h 430199"/>
                  <a:gd name="connsiteX427" fmla="*/ 1825633 w 3088765"/>
                  <a:gd name="connsiteY427" fmla="*/ 155988 h 430199"/>
                  <a:gd name="connsiteX428" fmla="*/ 1853565 w 3088765"/>
                  <a:gd name="connsiteY428" fmla="*/ 118677 h 430199"/>
                  <a:gd name="connsiteX429" fmla="*/ 1886655 w 3088765"/>
                  <a:gd name="connsiteY429" fmla="*/ 68963 h 430199"/>
                  <a:gd name="connsiteX430" fmla="*/ 645479 w 3088765"/>
                  <a:gd name="connsiteY430" fmla="*/ 152085 h 430199"/>
                  <a:gd name="connsiteX431" fmla="*/ 659657 w 3088765"/>
                  <a:gd name="connsiteY431" fmla="*/ 178087 h 430199"/>
                  <a:gd name="connsiteX432" fmla="*/ 647703 w 3088765"/>
                  <a:gd name="connsiteY432" fmla="*/ 204087 h 430199"/>
                  <a:gd name="connsiteX433" fmla="*/ 635748 w 3088765"/>
                  <a:gd name="connsiteY433" fmla="*/ 178087 h 430199"/>
                  <a:gd name="connsiteX434" fmla="*/ 645479 w 3088765"/>
                  <a:gd name="connsiteY434" fmla="*/ 152085 h 430199"/>
                  <a:gd name="connsiteX435" fmla="*/ 230757 w 3088765"/>
                  <a:gd name="connsiteY435" fmla="*/ 177040 h 430199"/>
                  <a:gd name="connsiteX436" fmla="*/ 243747 w 3088765"/>
                  <a:gd name="connsiteY436" fmla="*/ 242557 h 430199"/>
                  <a:gd name="connsiteX437" fmla="*/ 258370 w 3088765"/>
                  <a:gd name="connsiteY437" fmla="*/ 258381 h 430199"/>
                  <a:gd name="connsiteX438" fmla="*/ 273835 w 3088765"/>
                  <a:gd name="connsiteY438" fmla="*/ 278333 h 430199"/>
                  <a:gd name="connsiteX439" fmla="*/ 254197 w 3088765"/>
                  <a:gd name="connsiteY439" fmla="*/ 290127 h 430199"/>
                  <a:gd name="connsiteX440" fmla="*/ 234558 w 3088765"/>
                  <a:gd name="connsiteY440" fmla="*/ 302496 h 430199"/>
                  <a:gd name="connsiteX441" fmla="*/ 188367 w 3088765"/>
                  <a:gd name="connsiteY441" fmla="*/ 359537 h 430199"/>
                  <a:gd name="connsiteX442" fmla="*/ 218695 w 3088765"/>
                  <a:gd name="connsiteY442" fmla="*/ 256155 h 430199"/>
                  <a:gd name="connsiteX443" fmla="*/ 230757 w 3088765"/>
                  <a:gd name="connsiteY443" fmla="*/ 177040 h 430199"/>
                  <a:gd name="connsiteX444" fmla="*/ 607969 w 3088765"/>
                  <a:gd name="connsiteY444" fmla="*/ 145129 h 430199"/>
                  <a:gd name="connsiteX445" fmla="*/ 623544 w 3088765"/>
                  <a:gd name="connsiteY445" fmla="*/ 201258 h 430199"/>
                  <a:gd name="connsiteX446" fmla="*/ 641078 w 3088765"/>
                  <a:gd name="connsiteY446" fmla="*/ 214814 h 430199"/>
                  <a:gd name="connsiteX447" fmla="*/ 659621 w 3088765"/>
                  <a:gd name="connsiteY447" fmla="*/ 231906 h 430199"/>
                  <a:gd name="connsiteX448" fmla="*/ 636074 w 3088765"/>
                  <a:gd name="connsiteY448" fmla="*/ 242011 h 430199"/>
                  <a:gd name="connsiteX449" fmla="*/ 612527 w 3088765"/>
                  <a:gd name="connsiteY449" fmla="*/ 252607 h 430199"/>
                  <a:gd name="connsiteX450" fmla="*/ 557141 w 3088765"/>
                  <a:gd name="connsiteY450" fmla="*/ 301473 h 430199"/>
                  <a:gd name="connsiteX451" fmla="*/ 593506 w 3088765"/>
                  <a:gd name="connsiteY451" fmla="*/ 212906 h 430199"/>
                  <a:gd name="connsiteX452" fmla="*/ 607969 w 3088765"/>
                  <a:gd name="connsiteY452" fmla="*/ 145129 h 430199"/>
                  <a:gd name="connsiteX453" fmla="*/ 1761657 w 3088765"/>
                  <a:gd name="connsiteY453" fmla="*/ 63350 h 430199"/>
                  <a:gd name="connsiteX454" fmla="*/ 1766384 w 3088765"/>
                  <a:gd name="connsiteY454" fmla="*/ 65333 h 430199"/>
                  <a:gd name="connsiteX455" fmla="*/ 1751605 w 3088765"/>
                  <a:gd name="connsiteY455" fmla="*/ 146966 h 430199"/>
                  <a:gd name="connsiteX456" fmla="*/ 1710765 w 3088765"/>
                  <a:gd name="connsiteY456" fmla="*/ 184006 h 430199"/>
                  <a:gd name="connsiteX457" fmla="*/ 1734060 w 3088765"/>
                  <a:gd name="connsiteY457" fmla="*/ 132277 h 430199"/>
                  <a:gd name="connsiteX458" fmla="*/ 1761657 w 3088765"/>
                  <a:gd name="connsiteY458" fmla="*/ 63350 h 430199"/>
                  <a:gd name="connsiteX459" fmla="*/ 1631302 w 3088765"/>
                  <a:gd name="connsiteY459" fmla="*/ 68964 h 430199"/>
                  <a:gd name="connsiteX460" fmla="*/ 1636970 w 3088765"/>
                  <a:gd name="connsiteY460" fmla="*/ 70393 h 430199"/>
                  <a:gd name="connsiteX461" fmla="*/ 1619249 w 3088765"/>
                  <a:gd name="connsiteY461" fmla="*/ 129272 h 430199"/>
                  <a:gd name="connsiteX462" fmla="*/ 1570280 w 3088765"/>
                  <a:gd name="connsiteY462" fmla="*/ 155988 h 430199"/>
                  <a:gd name="connsiteX463" fmla="*/ 1598211 w 3088765"/>
                  <a:gd name="connsiteY463" fmla="*/ 118677 h 430199"/>
                  <a:gd name="connsiteX464" fmla="*/ 1631302 w 3088765"/>
                  <a:gd name="connsiteY464" fmla="*/ 68964 h 430199"/>
                  <a:gd name="connsiteX465" fmla="*/ 384256 w 3088765"/>
                  <a:gd name="connsiteY465" fmla="*/ 152085 h 430199"/>
                  <a:gd name="connsiteX466" fmla="*/ 398435 w 3088765"/>
                  <a:gd name="connsiteY466" fmla="*/ 178087 h 430199"/>
                  <a:gd name="connsiteX467" fmla="*/ 386480 w 3088765"/>
                  <a:gd name="connsiteY467" fmla="*/ 204087 h 430199"/>
                  <a:gd name="connsiteX468" fmla="*/ 374526 w 3088765"/>
                  <a:gd name="connsiteY468" fmla="*/ 178087 h 430199"/>
                  <a:gd name="connsiteX469" fmla="*/ 384256 w 3088765"/>
                  <a:gd name="connsiteY469" fmla="*/ 152085 h 430199"/>
                  <a:gd name="connsiteX470" fmla="*/ 346746 w 3088765"/>
                  <a:gd name="connsiteY470" fmla="*/ 145129 h 430199"/>
                  <a:gd name="connsiteX471" fmla="*/ 362321 w 3088765"/>
                  <a:gd name="connsiteY471" fmla="*/ 201258 h 430199"/>
                  <a:gd name="connsiteX472" fmla="*/ 379855 w 3088765"/>
                  <a:gd name="connsiteY472" fmla="*/ 214814 h 430199"/>
                  <a:gd name="connsiteX473" fmla="*/ 398398 w 3088765"/>
                  <a:gd name="connsiteY473" fmla="*/ 231906 h 430199"/>
                  <a:gd name="connsiteX474" fmla="*/ 374852 w 3088765"/>
                  <a:gd name="connsiteY474" fmla="*/ 242011 h 430199"/>
                  <a:gd name="connsiteX475" fmla="*/ 351304 w 3088765"/>
                  <a:gd name="connsiteY475" fmla="*/ 252607 h 430199"/>
                  <a:gd name="connsiteX476" fmla="*/ 295918 w 3088765"/>
                  <a:gd name="connsiteY476" fmla="*/ 301473 h 430199"/>
                  <a:gd name="connsiteX477" fmla="*/ 332283 w 3088765"/>
                  <a:gd name="connsiteY477" fmla="*/ 212906 h 430199"/>
                  <a:gd name="connsiteX478" fmla="*/ 346746 w 3088765"/>
                  <a:gd name="connsiteY478" fmla="*/ 145129 h 430199"/>
                  <a:gd name="connsiteX479" fmla="*/ 1830624 w 3088765"/>
                  <a:gd name="connsiteY479" fmla="*/ 42903 h 430199"/>
                  <a:gd name="connsiteX480" fmla="*/ 1880849 w 3088765"/>
                  <a:gd name="connsiteY480" fmla="*/ 51805 h 430199"/>
                  <a:gd name="connsiteX481" fmla="*/ 1877205 w 3088765"/>
                  <a:gd name="connsiteY481" fmla="*/ 52053 h 430199"/>
                  <a:gd name="connsiteX482" fmla="*/ 1863491 w 3088765"/>
                  <a:gd name="connsiteY482" fmla="*/ 60856 h 430199"/>
                  <a:gd name="connsiteX483" fmla="*/ 1799572 w 3088765"/>
                  <a:gd name="connsiteY483" fmla="*/ 105678 h 430199"/>
                  <a:gd name="connsiteX484" fmla="*/ 1828944 w 3088765"/>
                  <a:gd name="connsiteY484" fmla="*/ 45745 h 430199"/>
                  <a:gd name="connsiteX485" fmla="*/ 1506304 w 3088765"/>
                  <a:gd name="connsiteY485" fmla="*/ 63350 h 430199"/>
                  <a:gd name="connsiteX486" fmla="*/ 1511031 w 3088765"/>
                  <a:gd name="connsiteY486" fmla="*/ 65333 h 430199"/>
                  <a:gd name="connsiteX487" fmla="*/ 1496252 w 3088765"/>
                  <a:gd name="connsiteY487" fmla="*/ 146966 h 430199"/>
                  <a:gd name="connsiteX488" fmla="*/ 1455411 w 3088765"/>
                  <a:gd name="connsiteY488" fmla="*/ 184006 h 430199"/>
                  <a:gd name="connsiteX489" fmla="*/ 1478706 w 3088765"/>
                  <a:gd name="connsiteY489" fmla="*/ 132277 h 430199"/>
                  <a:gd name="connsiteX490" fmla="*/ 1506304 w 3088765"/>
                  <a:gd name="connsiteY490" fmla="*/ 63350 h 430199"/>
                  <a:gd name="connsiteX491" fmla="*/ 1375948 w 3088765"/>
                  <a:gd name="connsiteY491" fmla="*/ 68964 h 430199"/>
                  <a:gd name="connsiteX492" fmla="*/ 1381617 w 3088765"/>
                  <a:gd name="connsiteY492" fmla="*/ 70393 h 430199"/>
                  <a:gd name="connsiteX493" fmla="*/ 1363896 w 3088765"/>
                  <a:gd name="connsiteY493" fmla="*/ 129273 h 430199"/>
                  <a:gd name="connsiteX494" fmla="*/ 1314926 w 3088765"/>
                  <a:gd name="connsiteY494" fmla="*/ 155988 h 430199"/>
                  <a:gd name="connsiteX495" fmla="*/ 1342858 w 3088765"/>
                  <a:gd name="connsiteY495" fmla="*/ 118677 h 430199"/>
                  <a:gd name="connsiteX496" fmla="*/ 1375948 w 3088765"/>
                  <a:gd name="connsiteY496" fmla="*/ 68964 h 430199"/>
                  <a:gd name="connsiteX497" fmla="*/ 128903 w 3088765"/>
                  <a:gd name="connsiteY497" fmla="*/ 152085 h 430199"/>
                  <a:gd name="connsiteX498" fmla="*/ 143082 w 3088765"/>
                  <a:gd name="connsiteY498" fmla="*/ 178087 h 430199"/>
                  <a:gd name="connsiteX499" fmla="*/ 131127 w 3088765"/>
                  <a:gd name="connsiteY499" fmla="*/ 204087 h 430199"/>
                  <a:gd name="connsiteX500" fmla="*/ 119172 w 3088765"/>
                  <a:gd name="connsiteY500" fmla="*/ 178087 h 430199"/>
                  <a:gd name="connsiteX501" fmla="*/ 128903 w 3088765"/>
                  <a:gd name="connsiteY501" fmla="*/ 152085 h 430199"/>
                  <a:gd name="connsiteX502" fmla="*/ 91393 w 3088765"/>
                  <a:gd name="connsiteY502" fmla="*/ 145129 h 430199"/>
                  <a:gd name="connsiteX503" fmla="*/ 106968 w 3088765"/>
                  <a:gd name="connsiteY503" fmla="*/ 201257 h 430199"/>
                  <a:gd name="connsiteX504" fmla="*/ 124502 w 3088765"/>
                  <a:gd name="connsiteY504" fmla="*/ 214814 h 430199"/>
                  <a:gd name="connsiteX505" fmla="*/ 143045 w 3088765"/>
                  <a:gd name="connsiteY505" fmla="*/ 231907 h 430199"/>
                  <a:gd name="connsiteX506" fmla="*/ 119499 w 3088765"/>
                  <a:gd name="connsiteY506" fmla="*/ 242011 h 430199"/>
                  <a:gd name="connsiteX507" fmla="*/ 95951 w 3088765"/>
                  <a:gd name="connsiteY507" fmla="*/ 252607 h 430199"/>
                  <a:gd name="connsiteX508" fmla="*/ 40565 w 3088765"/>
                  <a:gd name="connsiteY508" fmla="*/ 301473 h 430199"/>
                  <a:gd name="connsiteX509" fmla="*/ 76930 w 3088765"/>
                  <a:gd name="connsiteY509" fmla="*/ 212906 h 430199"/>
                  <a:gd name="connsiteX510" fmla="*/ 91393 w 3088765"/>
                  <a:gd name="connsiteY510" fmla="*/ 145129 h 430199"/>
                  <a:gd name="connsiteX511" fmla="*/ 1245081 w 3088765"/>
                  <a:gd name="connsiteY511" fmla="*/ 63350 h 430199"/>
                  <a:gd name="connsiteX512" fmla="*/ 1249808 w 3088765"/>
                  <a:gd name="connsiteY512" fmla="*/ 65333 h 430199"/>
                  <a:gd name="connsiteX513" fmla="*/ 1235029 w 3088765"/>
                  <a:gd name="connsiteY513" fmla="*/ 146966 h 430199"/>
                  <a:gd name="connsiteX514" fmla="*/ 1194188 w 3088765"/>
                  <a:gd name="connsiteY514" fmla="*/ 184006 h 430199"/>
                  <a:gd name="connsiteX515" fmla="*/ 1217484 w 3088765"/>
                  <a:gd name="connsiteY515" fmla="*/ 132277 h 430199"/>
                  <a:gd name="connsiteX516" fmla="*/ 1245081 w 3088765"/>
                  <a:gd name="connsiteY516" fmla="*/ 63350 h 430199"/>
                  <a:gd name="connsiteX517" fmla="*/ 1713815 w 3088765"/>
                  <a:gd name="connsiteY517" fmla="*/ 30343 h 430199"/>
                  <a:gd name="connsiteX518" fmla="*/ 1775917 w 3088765"/>
                  <a:gd name="connsiteY518" fmla="*/ 36179 h 430199"/>
                  <a:gd name="connsiteX519" fmla="*/ 1765002 w 3088765"/>
                  <a:gd name="connsiteY519" fmla="*/ 38632 h 430199"/>
                  <a:gd name="connsiteX520" fmla="*/ 1742338 w 3088765"/>
                  <a:gd name="connsiteY520" fmla="*/ 52108 h 430199"/>
                  <a:gd name="connsiteX521" fmla="*/ 1689029 w 3088765"/>
                  <a:gd name="connsiteY521" fmla="*/ 114254 h 430199"/>
                  <a:gd name="connsiteX522" fmla="*/ 1713525 w 3088765"/>
                  <a:gd name="connsiteY522" fmla="*/ 31158 h 430199"/>
                  <a:gd name="connsiteX523" fmla="*/ 1114726 w 3088765"/>
                  <a:gd name="connsiteY523" fmla="*/ 68964 h 430199"/>
                  <a:gd name="connsiteX524" fmla="*/ 1120394 w 3088765"/>
                  <a:gd name="connsiteY524" fmla="*/ 70393 h 430199"/>
                  <a:gd name="connsiteX525" fmla="*/ 1102673 w 3088765"/>
                  <a:gd name="connsiteY525" fmla="*/ 129272 h 430199"/>
                  <a:gd name="connsiteX526" fmla="*/ 1053703 w 3088765"/>
                  <a:gd name="connsiteY526" fmla="*/ 155988 h 430199"/>
                  <a:gd name="connsiteX527" fmla="*/ 1081635 w 3088765"/>
                  <a:gd name="connsiteY527" fmla="*/ 118677 h 430199"/>
                  <a:gd name="connsiteX528" fmla="*/ 1114726 w 3088765"/>
                  <a:gd name="connsiteY528" fmla="*/ 68964 h 430199"/>
                  <a:gd name="connsiteX529" fmla="*/ 989727 w 3088765"/>
                  <a:gd name="connsiteY529" fmla="*/ 63349 h 430199"/>
                  <a:gd name="connsiteX530" fmla="*/ 994455 w 3088765"/>
                  <a:gd name="connsiteY530" fmla="*/ 65333 h 430199"/>
                  <a:gd name="connsiteX531" fmla="*/ 979675 w 3088765"/>
                  <a:gd name="connsiteY531" fmla="*/ 146966 h 430199"/>
                  <a:gd name="connsiteX532" fmla="*/ 938835 w 3088765"/>
                  <a:gd name="connsiteY532" fmla="*/ 184006 h 430199"/>
                  <a:gd name="connsiteX533" fmla="*/ 962130 w 3088765"/>
                  <a:gd name="connsiteY533" fmla="*/ 132277 h 430199"/>
                  <a:gd name="connsiteX534" fmla="*/ 989727 w 3088765"/>
                  <a:gd name="connsiteY534" fmla="*/ 63349 h 430199"/>
                  <a:gd name="connsiteX535" fmla="*/ 859372 w 3088765"/>
                  <a:gd name="connsiteY535" fmla="*/ 68964 h 430199"/>
                  <a:gd name="connsiteX536" fmla="*/ 865041 w 3088765"/>
                  <a:gd name="connsiteY536" fmla="*/ 70393 h 430199"/>
                  <a:gd name="connsiteX537" fmla="*/ 847319 w 3088765"/>
                  <a:gd name="connsiteY537" fmla="*/ 129273 h 430199"/>
                  <a:gd name="connsiteX538" fmla="*/ 798350 w 3088765"/>
                  <a:gd name="connsiteY538" fmla="*/ 155988 h 430199"/>
                  <a:gd name="connsiteX539" fmla="*/ 826282 w 3088765"/>
                  <a:gd name="connsiteY539" fmla="*/ 118677 h 430199"/>
                  <a:gd name="connsiteX540" fmla="*/ 859372 w 3088765"/>
                  <a:gd name="connsiteY540" fmla="*/ 68964 h 430199"/>
                  <a:gd name="connsiteX541" fmla="*/ 1587244 w 3088765"/>
                  <a:gd name="connsiteY541" fmla="*/ 18448 h 430199"/>
                  <a:gd name="connsiteX542" fmla="*/ 1631881 w 3088765"/>
                  <a:gd name="connsiteY542" fmla="*/ 22643 h 430199"/>
                  <a:gd name="connsiteX543" fmla="*/ 1641087 w 3088765"/>
                  <a:gd name="connsiteY543" fmla="*/ 26189 h 430199"/>
                  <a:gd name="connsiteX544" fmla="*/ 1662487 w 3088765"/>
                  <a:gd name="connsiteY544" fmla="*/ 41867 h 430199"/>
                  <a:gd name="connsiteX545" fmla="*/ 1635312 w 3088765"/>
                  <a:gd name="connsiteY545" fmla="*/ 51136 h 430199"/>
                  <a:gd name="connsiteX546" fmla="*/ 1608138 w 3088765"/>
                  <a:gd name="connsiteY546" fmla="*/ 60856 h 430199"/>
                  <a:gd name="connsiteX547" fmla="*/ 1544218 w 3088765"/>
                  <a:gd name="connsiteY547" fmla="*/ 105678 h 430199"/>
                  <a:gd name="connsiteX548" fmla="*/ 1586186 w 3088765"/>
                  <a:gd name="connsiteY548" fmla="*/ 24440 h 430199"/>
                  <a:gd name="connsiteX549" fmla="*/ 734375 w 3088765"/>
                  <a:gd name="connsiteY549" fmla="*/ 63350 h 430199"/>
                  <a:gd name="connsiteX550" fmla="*/ 739102 w 3088765"/>
                  <a:gd name="connsiteY550" fmla="*/ 65333 h 430199"/>
                  <a:gd name="connsiteX551" fmla="*/ 724323 w 3088765"/>
                  <a:gd name="connsiteY551" fmla="*/ 146967 h 430199"/>
                  <a:gd name="connsiteX552" fmla="*/ 683482 w 3088765"/>
                  <a:gd name="connsiteY552" fmla="*/ 184006 h 430199"/>
                  <a:gd name="connsiteX553" fmla="*/ 706778 w 3088765"/>
                  <a:gd name="connsiteY553" fmla="*/ 132277 h 430199"/>
                  <a:gd name="connsiteX554" fmla="*/ 734375 w 3088765"/>
                  <a:gd name="connsiteY554" fmla="*/ 63350 h 430199"/>
                  <a:gd name="connsiteX555" fmla="*/ 604019 w 3088765"/>
                  <a:gd name="connsiteY555" fmla="*/ 68964 h 430199"/>
                  <a:gd name="connsiteX556" fmla="*/ 609688 w 3088765"/>
                  <a:gd name="connsiteY556" fmla="*/ 70394 h 430199"/>
                  <a:gd name="connsiteX557" fmla="*/ 591967 w 3088765"/>
                  <a:gd name="connsiteY557" fmla="*/ 129273 h 430199"/>
                  <a:gd name="connsiteX558" fmla="*/ 542997 w 3088765"/>
                  <a:gd name="connsiteY558" fmla="*/ 155988 h 430199"/>
                  <a:gd name="connsiteX559" fmla="*/ 570929 w 3088765"/>
                  <a:gd name="connsiteY559" fmla="*/ 118678 h 430199"/>
                  <a:gd name="connsiteX560" fmla="*/ 604019 w 3088765"/>
                  <a:gd name="connsiteY560" fmla="*/ 68964 h 430199"/>
                  <a:gd name="connsiteX561" fmla="*/ 1466266 w 3088765"/>
                  <a:gd name="connsiteY561" fmla="*/ 8400 h 430199"/>
                  <a:gd name="connsiteX562" fmla="*/ 1485333 w 3088765"/>
                  <a:gd name="connsiteY562" fmla="*/ 8871 h 430199"/>
                  <a:gd name="connsiteX563" fmla="*/ 1521194 w 3088765"/>
                  <a:gd name="connsiteY563" fmla="*/ 12241 h 430199"/>
                  <a:gd name="connsiteX564" fmla="*/ 1532312 w 3088765"/>
                  <a:gd name="connsiteY564" fmla="*/ 25782 h 430199"/>
                  <a:gd name="connsiteX565" fmla="*/ 1509648 w 3088765"/>
                  <a:gd name="connsiteY565" fmla="*/ 38632 h 430199"/>
                  <a:gd name="connsiteX566" fmla="*/ 1486984 w 3088765"/>
                  <a:gd name="connsiteY566" fmla="*/ 52109 h 430199"/>
                  <a:gd name="connsiteX567" fmla="*/ 1433676 w 3088765"/>
                  <a:gd name="connsiteY567" fmla="*/ 114254 h 430199"/>
                  <a:gd name="connsiteX568" fmla="*/ 1458173 w 3088765"/>
                  <a:gd name="connsiteY568" fmla="*/ 31158 h 430199"/>
                  <a:gd name="connsiteX569" fmla="*/ 1383488 w 3088765"/>
                  <a:gd name="connsiteY569" fmla="*/ 6354 h 430199"/>
                  <a:gd name="connsiteX570" fmla="*/ 1403737 w 3088765"/>
                  <a:gd name="connsiteY570" fmla="*/ 6854 h 430199"/>
                  <a:gd name="connsiteX571" fmla="*/ 1403135 w 3088765"/>
                  <a:gd name="connsiteY571" fmla="*/ 9365 h 430199"/>
                  <a:gd name="connsiteX572" fmla="*/ 1393380 w 3088765"/>
                  <a:gd name="connsiteY572" fmla="*/ 16351 h 430199"/>
                  <a:gd name="connsiteX573" fmla="*/ 1383785 w 3088765"/>
                  <a:gd name="connsiteY573" fmla="*/ 7407 h 430199"/>
                  <a:gd name="connsiteX574" fmla="*/ 1334243 w 3088765"/>
                  <a:gd name="connsiteY574" fmla="*/ 5136 h 430199"/>
                  <a:gd name="connsiteX575" fmla="*/ 1363274 w 3088765"/>
                  <a:gd name="connsiteY575" fmla="*/ 5854 h 430199"/>
                  <a:gd name="connsiteX576" fmla="*/ 1365498 w 3088765"/>
                  <a:gd name="connsiteY576" fmla="*/ 13754 h 430199"/>
                  <a:gd name="connsiteX577" fmla="*/ 1385734 w 3088765"/>
                  <a:gd name="connsiteY577" fmla="*/ 26189 h 430199"/>
                  <a:gd name="connsiteX578" fmla="*/ 1407134 w 3088765"/>
                  <a:gd name="connsiteY578" fmla="*/ 41867 h 430199"/>
                  <a:gd name="connsiteX579" fmla="*/ 1379959 w 3088765"/>
                  <a:gd name="connsiteY579" fmla="*/ 51136 h 430199"/>
                  <a:gd name="connsiteX580" fmla="*/ 1352784 w 3088765"/>
                  <a:gd name="connsiteY580" fmla="*/ 60855 h 430199"/>
                  <a:gd name="connsiteX581" fmla="*/ 1288865 w 3088765"/>
                  <a:gd name="connsiteY581" fmla="*/ 105678 h 430199"/>
                  <a:gd name="connsiteX582" fmla="*/ 1330833 w 3088765"/>
                  <a:gd name="connsiteY582" fmla="*/ 24440 h 430199"/>
                  <a:gd name="connsiteX583" fmla="*/ 473152 w 3088765"/>
                  <a:gd name="connsiteY583" fmla="*/ 63350 h 430199"/>
                  <a:gd name="connsiteX584" fmla="*/ 477880 w 3088765"/>
                  <a:gd name="connsiteY584" fmla="*/ 65333 h 430199"/>
                  <a:gd name="connsiteX585" fmla="*/ 463100 w 3088765"/>
                  <a:gd name="connsiteY585" fmla="*/ 146966 h 430199"/>
                  <a:gd name="connsiteX586" fmla="*/ 422260 w 3088765"/>
                  <a:gd name="connsiteY586" fmla="*/ 184006 h 430199"/>
                  <a:gd name="connsiteX587" fmla="*/ 445555 w 3088765"/>
                  <a:gd name="connsiteY587" fmla="*/ 132277 h 430199"/>
                  <a:gd name="connsiteX588" fmla="*/ 473152 w 3088765"/>
                  <a:gd name="connsiteY588" fmla="*/ 63350 h 430199"/>
                  <a:gd name="connsiteX589" fmla="*/ 29027 w 3088765"/>
                  <a:gd name="connsiteY589" fmla="*/ 92694 h 430199"/>
                  <a:gd name="connsiteX590" fmla="*/ 13953 w 3088765"/>
                  <a:gd name="connsiteY590" fmla="*/ 104369 h 430199"/>
                  <a:gd name="connsiteX591" fmla="*/ 361 w 3088765"/>
                  <a:gd name="connsiteY591" fmla="*/ 105679 h 430199"/>
                  <a:gd name="connsiteX592" fmla="*/ 0 w 3088765"/>
                  <a:gd name="connsiteY592" fmla="*/ 96801 h 430199"/>
                  <a:gd name="connsiteX593" fmla="*/ 5887 w 3088765"/>
                  <a:gd name="connsiteY593" fmla="*/ 95749 h 430199"/>
                  <a:gd name="connsiteX594" fmla="*/ 342797 w 3088765"/>
                  <a:gd name="connsiteY594" fmla="*/ 68964 h 430199"/>
                  <a:gd name="connsiteX595" fmla="*/ 348465 w 3088765"/>
                  <a:gd name="connsiteY595" fmla="*/ 70393 h 430199"/>
                  <a:gd name="connsiteX596" fmla="*/ 330744 w 3088765"/>
                  <a:gd name="connsiteY596" fmla="*/ 129273 h 430199"/>
                  <a:gd name="connsiteX597" fmla="*/ 281775 w 3088765"/>
                  <a:gd name="connsiteY597" fmla="*/ 155988 h 430199"/>
                  <a:gd name="connsiteX598" fmla="*/ 309707 w 3088765"/>
                  <a:gd name="connsiteY598" fmla="*/ 118677 h 430199"/>
                  <a:gd name="connsiteX599" fmla="*/ 342797 w 3088765"/>
                  <a:gd name="connsiteY599" fmla="*/ 68964 h 430199"/>
                  <a:gd name="connsiteX600" fmla="*/ 93966 w 3088765"/>
                  <a:gd name="connsiteY600" fmla="*/ 84118 h 430199"/>
                  <a:gd name="connsiteX601" fmla="*/ 94507 w 3088765"/>
                  <a:gd name="connsiteY601" fmla="*/ 92807 h 430199"/>
                  <a:gd name="connsiteX602" fmla="*/ 75391 w 3088765"/>
                  <a:gd name="connsiteY602" fmla="*/ 129273 h 430199"/>
                  <a:gd name="connsiteX603" fmla="*/ 26422 w 3088765"/>
                  <a:gd name="connsiteY603" fmla="*/ 155988 h 430199"/>
                  <a:gd name="connsiteX604" fmla="*/ 54353 w 3088765"/>
                  <a:gd name="connsiteY604" fmla="*/ 118678 h 430199"/>
                  <a:gd name="connsiteX605" fmla="*/ 69717 w 3088765"/>
                  <a:gd name="connsiteY605" fmla="*/ 89830 h 430199"/>
                  <a:gd name="connsiteX606" fmla="*/ 71362 w 3088765"/>
                  <a:gd name="connsiteY606" fmla="*/ 87103 h 430199"/>
                  <a:gd name="connsiteX607" fmla="*/ 1207319 w 3088765"/>
                  <a:gd name="connsiteY607" fmla="*/ 1999 h 430199"/>
                  <a:gd name="connsiteX608" fmla="*/ 1251760 w 3088765"/>
                  <a:gd name="connsiteY608" fmla="*/ 3097 h 430199"/>
                  <a:gd name="connsiteX609" fmla="*/ 1253242 w 3088765"/>
                  <a:gd name="connsiteY609" fmla="*/ 4046 h 430199"/>
                  <a:gd name="connsiteX610" fmla="*/ 1271090 w 3088765"/>
                  <a:gd name="connsiteY610" fmla="*/ 25783 h 430199"/>
                  <a:gd name="connsiteX611" fmla="*/ 1248426 w 3088765"/>
                  <a:gd name="connsiteY611" fmla="*/ 38632 h 430199"/>
                  <a:gd name="connsiteX612" fmla="*/ 1225762 w 3088765"/>
                  <a:gd name="connsiteY612" fmla="*/ 52108 h 430199"/>
                  <a:gd name="connsiteX613" fmla="*/ 1172453 w 3088765"/>
                  <a:gd name="connsiteY613" fmla="*/ 114254 h 430199"/>
                  <a:gd name="connsiteX614" fmla="*/ 1196950 w 3088765"/>
                  <a:gd name="connsiteY614" fmla="*/ 31158 h 430199"/>
                  <a:gd name="connsiteX615" fmla="*/ 184547 w 3088765"/>
                  <a:gd name="connsiteY615" fmla="*/ 72156 h 430199"/>
                  <a:gd name="connsiteX616" fmla="*/ 171333 w 3088765"/>
                  <a:gd name="connsiteY616" fmla="*/ 93350 h 430199"/>
                  <a:gd name="connsiteX617" fmla="*/ 145171 w 3088765"/>
                  <a:gd name="connsiteY617" fmla="*/ 114254 h 430199"/>
                  <a:gd name="connsiteX618" fmla="*/ 144706 w 3088765"/>
                  <a:gd name="connsiteY618" fmla="*/ 95193 h 430199"/>
                  <a:gd name="connsiteX619" fmla="*/ 151266 w 3088765"/>
                  <a:gd name="connsiteY619" fmla="*/ 76551 h 430199"/>
                  <a:gd name="connsiteX620" fmla="*/ 222594 w 3088765"/>
                  <a:gd name="connsiteY620" fmla="*/ 67132 h 430199"/>
                  <a:gd name="connsiteX621" fmla="*/ 223689 w 3088765"/>
                  <a:gd name="connsiteY621" fmla="*/ 96408 h 430199"/>
                  <a:gd name="connsiteX622" fmla="*/ 207747 w 3088765"/>
                  <a:gd name="connsiteY622" fmla="*/ 146967 h 430199"/>
                  <a:gd name="connsiteX623" fmla="*/ 166906 w 3088765"/>
                  <a:gd name="connsiteY623" fmla="*/ 184006 h 430199"/>
                  <a:gd name="connsiteX624" fmla="*/ 190201 w 3088765"/>
                  <a:gd name="connsiteY624" fmla="*/ 132277 h 430199"/>
                  <a:gd name="connsiteX625" fmla="*/ 210097 w 3088765"/>
                  <a:gd name="connsiteY625" fmla="*/ 72763 h 430199"/>
                  <a:gd name="connsiteX626" fmla="*/ 213748 w 3088765"/>
                  <a:gd name="connsiteY626" fmla="*/ 68300 h 430199"/>
                  <a:gd name="connsiteX627" fmla="*/ 1120538 w 3088765"/>
                  <a:gd name="connsiteY627" fmla="*/ 229 h 430199"/>
                  <a:gd name="connsiteX628" fmla="*/ 1126497 w 3088765"/>
                  <a:gd name="connsiteY628" fmla="*/ 0 h 430199"/>
                  <a:gd name="connsiteX629" fmla="*/ 1144052 w 3088765"/>
                  <a:gd name="connsiteY629" fmla="*/ 434 h 430199"/>
                  <a:gd name="connsiteX630" fmla="*/ 1141912 w 3088765"/>
                  <a:gd name="connsiteY630" fmla="*/ 9365 h 430199"/>
                  <a:gd name="connsiteX631" fmla="*/ 1132157 w 3088765"/>
                  <a:gd name="connsiteY631" fmla="*/ 16351 h 430199"/>
                  <a:gd name="connsiteX632" fmla="*/ 1122562 w 3088765"/>
                  <a:gd name="connsiteY632" fmla="*/ 7407 h 430199"/>
                  <a:gd name="connsiteX633" fmla="*/ 1073569 w 3088765"/>
                  <a:gd name="connsiteY633" fmla="*/ 2029 h 430199"/>
                  <a:gd name="connsiteX634" fmla="*/ 1100682 w 3088765"/>
                  <a:gd name="connsiteY634" fmla="*/ 990 h 430199"/>
                  <a:gd name="connsiteX635" fmla="*/ 1104276 w 3088765"/>
                  <a:gd name="connsiteY635" fmla="*/ 13754 h 430199"/>
                  <a:gd name="connsiteX636" fmla="*/ 1124511 w 3088765"/>
                  <a:gd name="connsiteY636" fmla="*/ 26189 h 430199"/>
                  <a:gd name="connsiteX637" fmla="*/ 1145911 w 3088765"/>
                  <a:gd name="connsiteY637" fmla="*/ 41867 h 430199"/>
                  <a:gd name="connsiteX638" fmla="*/ 1118736 w 3088765"/>
                  <a:gd name="connsiteY638" fmla="*/ 51136 h 430199"/>
                  <a:gd name="connsiteX639" fmla="*/ 1091561 w 3088765"/>
                  <a:gd name="connsiteY639" fmla="*/ 60856 h 430199"/>
                  <a:gd name="connsiteX640" fmla="*/ 1027642 w 3088765"/>
                  <a:gd name="connsiteY640" fmla="*/ 105678 h 430199"/>
                  <a:gd name="connsiteX641" fmla="*/ 1069610 w 3088765"/>
                  <a:gd name="connsiteY641" fmla="*/ 24440 h 430199"/>
                  <a:gd name="connsiteX642" fmla="*/ 332456 w 3088765"/>
                  <a:gd name="connsiteY642" fmla="*/ 52624 h 430199"/>
                  <a:gd name="connsiteX643" fmla="*/ 319633 w 3088765"/>
                  <a:gd name="connsiteY643" fmla="*/ 60855 h 430199"/>
                  <a:gd name="connsiteX644" fmla="*/ 255713 w 3088765"/>
                  <a:gd name="connsiteY644" fmla="*/ 105679 h 430199"/>
                  <a:gd name="connsiteX645" fmla="*/ 267929 w 3088765"/>
                  <a:gd name="connsiteY645" fmla="*/ 70097 h 430199"/>
                  <a:gd name="connsiteX646" fmla="*/ 274883 w 3088765"/>
                  <a:gd name="connsiteY646" fmla="*/ 60227 h 430199"/>
                  <a:gd name="connsiteX647" fmla="*/ 365797 w 3088765"/>
                  <a:gd name="connsiteY647" fmla="*/ 48437 h 430199"/>
                  <a:gd name="connsiteX648" fmla="*/ 365602 w 3088765"/>
                  <a:gd name="connsiteY648" fmla="*/ 48595 h 430199"/>
                  <a:gd name="connsiteX649" fmla="*/ 346808 w 3088765"/>
                  <a:gd name="connsiteY649" fmla="*/ 51136 h 430199"/>
                  <a:gd name="connsiteX650" fmla="*/ 340444 w 3088765"/>
                  <a:gd name="connsiteY650" fmla="*/ 51569 h 430199"/>
                  <a:gd name="connsiteX651" fmla="*/ 360713 w 3088765"/>
                  <a:gd name="connsiteY651" fmla="*/ 48893 h 430199"/>
                  <a:gd name="connsiteX652" fmla="*/ 950275 w 3088765"/>
                  <a:gd name="connsiteY652" fmla="*/ 6755 h 430199"/>
                  <a:gd name="connsiteX653" fmla="*/ 998592 w 3088765"/>
                  <a:gd name="connsiteY653" fmla="*/ 4903 h 430199"/>
                  <a:gd name="connsiteX654" fmla="*/ 1015736 w 3088765"/>
                  <a:gd name="connsiteY654" fmla="*/ 25782 h 430199"/>
                  <a:gd name="connsiteX655" fmla="*/ 993073 w 3088765"/>
                  <a:gd name="connsiteY655" fmla="*/ 38632 h 430199"/>
                  <a:gd name="connsiteX656" fmla="*/ 970408 w 3088765"/>
                  <a:gd name="connsiteY656" fmla="*/ 52109 h 430199"/>
                  <a:gd name="connsiteX657" fmla="*/ 917100 w 3088765"/>
                  <a:gd name="connsiteY657" fmla="*/ 114254 h 430199"/>
                  <a:gd name="connsiteX658" fmla="*/ 941596 w 3088765"/>
                  <a:gd name="connsiteY658" fmla="*/ 31158 h 430199"/>
                  <a:gd name="connsiteX659" fmla="*/ 477219 w 3088765"/>
                  <a:gd name="connsiteY659" fmla="*/ 38470 h 430199"/>
                  <a:gd name="connsiteX660" fmla="*/ 476497 w 3088765"/>
                  <a:gd name="connsiteY660" fmla="*/ 38632 h 430199"/>
                  <a:gd name="connsiteX661" fmla="*/ 453833 w 3088765"/>
                  <a:gd name="connsiteY661" fmla="*/ 52109 h 430199"/>
                  <a:gd name="connsiteX662" fmla="*/ 400524 w 3088765"/>
                  <a:gd name="connsiteY662" fmla="*/ 114254 h 430199"/>
                  <a:gd name="connsiteX663" fmla="*/ 410712 w 3088765"/>
                  <a:gd name="connsiteY663" fmla="*/ 64922 h 430199"/>
                  <a:gd name="connsiteX664" fmla="*/ 419743 w 3088765"/>
                  <a:gd name="connsiteY664" fmla="*/ 43612 h 430199"/>
                  <a:gd name="connsiteX665" fmla="*/ 869817 w 3088765"/>
                  <a:gd name="connsiteY665" fmla="*/ 9838 h 430199"/>
                  <a:gd name="connsiteX666" fmla="*/ 886600 w 3088765"/>
                  <a:gd name="connsiteY666" fmla="*/ 9195 h 430199"/>
                  <a:gd name="connsiteX667" fmla="*/ 886559 w 3088765"/>
                  <a:gd name="connsiteY667" fmla="*/ 9365 h 430199"/>
                  <a:gd name="connsiteX668" fmla="*/ 876803 w 3088765"/>
                  <a:gd name="connsiteY668" fmla="*/ 16351 h 430199"/>
                  <a:gd name="connsiteX669" fmla="*/ 613881 w 3088765"/>
                  <a:gd name="connsiteY669" fmla="*/ 26244 h 430199"/>
                  <a:gd name="connsiteX670" fmla="*/ 635204 w 3088765"/>
                  <a:gd name="connsiteY670" fmla="*/ 41867 h 430199"/>
                  <a:gd name="connsiteX671" fmla="*/ 608030 w 3088765"/>
                  <a:gd name="connsiteY671" fmla="*/ 51135 h 430199"/>
                  <a:gd name="connsiteX672" fmla="*/ 580855 w 3088765"/>
                  <a:gd name="connsiteY672" fmla="*/ 60855 h 430199"/>
                  <a:gd name="connsiteX673" fmla="*/ 516936 w 3088765"/>
                  <a:gd name="connsiteY673" fmla="*/ 105679 h 430199"/>
                  <a:gd name="connsiteX674" fmla="*/ 546308 w 3088765"/>
                  <a:gd name="connsiteY674" fmla="*/ 45745 h 430199"/>
                  <a:gd name="connsiteX675" fmla="*/ 554707 w 3088765"/>
                  <a:gd name="connsiteY675" fmla="*/ 31538 h 430199"/>
                  <a:gd name="connsiteX676" fmla="*/ 816475 w 3088765"/>
                  <a:gd name="connsiteY676" fmla="*/ 11883 h 430199"/>
                  <a:gd name="connsiteX677" fmla="*/ 848055 w 3088765"/>
                  <a:gd name="connsiteY677" fmla="*/ 10672 h 430199"/>
                  <a:gd name="connsiteX678" fmla="*/ 848922 w 3088765"/>
                  <a:gd name="connsiteY678" fmla="*/ 13754 h 430199"/>
                  <a:gd name="connsiteX679" fmla="*/ 869158 w 3088765"/>
                  <a:gd name="connsiteY679" fmla="*/ 26189 h 430199"/>
                  <a:gd name="connsiteX680" fmla="*/ 890558 w 3088765"/>
                  <a:gd name="connsiteY680" fmla="*/ 41867 h 430199"/>
                  <a:gd name="connsiteX681" fmla="*/ 863383 w 3088765"/>
                  <a:gd name="connsiteY681" fmla="*/ 51136 h 430199"/>
                  <a:gd name="connsiteX682" fmla="*/ 836208 w 3088765"/>
                  <a:gd name="connsiteY682" fmla="*/ 60855 h 430199"/>
                  <a:gd name="connsiteX683" fmla="*/ 772289 w 3088765"/>
                  <a:gd name="connsiteY683" fmla="*/ 105678 h 430199"/>
                  <a:gd name="connsiteX684" fmla="*/ 814257 w 3088765"/>
                  <a:gd name="connsiteY684" fmla="*/ 24440 h 430199"/>
                  <a:gd name="connsiteX685" fmla="*/ 742901 w 3088765"/>
                  <a:gd name="connsiteY685" fmla="*/ 14702 h 430199"/>
                  <a:gd name="connsiteX686" fmla="*/ 751030 w 3088765"/>
                  <a:gd name="connsiteY686" fmla="*/ 14391 h 430199"/>
                  <a:gd name="connsiteX687" fmla="*/ 760383 w 3088765"/>
                  <a:gd name="connsiteY687" fmla="*/ 25782 h 430199"/>
                  <a:gd name="connsiteX688" fmla="*/ 737720 w 3088765"/>
                  <a:gd name="connsiteY688" fmla="*/ 38632 h 430199"/>
                  <a:gd name="connsiteX689" fmla="*/ 715056 w 3088765"/>
                  <a:gd name="connsiteY689" fmla="*/ 52109 h 430199"/>
                  <a:gd name="connsiteX690" fmla="*/ 661747 w 3088765"/>
                  <a:gd name="connsiteY690" fmla="*/ 114254 h 430199"/>
                  <a:gd name="connsiteX691" fmla="*/ 686244 w 3088765"/>
                  <a:gd name="connsiteY691" fmla="*/ 31158 h 430199"/>
                  <a:gd name="connsiteX692" fmla="*/ 690426 w 3088765"/>
                  <a:gd name="connsiteY692" fmla="*/ 19397 h 43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</a:cxnLst>
                <a:rect l="l" t="t" r="r" b="b"/>
                <a:pathLst>
                  <a:path w="3088765" h="430199">
                    <a:moveTo>
                      <a:pt x="3081308" y="315861"/>
                    </a:moveTo>
                    <a:lnTo>
                      <a:pt x="3087827" y="316597"/>
                    </a:lnTo>
                    <a:lnTo>
                      <a:pt x="3088765" y="343158"/>
                    </a:lnTo>
                    <a:cubicBezTo>
                      <a:pt x="3085228" y="355674"/>
                      <a:pt x="3079220" y="371170"/>
                      <a:pt x="3074951" y="389563"/>
                    </a:cubicBezTo>
                    <a:cubicBezTo>
                      <a:pt x="3066415" y="426347"/>
                      <a:pt x="3043997" y="439437"/>
                      <a:pt x="3039564" y="423560"/>
                    </a:cubicBezTo>
                    <a:cubicBezTo>
                      <a:pt x="3035130" y="407683"/>
                      <a:pt x="3051716" y="394234"/>
                      <a:pt x="3059749" y="376080"/>
                    </a:cubicBezTo>
                    <a:cubicBezTo>
                      <a:pt x="3065020" y="364166"/>
                      <a:pt x="3070601" y="335854"/>
                      <a:pt x="3076988" y="321454"/>
                    </a:cubicBezTo>
                    <a:close/>
                    <a:moveTo>
                      <a:pt x="3031180" y="310202"/>
                    </a:moveTo>
                    <a:lnTo>
                      <a:pt x="3059630" y="313414"/>
                    </a:lnTo>
                    <a:lnTo>
                      <a:pt x="3056458" y="318163"/>
                    </a:lnTo>
                    <a:cubicBezTo>
                      <a:pt x="3044228" y="338955"/>
                      <a:pt x="3028105" y="369527"/>
                      <a:pt x="3020730" y="359538"/>
                    </a:cubicBezTo>
                    <a:cubicBezTo>
                      <a:pt x="3015814" y="352878"/>
                      <a:pt x="3021630" y="334636"/>
                      <a:pt x="3029558" y="314257"/>
                    </a:cubicBezTo>
                    <a:close/>
                    <a:moveTo>
                      <a:pt x="2822439" y="312815"/>
                    </a:moveTo>
                    <a:cubicBezTo>
                      <a:pt x="2823768" y="312480"/>
                      <a:pt x="2825133" y="313017"/>
                      <a:pt x="2826535" y="314635"/>
                    </a:cubicBezTo>
                    <a:cubicBezTo>
                      <a:pt x="2837760" y="327576"/>
                      <a:pt x="2822265" y="352778"/>
                      <a:pt x="2813729" y="389563"/>
                    </a:cubicBezTo>
                    <a:cubicBezTo>
                      <a:pt x="2805192" y="426347"/>
                      <a:pt x="2782773" y="439437"/>
                      <a:pt x="2778340" y="423560"/>
                    </a:cubicBezTo>
                    <a:cubicBezTo>
                      <a:pt x="2773908" y="407683"/>
                      <a:pt x="2790493" y="394234"/>
                      <a:pt x="2798526" y="376080"/>
                    </a:cubicBezTo>
                    <a:cubicBezTo>
                      <a:pt x="2805554" y="360195"/>
                      <a:pt x="2813134" y="315157"/>
                      <a:pt x="2822439" y="312815"/>
                    </a:cubicBezTo>
                    <a:close/>
                    <a:moveTo>
                      <a:pt x="2927440" y="298491"/>
                    </a:moveTo>
                    <a:lnTo>
                      <a:pt x="2948893" y="300913"/>
                    </a:lnTo>
                    <a:lnTo>
                      <a:pt x="2937942" y="327196"/>
                    </a:lnTo>
                    <a:cubicBezTo>
                      <a:pt x="2927706" y="358709"/>
                      <a:pt x="2900825" y="369923"/>
                      <a:pt x="2895510" y="356321"/>
                    </a:cubicBezTo>
                    <a:cubicBezTo>
                      <a:pt x="2890195" y="342720"/>
                      <a:pt x="2910083" y="331198"/>
                      <a:pt x="2919713" y="315645"/>
                    </a:cubicBezTo>
                    <a:cubicBezTo>
                      <a:pt x="2921820" y="312243"/>
                      <a:pt x="2923968" y="307280"/>
                      <a:pt x="2926179" y="301718"/>
                    </a:cubicBezTo>
                    <a:close/>
                    <a:moveTo>
                      <a:pt x="2567085" y="312814"/>
                    </a:moveTo>
                    <a:cubicBezTo>
                      <a:pt x="2568415" y="312480"/>
                      <a:pt x="2569779" y="313017"/>
                      <a:pt x="2571182" y="314635"/>
                    </a:cubicBezTo>
                    <a:cubicBezTo>
                      <a:pt x="2582406" y="327576"/>
                      <a:pt x="2566912" y="352778"/>
                      <a:pt x="2558375" y="389563"/>
                    </a:cubicBezTo>
                    <a:cubicBezTo>
                      <a:pt x="2549838" y="426347"/>
                      <a:pt x="2527420" y="439437"/>
                      <a:pt x="2522987" y="423560"/>
                    </a:cubicBezTo>
                    <a:cubicBezTo>
                      <a:pt x="2518554" y="407683"/>
                      <a:pt x="2535140" y="394234"/>
                      <a:pt x="2543173" y="376080"/>
                    </a:cubicBezTo>
                    <a:cubicBezTo>
                      <a:pt x="2550201" y="360195"/>
                      <a:pt x="2557781" y="315157"/>
                      <a:pt x="2567085" y="312814"/>
                    </a:cubicBezTo>
                    <a:close/>
                    <a:moveTo>
                      <a:pt x="2872565" y="290212"/>
                    </a:moveTo>
                    <a:lnTo>
                      <a:pt x="2891305" y="293614"/>
                    </a:lnTo>
                    <a:lnTo>
                      <a:pt x="2884706" y="300046"/>
                    </a:lnTo>
                    <a:cubicBezTo>
                      <a:pt x="2879988" y="303318"/>
                      <a:pt x="2875875" y="304326"/>
                      <a:pt x="2872928" y="301474"/>
                    </a:cubicBezTo>
                    <a:close/>
                    <a:moveTo>
                      <a:pt x="2311733" y="312814"/>
                    </a:moveTo>
                    <a:cubicBezTo>
                      <a:pt x="2313062" y="312480"/>
                      <a:pt x="2314426" y="313017"/>
                      <a:pt x="2315829" y="314635"/>
                    </a:cubicBezTo>
                    <a:cubicBezTo>
                      <a:pt x="2327054" y="327576"/>
                      <a:pt x="2311559" y="352778"/>
                      <a:pt x="2303023" y="389563"/>
                    </a:cubicBezTo>
                    <a:cubicBezTo>
                      <a:pt x="2294486" y="426347"/>
                      <a:pt x="2272067" y="439437"/>
                      <a:pt x="2267634" y="423560"/>
                    </a:cubicBezTo>
                    <a:cubicBezTo>
                      <a:pt x="2263202" y="407684"/>
                      <a:pt x="2279787" y="394234"/>
                      <a:pt x="2287820" y="376080"/>
                    </a:cubicBezTo>
                    <a:cubicBezTo>
                      <a:pt x="2294848" y="360195"/>
                      <a:pt x="2302428" y="315157"/>
                      <a:pt x="2311733" y="312814"/>
                    </a:cubicBezTo>
                    <a:close/>
                    <a:moveTo>
                      <a:pt x="2783811" y="274102"/>
                    </a:moveTo>
                    <a:lnTo>
                      <a:pt x="2840668" y="284423"/>
                    </a:lnTo>
                    <a:lnTo>
                      <a:pt x="2838919" y="286894"/>
                    </a:lnTo>
                    <a:cubicBezTo>
                      <a:pt x="2835438" y="289408"/>
                      <a:pt x="2830702" y="291034"/>
                      <a:pt x="2825338" y="290127"/>
                    </a:cubicBezTo>
                    <a:cubicBezTo>
                      <a:pt x="2814608" y="288316"/>
                      <a:pt x="2816671" y="290929"/>
                      <a:pt x="2805699" y="302496"/>
                    </a:cubicBezTo>
                    <a:cubicBezTo>
                      <a:pt x="2794727" y="314065"/>
                      <a:pt x="2769339" y="372857"/>
                      <a:pt x="2759507" y="359538"/>
                    </a:cubicBezTo>
                    <a:cubicBezTo>
                      <a:pt x="2752133" y="349548"/>
                      <a:pt x="2768906" y="313499"/>
                      <a:pt x="2780734" y="283267"/>
                    </a:cubicBezTo>
                    <a:close/>
                    <a:moveTo>
                      <a:pt x="2050510" y="312814"/>
                    </a:moveTo>
                    <a:cubicBezTo>
                      <a:pt x="2051839" y="312480"/>
                      <a:pt x="2053203" y="313017"/>
                      <a:pt x="2054606" y="314635"/>
                    </a:cubicBezTo>
                    <a:cubicBezTo>
                      <a:pt x="2065831" y="327576"/>
                      <a:pt x="2050336" y="352778"/>
                      <a:pt x="2041800" y="389563"/>
                    </a:cubicBezTo>
                    <a:cubicBezTo>
                      <a:pt x="2033263" y="426347"/>
                      <a:pt x="2010845" y="439437"/>
                      <a:pt x="2006412" y="423560"/>
                    </a:cubicBezTo>
                    <a:cubicBezTo>
                      <a:pt x="2001979" y="407684"/>
                      <a:pt x="2018564" y="394234"/>
                      <a:pt x="2026597" y="376080"/>
                    </a:cubicBezTo>
                    <a:cubicBezTo>
                      <a:pt x="2033625" y="360195"/>
                      <a:pt x="2041205" y="315157"/>
                      <a:pt x="2050510" y="312814"/>
                    </a:cubicBezTo>
                    <a:close/>
                    <a:moveTo>
                      <a:pt x="2687163" y="261447"/>
                    </a:moveTo>
                    <a:cubicBezTo>
                      <a:pt x="2688757" y="261160"/>
                      <a:pt x="2690393" y="261620"/>
                      <a:pt x="2692075" y="263005"/>
                    </a:cubicBezTo>
                    <a:cubicBezTo>
                      <a:pt x="2705534" y="274093"/>
                      <a:pt x="2686955" y="295683"/>
                      <a:pt x="2676719" y="327196"/>
                    </a:cubicBezTo>
                    <a:cubicBezTo>
                      <a:pt x="2666483" y="358709"/>
                      <a:pt x="2639603" y="369923"/>
                      <a:pt x="2634287" y="356321"/>
                    </a:cubicBezTo>
                    <a:cubicBezTo>
                      <a:pt x="2628972" y="342720"/>
                      <a:pt x="2648860" y="331198"/>
                      <a:pt x="2658490" y="315645"/>
                    </a:cubicBezTo>
                    <a:cubicBezTo>
                      <a:pt x="2666917" y="302036"/>
                      <a:pt x="2676006" y="263453"/>
                      <a:pt x="2687163" y="261447"/>
                    </a:cubicBezTo>
                    <a:close/>
                    <a:moveTo>
                      <a:pt x="1795157" y="312814"/>
                    </a:moveTo>
                    <a:cubicBezTo>
                      <a:pt x="1796486" y="312480"/>
                      <a:pt x="1797850" y="313017"/>
                      <a:pt x="1799253" y="314635"/>
                    </a:cubicBezTo>
                    <a:cubicBezTo>
                      <a:pt x="1810478" y="327576"/>
                      <a:pt x="1794984" y="352778"/>
                      <a:pt x="1786446" y="389563"/>
                    </a:cubicBezTo>
                    <a:cubicBezTo>
                      <a:pt x="1777909" y="426347"/>
                      <a:pt x="1755492" y="439437"/>
                      <a:pt x="1751058" y="423560"/>
                    </a:cubicBezTo>
                    <a:cubicBezTo>
                      <a:pt x="1746625" y="407684"/>
                      <a:pt x="1763211" y="394234"/>
                      <a:pt x="1771244" y="376080"/>
                    </a:cubicBezTo>
                    <a:cubicBezTo>
                      <a:pt x="1778272" y="360195"/>
                      <a:pt x="1785852" y="315157"/>
                      <a:pt x="1795157" y="312814"/>
                    </a:cubicBezTo>
                    <a:close/>
                    <a:moveTo>
                      <a:pt x="2431809" y="261447"/>
                    </a:moveTo>
                    <a:cubicBezTo>
                      <a:pt x="2433404" y="261160"/>
                      <a:pt x="2435039" y="261620"/>
                      <a:pt x="2436722" y="263006"/>
                    </a:cubicBezTo>
                    <a:cubicBezTo>
                      <a:pt x="2450180" y="274093"/>
                      <a:pt x="2431602" y="295683"/>
                      <a:pt x="2421366" y="327196"/>
                    </a:cubicBezTo>
                    <a:cubicBezTo>
                      <a:pt x="2411129" y="358709"/>
                      <a:pt x="2384249" y="369923"/>
                      <a:pt x="2378934" y="356321"/>
                    </a:cubicBezTo>
                    <a:cubicBezTo>
                      <a:pt x="2373619" y="342720"/>
                      <a:pt x="2393506" y="331198"/>
                      <a:pt x="2403137" y="315645"/>
                    </a:cubicBezTo>
                    <a:cubicBezTo>
                      <a:pt x="2411564" y="302037"/>
                      <a:pt x="2420653" y="263453"/>
                      <a:pt x="2431809" y="261447"/>
                    </a:cubicBezTo>
                    <a:close/>
                    <a:moveTo>
                      <a:pt x="2632791" y="243928"/>
                    </a:moveTo>
                    <a:lnTo>
                      <a:pt x="2667195" y="252523"/>
                    </a:lnTo>
                    <a:lnTo>
                      <a:pt x="2667091" y="252607"/>
                    </a:lnTo>
                    <a:cubicBezTo>
                      <a:pt x="2653936" y="262518"/>
                      <a:pt x="2623495" y="312884"/>
                      <a:pt x="2611705" y="301473"/>
                    </a:cubicBezTo>
                    <a:cubicBezTo>
                      <a:pt x="2605810" y="295769"/>
                      <a:pt x="2612784" y="280141"/>
                      <a:pt x="2622290" y="262683"/>
                    </a:cubicBezTo>
                    <a:close/>
                    <a:moveTo>
                      <a:pt x="1539803" y="312814"/>
                    </a:moveTo>
                    <a:cubicBezTo>
                      <a:pt x="1541132" y="312480"/>
                      <a:pt x="1542497" y="313017"/>
                      <a:pt x="1543900" y="314635"/>
                    </a:cubicBezTo>
                    <a:cubicBezTo>
                      <a:pt x="1555124" y="327576"/>
                      <a:pt x="1539630" y="352778"/>
                      <a:pt x="1531093" y="389563"/>
                    </a:cubicBezTo>
                    <a:cubicBezTo>
                      <a:pt x="1522556" y="426347"/>
                      <a:pt x="1500138" y="439437"/>
                      <a:pt x="1495705" y="423559"/>
                    </a:cubicBezTo>
                    <a:cubicBezTo>
                      <a:pt x="1491272" y="407683"/>
                      <a:pt x="1507858" y="394234"/>
                      <a:pt x="1515890" y="376080"/>
                    </a:cubicBezTo>
                    <a:cubicBezTo>
                      <a:pt x="1522918" y="360195"/>
                      <a:pt x="1530499" y="315157"/>
                      <a:pt x="1539803" y="312814"/>
                    </a:cubicBezTo>
                    <a:close/>
                    <a:moveTo>
                      <a:pt x="2176457" y="261446"/>
                    </a:moveTo>
                    <a:cubicBezTo>
                      <a:pt x="2178051" y="261160"/>
                      <a:pt x="2179687" y="261620"/>
                      <a:pt x="2181369" y="263006"/>
                    </a:cubicBezTo>
                    <a:cubicBezTo>
                      <a:pt x="2194827" y="274093"/>
                      <a:pt x="2176249" y="295683"/>
                      <a:pt x="2166013" y="327196"/>
                    </a:cubicBezTo>
                    <a:cubicBezTo>
                      <a:pt x="2155777" y="358709"/>
                      <a:pt x="2128897" y="369923"/>
                      <a:pt x="2123581" y="356321"/>
                    </a:cubicBezTo>
                    <a:cubicBezTo>
                      <a:pt x="2118266" y="342720"/>
                      <a:pt x="2138154" y="331198"/>
                      <a:pt x="2147784" y="315645"/>
                    </a:cubicBezTo>
                    <a:cubicBezTo>
                      <a:pt x="2156212" y="302037"/>
                      <a:pt x="2165300" y="263453"/>
                      <a:pt x="2176457" y="261446"/>
                    </a:cubicBezTo>
                    <a:close/>
                    <a:moveTo>
                      <a:pt x="2571823" y="228696"/>
                    </a:moveTo>
                    <a:lnTo>
                      <a:pt x="2587331" y="232571"/>
                    </a:lnTo>
                    <a:lnTo>
                      <a:pt x="2586732" y="236972"/>
                    </a:lnTo>
                    <a:cubicBezTo>
                      <a:pt x="2584928" y="242464"/>
                      <a:pt x="2582436" y="245861"/>
                      <a:pt x="2579682" y="245861"/>
                    </a:cubicBezTo>
                    <a:cubicBezTo>
                      <a:pt x="2576929" y="245861"/>
                      <a:pt x="2574514" y="240803"/>
                      <a:pt x="2572748" y="234480"/>
                    </a:cubicBezTo>
                    <a:close/>
                    <a:moveTo>
                      <a:pt x="1278580" y="312814"/>
                    </a:moveTo>
                    <a:cubicBezTo>
                      <a:pt x="1279910" y="312480"/>
                      <a:pt x="1281274" y="313017"/>
                      <a:pt x="1282677" y="314635"/>
                    </a:cubicBezTo>
                    <a:cubicBezTo>
                      <a:pt x="1293901" y="327576"/>
                      <a:pt x="1278407" y="352778"/>
                      <a:pt x="1269870" y="389563"/>
                    </a:cubicBezTo>
                    <a:cubicBezTo>
                      <a:pt x="1261333" y="426347"/>
                      <a:pt x="1238915" y="439437"/>
                      <a:pt x="1234482" y="423560"/>
                    </a:cubicBezTo>
                    <a:cubicBezTo>
                      <a:pt x="1230049" y="407684"/>
                      <a:pt x="1246635" y="394234"/>
                      <a:pt x="1254668" y="376080"/>
                    </a:cubicBezTo>
                    <a:cubicBezTo>
                      <a:pt x="1261696" y="360195"/>
                      <a:pt x="1269276" y="315157"/>
                      <a:pt x="1278580" y="312814"/>
                    </a:cubicBezTo>
                    <a:close/>
                    <a:moveTo>
                      <a:pt x="2538083" y="220267"/>
                    </a:moveTo>
                    <a:lnTo>
                      <a:pt x="2556815" y="224947"/>
                    </a:lnTo>
                    <a:lnTo>
                      <a:pt x="2556932" y="226282"/>
                    </a:lnTo>
                    <a:cubicBezTo>
                      <a:pt x="2557605" y="233237"/>
                      <a:pt x="2558383" y="239168"/>
                      <a:pt x="2559534" y="242557"/>
                    </a:cubicBezTo>
                    <a:cubicBezTo>
                      <a:pt x="2564136" y="256113"/>
                      <a:pt x="2569142" y="252419"/>
                      <a:pt x="2574158" y="258382"/>
                    </a:cubicBezTo>
                    <a:cubicBezTo>
                      <a:pt x="2579172" y="264344"/>
                      <a:pt x="2590317" y="273041"/>
                      <a:pt x="2589622" y="278333"/>
                    </a:cubicBezTo>
                    <a:cubicBezTo>
                      <a:pt x="2588927" y="283624"/>
                      <a:pt x="2580713" y="291940"/>
                      <a:pt x="2569985" y="290127"/>
                    </a:cubicBezTo>
                    <a:cubicBezTo>
                      <a:pt x="2559255" y="288315"/>
                      <a:pt x="2561317" y="290929"/>
                      <a:pt x="2550346" y="302496"/>
                    </a:cubicBezTo>
                    <a:cubicBezTo>
                      <a:pt x="2539374" y="314066"/>
                      <a:pt x="2513986" y="372857"/>
                      <a:pt x="2504154" y="359538"/>
                    </a:cubicBezTo>
                    <a:cubicBezTo>
                      <a:pt x="2494321" y="346218"/>
                      <a:pt x="2527417" y="286571"/>
                      <a:pt x="2534482" y="256154"/>
                    </a:cubicBezTo>
                    <a:close/>
                    <a:moveTo>
                      <a:pt x="1915234" y="261447"/>
                    </a:moveTo>
                    <a:cubicBezTo>
                      <a:pt x="1916828" y="261160"/>
                      <a:pt x="1918464" y="261620"/>
                      <a:pt x="1920146" y="263006"/>
                    </a:cubicBezTo>
                    <a:cubicBezTo>
                      <a:pt x="1933605" y="274093"/>
                      <a:pt x="1915027" y="295683"/>
                      <a:pt x="1904790" y="327196"/>
                    </a:cubicBezTo>
                    <a:cubicBezTo>
                      <a:pt x="1894554" y="358709"/>
                      <a:pt x="1867674" y="369923"/>
                      <a:pt x="1862358" y="356321"/>
                    </a:cubicBezTo>
                    <a:cubicBezTo>
                      <a:pt x="1857043" y="342720"/>
                      <a:pt x="1876930" y="331198"/>
                      <a:pt x="1886561" y="315645"/>
                    </a:cubicBezTo>
                    <a:cubicBezTo>
                      <a:pt x="1894989" y="302037"/>
                      <a:pt x="1904077" y="263453"/>
                      <a:pt x="1915234" y="261447"/>
                    </a:cubicBezTo>
                    <a:close/>
                    <a:moveTo>
                      <a:pt x="1023227" y="312814"/>
                    </a:moveTo>
                    <a:cubicBezTo>
                      <a:pt x="1024556" y="312480"/>
                      <a:pt x="1025920" y="313017"/>
                      <a:pt x="1027324" y="314635"/>
                    </a:cubicBezTo>
                    <a:cubicBezTo>
                      <a:pt x="1038548" y="327576"/>
                      <a:pt x="1023054" y="352778"/>
                      <a:pt x="1014517" y="389563"/>
                    </a:cubicBezTo>
                    <a:cubicBezTo>
                      <a:pt x="1005979" y="426347"/>
                      <a:pt x="983562" y="439437"/>
                      <a:pt x="979129" y="423559"/>
                    </a:cubicBezTo>
                    <a:cubicBezTo>
                      <a:pt x="974696" y="407683"/>
                      <a:pt x="991281" y="394234"/>
                      <a:pt x="999314" y="376080"/>
                    </a:cubicBezTo>
                    <a:cubicBezTo>
                      <a:pt x="1006342" y="360195"/>
                      <a:pt x="1013922" y="315157"/>
                      <a:pt x="1023227" y="312814"/>
                    </a:cubicBezTo>
                    <a:close/>
                    <a:moveTo>
                      <a:pt x="1659880" y="261446"/>
                    </a:moveTo>
                    <a:cubicBezTo>
                      <a:pt x="1661474" y="261160"/>
                      <a:pt x="1663110" y="261620"/>
                      <a:pt x="1664793" y="263006"/>
                    </a:cubicBezTo>
                    <a:cubicBezTo>
                      <a:pt x="1678252" y="274093"/>
                      <a:pt x="1659673" y="295683"/>
                      <a:pt x="1649437" y="327196"/>
                    </a:cubicBezTo>
                    <a:cubicBezTo>
                      <a:pt x="1639201" y="358709"/>
                      <a:pt x="1612321" y="369923"/>
                      <a:pt x="1607005" y="356321"/>
                    </a:cubicBezTo>
                    <a:cubicBezTo>
                      <a:pt x="1601690" y="342720"/>
                      <a:pt x="1621577" y="331198"/>
                      <a:pt x="1631208" y="315645"/>
                    </a:cubicBezTo>
                    <a:cubicBezTo>
                      <a:pt x="1639635" y="302037"/>
                      <a:pt x="1648724" y="263453"/>
                      <a:pt x="1659880" y="261446"/>
                    </a:cubicBezTo>
                    <a:close/>
                    <a:moveTo>
                      <a:pt x="767874" y="312815"/>
                    </a:moveTo>
                    <a:cubicBezTo>
                      <a:pt x="769204" y="312481"/>
                      <a:pt x="770567" y="313017"/>
                      <a:pt x="771971" y="314635"/>
                    </a:cubicBezTo>
                    <a:cubicBezTo>
                      <a:pt x="783195" y="327576"/>
                      <a:pt x="767701" y="352778"/>
                      <a:pt x="759164" y="389563"/>
                    </a:cubicBezTo>
                    <a:cubicBezTo>
                      <a:pt x="750627" y="426347"/>
                      <a:pt x="728209" y="439436"/>
                      <a:pt x="723776" y="423560"/>
                    </a:cubicBezTo>
                    <a:cubicBezTo>
                      <a:pt x="719343" y="407683"/>
                      <a:pt x="735929" y="394234"/>
                      <a:pt x="743962" y="376080"/>
                    </a:cubicBezTo>
                    <a:cubicBezTo>
                      <a:pt x="750990" y="360195"/>
                      <a:pt x="758570" y="315157"/>
                      <a:pt x="767874" y="312815"/>
                    </a:cubicBezTo>
                    <a:close/>
                    <a:moveTo>
                      <a:pt x="2439187" y="195026"/>
                    </a:moveTo>
                    <a:lnTo>
                      <a:pt x="2446558" y="197401"/>
                    </a:lnTo>
                    <a:lnTo>
                      <a:pt x="2452647" y="198923"/>
                    </a:lnTo>
                    <a:lnTo>
                      <a:pt x="2446914" y="204088"/>
                    </a:lnTo>
                    <a:close/>
                    <a:moveTo>
                      <a:pt x="1404527" y="261446"/>
                    </a:moveTo>
                    <a:cubicBezTo>
                      <a:pt x="1406121" y="261160"/>
                      <a:pt x="1407757" y="261620"/>
                      <a:pt x="1409439" y="263006"/>
                    </a:cubicBezTo>
                    <a:cubicBezTo>
                      <a:pt x="1422898" y="274093"/>
                      <a:pt x="1404320" y="295683"/>
                      <a:pt x="1394083" y="327196"/>
                    </a:cubicBezTo>
                    <a:cubicBezTo>
                      <a:pt x="1383848" y="358709"/>
                      <a:pt x="1356967" y="369923"/>
                      <a:pt x="1351652" y="356321"/>
                    </a:cubicBezTo>
                    <a:cubicBezTo>
                      <a:pt x="1346337" y="342720"/>
                      <a:pt x="1366224" y="331198"/>
                      <a:pt x="1375855" y="315645"/>
                    </a:cubicBezTo>
                    <a:cubicBezTo>
                      <a:pt x="1384282" y="302037"/>
                      <a:pt x="1393370" y="263453"/>
                      <a:pt x="1404527" y="261446"/>
                    </a:cubicBezTo>
                    <a:close/>
                    <a:moveTo>
                      <a:pt x="506651" y="312814"/>
                    </a:moveTo>
                    <a:cubicBezTo>
                      <a:pt x="507980" y="312480"/>
                      <a:pt x="509345" y="313017"/>
                      <a:pt x="510748" y="314635"/>
                    </a:cubicBezTo>
                    <a:cubicBezTo>
                      <a:pt x="521973" y="327576"/>
                      <a:pt x="506478" y="352778"/>
                      <a:pt x="497941" y="389563"/>
                    </a:cubicBezTo>
                    <a:cubicBezTo>
                      <a:pt x="489405" y="426347"/>
                      <a:pt x="466986" y="439436"/>
                      <a:pt x="462553" y="423560"/>
                    </a:cubicBezTo>
                    <a:cubicBezTo>
                      <a:pt x="458120" y="407683"/>
                      <a:pt x="474707" y="394234"/>
                      <a:pt x="482739" y="376080"/>
                    </a:cubicBezTo>
                    <a:cubicBezTo>
                      <a:pt x="489767" y="360195"/>
                      <a:pt x="497347" y="315157"/>
                      <a:pt x="506651" y="312814"/>
                    </a:cubicBezTo>
                    <a:close/>
                    <a:moveTo>
                      <a:pt x="2397131" y="181469"/>
                    </a:moveTo>
                    <a:lnTo>
                      <a:pt x="2419975" y="188832"/>
                    </a:lnTo>
                    <a:lnTo>
                      <a:pt x="2422755" y="201257"/>
                    </a:lnTo>
                    <a:cubicBezTo>
                      <a:pt x="2428273" y="212871"/>
                      <a:pt x="2434276" y="209705"/>
                      <a:pt x="2440289" y="214814"/>
                    </a:cubicBezTo>
                    <a:cubicBezTo>
                      <a:pt x="2446302" y="219923"/>
                      <a:pt x="2459666" y="227373"/>
                      <a:pt x="2458832" y="231906"/>
                    </a:cubicBezTo>
                    <a:cubicBezTo>
                      <a:pt x="2457998" y="236439"/>
                      <a:pt x="2448150" y="243564"/>
                      <a:pt x="2435285" y="242010"/>
                    </a:cubicBezTo>
                    <a:cubicBezTo>
                      <a:pt x="2422421" y="240458"/>
                      <a:pt x="2424894" y="242698"/>
                      <a:pt x="2411738" y="252607"/>
                    </a:cubicBezTo>
                    <a:cubicBezTo>
                      <a:pt x="2398583" y="262518"/>
                      <a:pt x="2368141" y="312884"/>
                      <a:pt x="2356352" y="301474"/>
                    </a:cubicBezTo>
                    <a:cubicBezTo>
                      <a:pt x="2344562" y="290063"/>
                      <a:pt x="2384246" y="238964"/>
                      <a:pt x="2392716" y="212906"/>
                    </a:cubicBezTo>
                    <a:close/>
                    <a:moveTo>
                      <a:pt x="2322475" y="185159"/>
                    </a:moveTo>
                    <a:cubicBezTo>
                      <a:pt x="2332155" y="182440"/>
                      <a:pt x="2334300" y="198748"/>
                      <a:pt x="2334300" y="215510"/>
                    </a:cubicBezTo>
                    <a:cubicBezTo>
                      <a:pt x="2334300" y="232272"/>
                      <a:pt x="2329836" y="245861"/>
                      <a:pt x="2324330" y="245861"/>
                    </a:cubicBezTo>
                    <a:cubicBezTo>
                      <a:pt x="2318824" y="245861"/>
                      <a:pt x="2314669" y="225627"/>
                      <a:pt x="2314360" y="215510"/>
                    </a:cubicBezTo>
                    <a:cubicBezTo>
                      <a:pt x="2314051" y="205393"/>
                      <a:pt x="2312795" y="187878"/>
                      <a:pt x="2322475" y="185159"/>
                    </a:cubicBezTo>
                    <a:close/>
                    <a:moveTo>
                      <a:pt x="1143304" y="261446"/>
                    </a:moveTo>
                    <a:cubicBezTo>
                      <a:pt x="1144898" y="261160"/>
                      <a:pt x="1146534" y="261620"/>
                      <a:pt x="1148217" y="263006"/>
                    </a:cubicBezTo>
                    <a:cubicBezTo>
                      <a:pt x="1161675" y="274093"/>
                      <a:pt x="1143097" y="295683"/>
                      <a:pt x="1132861" y="327196"/>
                    </a:cubicBezTo>
                    <a:cubicBezTo>
                      <a:pt x="1122624" y="358709"/>
                      <a:pt x="1095744" y="369923"/>
                      <a:pt x="1090429" y="356321"/>
                    </a:cubicBezTo>
                    <a:cubicBezTo>
                      <a:pt x="1085114" y="342720"/>
                      <a:pt x="1105001" y="331198"/>
                      <a:pt x="1114632" y="315645"/>
                    </a:cubicBezTo>
                    <a:cubicBezTo>
                      <a:pt x="1123059" y="302037"/>
                      <a:pt x="1132147" y="263453"/>
                      <a:pt x="1143304" y="261446"/>
                    </a:cubicBezTo>
                    <a:close/>
                    <a:moveTo>
                      <a:pt x="2291192" y="177040"/>
                    </a:moveTo>
                    <a:cubicBezTo>
                      <a:pt x="2300931" y="174774"/>
                      <a:pt x="2299579" y="229001"/>
                      <a:pt x="2304181" y="242557"/>
                    </a:cubicBezTo>
                    <a:cubicBezTo>
                      <a:pt x="2308783" y="256113"/>
                      <a:pt x="2313790" y="252418"/>
                      <a:pt x="2318805" y="258382"/>
                    </a:cubicBezTo>
                    <a:cubicBezTo>
                      <a:pt x="2323820" y="264344"/>
                      <a:pt x="2334965" y="273041"/>
                      <a:pt x="2334269" y="278333"/>
                    </a:cubicBezTo>
                    <a:cubicBezTo>
                      <a:pt x="2333574" y="283624"/>
                      <a:pt x="2325361" y="291940"/>
                      <a:pt x="2314632" y="290128"/>
                    </a:cubicBezTo>
                    <a:cubicBezTo>
                      <a:pt x="2303902" y="288315"/>
                      <a:pt x="2305965" y="290929"/>
                      <a:pt x="2294993" y="302496"/>
                    </a:cubicBezTo>
                    <a:cubicBezTo>
                      <a:pt x="2284021" y="314066"/>
                      <a:pt x="2258633" y="372857"/>
                      <a:pt x="2248801" y="359537"/>
                    </a:cubicBezTo>
                    <a:cubicBezTo>
                      <a:pt x="2238968" y="346218"/>
                      <a:pt x="2272064" y="286571"/>
                      <a:pt x="2279130" y="256154"/>
                    </a:cubicBezTo>
                    <a:cubicBezTo>
                      <a:pt x="2286195" y="225738"/>
                      <a:pt x="2281452" y="179306"/>
                      <a:pt x="2291192" y="177040"/>
                    </a:cubicBezTo>
                    <a:close/>
                    <a:moveTo>
                      <a:pt x="251298" y="312815"/>
                    </a:moveTo>
                    <a:cubicBezTo>
                      <a:pt x="252628" y="312481"/>
                      <a:pt x="253992" y="313017"/>
                      <a:pt x="255395" y="314635"/>
                    </a:cubicBezTo>
                    <a:cubicBezTo>
                      <a:pt x="266620" y="327576"/>
                      <a:pt x="251126" y="352778"/>
                      <a:pt x="242588" y="389563"/>
                    </a:cubicBezTo>
                    <a:cubicBezTo>
                      <a:pt x="234051" y="426347"/>
                      <a:pt x="211633" y="439436"/>
                      <a:pt x="207201" y="423560"/>
                    </a:cubicBezTo>
                    <a:cubicBezTo>
                      <a:pt x="202768" y="407683"/>
                      <a:pt x="219353" y="394234"/>
                      <a:pt x="227385" y="376080"/>
                    </a:cubicBezTo>
                    <a:cubicBezTo>
                      <a:pt x="234414" y="360195"/>
                      <a:pt x="241993" y="315157"/>
                      <a:pt x="251298" y="312815"/>
                    </a:cubicBezTo>
                    <a:close/>
                    <a:moveTo>
                      <a:pt x="2061252" y="185159"/>
                    </a:moveTo>
                    <a:cubicBezTo>
                      <a:pt x="2070932" y="182440"/>
                      <a:pt x="2073077" y="198748"/>
                      <a:pt x="2073077" y="215510"/>
                    </a:cubicBezTo>
                    <a:cubicBezTo>
                      <a:pt x="2073077" y="232272"/>
                      <a:pt x="2068613" y="245861"/>
                      <a:pt x="2063107" y="245861"/>
                    </a:cubicBezTo>
                    <a:cubicBezTo>
                      <a:pt x="2057601" y="245861"/>
                      <a:pt x="2053446" y="225627"/>
                      <a:pt x="2053137" y="215510"/>
                    </a:cubicBezTo>
                    <a:cubicBezTo>
                      <a:pt x="2052828" y="205393"/>
                      <a:pt x="2051572" y="187878"/>
                      <a:pt x="2061252" y="185159"/>
                    </a:cubicBezTo>
                    <a:close/>
                    <a:moveTo>
                      <a:pt x="887951" y="261446"/>
                    </a:moveTo>
                    <a:cubicBezTo>
                      <a:pt x="889545" y="261161"/>
                      <a:pt x="891181" y="261620"/>
                      <a:pt x="892863" y="263006"/>
                    </a:cubicBezTo>
                    <a:cubicBezTo>
                      <a:pt x="906322" y="274093"/>
                      <a:pt x="887744" y="295683"/>
                      <a:pt x="877507" y="327196"/>
                    </a:cubicBezTo>
                    <a:cubicBezTo>
                      <a:pt x="867271" y="358709"/>
                      <a:pt x="840391" y="369922"/>
                      <a:pt x="835075" y="356321"/>
                    </a:cubicBezTo>
                    <a:cubicBezTo>
                      <a:pt x="829761" y="342720"/>
                      <a:pt x="849648" y="331198"/>
                      <a:pt x="859278" y="315645"/>
                    </a:cubicBezTo>
                    <a:cubicBezTo>
                      <a:pt x="867706" y="302037"/>
                      <a:pt x="876794" y="263453"/>
                      <a:pt x="887951" y="261446"/>
                    </a:cubicBezTo>
                    <a:close/>
                    <a:moveTo>
                      <a:pt x="2029969" y="177040"/>
                    </a:moveTo>
                    <a:cubicBezTo>
                      <a:pt x="2039708" y="174773"/>
                      <a:pt x="2038356" y="229000"/>
                      <a:pt x="2042958" y="242557"/>
                    </a:cubicBezTo>
                    <a:cubicBezTo>
                      <a:pt x="2047560" y="256113"/>
                      <a:pt x="2052567" y="252419"/>
                      <a:pt x="2057582" y="258382"/>
                    </a:cubicBezTo>
                    <a:cubicBezTo>
                      <a:pt x="2062597" y="264344"/>
                      <a:pt x="2073742" y="273041"/>
                      <a:pt x="2073046" y="278333"/>
                    </a:cubicBezTo>
                    <a:cubicBezTo>
                      <a:pt x="2072351" y="283624"/>
                      <a:pt x="2064138" y="291940"/>
                      <a:pt x="2053409" y="290127"/>
                    </a:cubicBezTo>
                    <a:cubicBezTo>
                      <a:pt x="2042679" y="288315"/>
                      <a:pt x="2044742" y="290929"/>
                      <a:pt x="2033770" y="302496"/>
                    </a:cubicBezTo>
                    <a:cubicBezTo>
                      <a:pt x="2022798" y="314066"/>
                      <a:pt x="1997411" y="372857"/>
                      <a:pt x="1987579" y="359537"/>
                    </a:cubicBezTo>
                    <a:cubicBezTo>
                      <a:pt x="1977746" y="346218"/>
                      <a:pt x="2010842" y="286571"/>
                      <a:pt x="2017907" y="256154"/>
                    </a:cubicBezTo>
                    <a:cubicBezTo>
                      <a:pt x="2024972" y="225738"/>
                      <a:pt x="2020229" y="179306"/>
                      <a:pt x="2029969" y="177040"/>
                    </a:cubicBezTo>
                    <a:close/>
                    <a:moveTo>
                      <a:pt x="1805899" y="185159"/>
                    </a:moveTo>
                    <a:cubicBezTo>
                      <a:pt x="1815579" y="182440"/>
                      <a:pt x="1817724" y="198748"/>
                      <a:pt x="1817724" y="215510"/>
                    </a:cubicBezTo>
                    <a:cubicBezTo>
                      <a:pt x="1817724" y="232272"/>
                      <a:pt x="1813260" y="245861"/>
                      <a:pt x="1807754" y="245861"/>
                    </a:cubicBezTo>
                    <a:cubicBezTo>
                      <a:pt x="1802248" y="245861"/>
                      <a:pt x="1798092" y="225627"/>
                      <a:pt x="1797783" y="215510"/>
                    </a:cubicBezTo>
                    <a:cubicBezTo>
                      <a:pt x="1797474" y="205393"/>
                      <a:pt x="1796218" y="187878"/>
                      <a:pt x="1805899" y="185159"/>
                    </a:cubicBezTo>
                    <a:close/>
                    <a:moveTo>
                      <a:pt x="632598" y="261446"/>
                    </a:moveTo>
                    <a:cubicBezTo>
                      <a:pt x="634192" y="261161"/>
                      <a:pt x="635828" y="261620"/>
                      <a:pt x="637510" y="263006"/>
                    </a:cubicBezTo>
                    <a:cubicBezTo>
                      <a:pt x="650969" y="274093"/>
                      <a:pt x="632390" y="295683"/>
                      <a:pt x="622155" y="327196"/>
                    </a:cubicBezTo>
                    <a:cubicBezTo>
                      <a:pt x="611918" y="358709"/>
                      <a:pt x="585038" y="369922"/>
                      <a:pt x="579723" y="356321"/>
                    </a:cubicBezTo>
                    <a:cubicBezTo>
                      <a:pt x="574407" y="342720"/>
                      <a:pt x="594294" y="331198"/>
                      <a:pt x="603926" y="315645"/>
                    </a:cubicBezTo>
                    <a:cubicBezTo>
                      <a:pt x="612353" y="302037"/>
                      <a:pt x="621441" y="263453"/>
                      <a:pt x="632598" y="261446"/>
                    </a:cubicBezTo>
                    <a:close/>
                    <a:moveTo>
                      <a:pt x="2189337" y="152086"/>
                    </a:moveTo>
                    <a:cubicBezTo>
                      <a:pt x="2200944" y="149756"/>
                      <a:pt x="2203515" y="163726"/>
                      <a:pt x="2203516" y="178087"/>
                    </a:cubicBezTo>
                    <a:cubicBezTo>
                      <a:pt x="2203515" y="192447"/>
                      <a:pt x="2198164" y="204088"/>
                      <a:pt x="2191561" y="204088"/>
                    </a:cubicBezTo>
                    <a:cubicBezTo>
                      <a:pt x="2184959" y="204088"/>
                      <a:pt x="2179977" y="186754"/>
                      <a:pt x="2179606" y="178087"/>
                    </a:cubicBezTo>
                    <a:cubicBezTo>
                      <a:pt x="2179236" y="169419"/>
                      <a:pt x="2177731" y="154415"/>
                      <a:pt x="2189337" y="152086"/>
                    </a:cubicBezTo>
                    <a:close/>
                    <a:moveTo>
                      <a:pt x="1774615" y="177040"/>
                    </a:moveTo>
                    <a:cubicBezTo>
                      <a:pt x="1784355" y="174774"/>
                      <a:pt x="1783003" y="229001"/>
                      <a:pt x="1787605" y="242557"/>
                    </a:cubicBezTo>
                    <a:cubicBezTo>
                      <a:pt x="1792207" y="256113"/>
                      <a:pt x="1797214" y="252418"/>
                      <a:pt x="1802228" y="258382"/>
                    </a:cubicBezTo>
                    <a:cubicBezTo>
                      <a:pt x="1807243" y="264344"/>
                      <a:pt x="1818388" y="273041"/>
                      <a:pt x="1817693" y="278333"/>
                    </a:cubicBezTo>
                    <a:cubicBezTo>
                      <a:pt x="1816998" y="283624"/>
                      <a:pt x="1808785" y="291940"/>
                      <a:pt x="1798056" y="290128"/>
                    </a:cubicBezTo>
                    <a:cubicBezTo>
                      <a:pt x="1787326" y="288315"/>
                      <a:pt x="1789388" y="290929"/>
                      <a:pt x="1778417" y="302496"/>
                    </a:cubicBezTo>
                    <a:cubicBezTo>
                      <a:pt x="1767445" y="314066"/>
                      <a:pt x="1742058" y="372857"/>
                      <a:pt x="1732225" y="359537"/>
                    </a:cubicBezTo>
                    <a:cubicBezTo>
                      <a:pt x="1722392" y="346218"/>
                      <a:pt x="1755488" y="286571"/>
                      <a:pt x="1762554" y="256154"/>
                    </a:cubicBezTo>
                    <a:cubicBezTo>
                      <a:pt x="1769618" y="225738"/>
                      <a:pt x="1764875" y="179306"/>
                      <a:pt x="1774615" y="177040"/>
                    </a:cubicBezTo>
                    <a:close/>
                    <a:moveTo>
                      <a:pt x="2151827" y="145129"/>
                    </a:moveTo>
                    <a:cubicBezTo>
                      <a:pt x="2163505" y="143188"/>
                      <a:pt x="2161884" y="189643"/>
                      <a:pt x="2167402" y="201258"/>
                    </a:cubicBezTo>
                    <a:cubicBezTo>
                      <a:pt x="2172920" y="212871"/>
                      <a:pt x="2178923" y="209705"/>
                      <a:pt x="2184936" y="214814"/>
                    </a:cubicBezTo>
                    <a:cubicBezTo>
                      <a:pt x="2190949" y="219923"/>
                      <a:pt x="2204313" y="227373"/>
                      <a:pt x="2203479" y="231906"/>
                    </a:cubicBezTo>
                    <a:cubicBezTo>
                      <a:pt x="2202645" y="236439"/>
                      <a:pt x="2192797" y="243563"/>
                      <a:pt x="2179932" y="242010"/>
                    </a:cubicBezTo>
                    <a:cubicBezTo>
                      <a:pt x="2167068" y="240458"/>
                      <a:pt x="2169541" y="242698"/>
                      <a:pt x="2156385" y="252607"/>
                    </a:cubicBezTo>
                    <a:cubicBezTo>
                      <a:pt x="2143230" y="262518"/>
                      <a:pt x="2112789" y="312884"/>
                      <a:pt x="2100999" y="301474"/>
                    </a:cubicBezTo>
                    <a:cubicBezTo>
                      <a:pt x="2089209" y="290063"/>
                      <a:pt x="2128893" y="238964"/>
                      <a:pt x="2137364" y="212906"/>
                    </a:cubicBezTo>
                    <a:cubicBezTo>
                      <a:pt x="2145835" y="186848"/>
                      <a:pt x="2140148" y="147071"/>
                      <a:pt x="2151827" y="145129"/>
                    </a:cubicBezTo>
                    <a:close/>
                    <a:moveTo>
                      <a:pt x="1550545" y="185159"/>
                    </a:moveTo>
                    <a:cubicBezTo>
                      <a:pt x="1560225" y="182440"/>
                      <a:pt x="1562371" y="198748"/>
                      <a:pt x="1562371" y="215510"/>
                    </a:cubicBezTo>
                    <a:cubicBezTo>
                      <a:pt x="1562371" y="232273"/>
                      <a:pt x="1557906" y="245861"/>
                      <a:pt x="1552400" y="245861"/>
                    </a:cubicBezTo>
                    <a:cubicBezTo>
                      <a:pt x="1546894" y="245861"/>
                      <a:pt x="1542739" y="225627"/>
                      <a:pt x="1542430" y="215510"/>
                    </a:cubicBezTo>
                    <a:cubicBezTo>
                      <a:pt x="1542121" y="205393"/>
                      <a:pt x="1540865" y="187878"/>
                      <a:pt x="1550545" y="185159"/>
                    </a:cubicBezTo>
                    <a:close/>
                    <a:moveTo>
                      <a:pt x="2249596" y="133911"/>
                    </a:moveTo>
                    <a:lnTo>
                      <a:pt x="2260731" y="137500"/>
                    </a:lnTo>
                    <a:lnTo>
                      <a:pt x="2270293" y="140271"/>
                    </a:lnTo>
                    <a:lnTo>
                      <a:pt x="2268181" y="146966"/>
                    </a:lnTo>
                    <a:cubicBezTo>
                      <a:pt x="2258328" y="187043"/>
                      <a:pt x="2232457" y="201304"/>
                      <a:pt x="2227341" y="184006"/>
                    </a:cubicBezTo>
                    <a:cubicBezTo>
                      <a:pt x="2224783" y="175358"/>
                      <a:pt x="2228289" y="167370"/>
                      <a:pt x="2233594" y="159072"/>
                    </a:cubicBezTo>
                    <a:close/>
                    <a:moveTo>
                      <a:pt x="371376" y="261446"/>
                    </a:moveTo>
                    <a:cubicBezTo>
                      <a:pt x="372970" y="261161"/>
                      <a:pt x="374605" y="261620"/>
                      <a:pt x="376288" y="263006"/>
                    </a:cubicBezTo>
                    <a:cubicBezTo>
                      <a:pt x="389746" y="274093"/>
                      <a:pt x="371168" y="295683"/>
                      <a:pt x="360932" y="327196"/>
                    </a:cubicBezTo>
                    <a:cubicBezTo>
                      <a:pt x="350696" y="358709"/>
                      <a:pt x="323815" y="369922"/>
                      <a:pt x="318500" y="356321"/>
                    </a:cubicBezTo>
                    <a:cubicBezTo>
                      <a:pt x="313185" y="342720"/>
                      <a:pt x="333072" y="331198"/>
                      <a:pt x="342703" y="315645"/>
                    </a:cubicBezTo>
                    <a:cubicBezTo>
                      <a:pt x="351131" y="302037"/>
                      <a:pt x="360219" y="263453"/>
                      <a:pt x="371376" y="261446"/>
                    </a:cubicBezTo>
                    <a:close/>
                    <a:moveTo>
                      <a:pt x="1928114" y="152085"/>
                    </a:moveTo>
                    <a:cubicBezTo>
                      <a:pt x="1939721" y="149756"/>
                      <a:pt x="1942293" y="163726"/>
                      <a:pt x="1942292" y="178087"/>
                    </a:cubicBezTo>
                    <a:cubicBezTo>
                      <a:pt x="1942293" y="192446"/>
                      <a:pt x="1936941" y="204088"/>
                      <a:pt x="1930338" y="204088"/>
                    </a:cubicBezTo>
                    <a:cubicBezTo>
                      <a:pt x="1923736" y="204088"/>
                      <a:pt x="1918755" y="186754"/>
                      <a:pt x="1918383" y="178087"/>
                    </a:cubicBezTo>
                    <a:cubicBezTo>
                      <a:pt x="1918013" y="169419"/>
                      <a:pt x="1916508" y="154415"/>
                      <a:pt x="1928114" y="152085"/>
                    </a:cubicBezTo>
                    <a:close/>
                    <a:moveTo>
                      <a:pt x="1519262" y="177040"/>
                    </a:moveTo>
                    <a:cubicBezTo>
                      <a:pt x="1529001" y="174774"/>
                      <a:pt x="1527650" y="229001"/>
                      <a:pt x="1532251" y="242557"/>
                    </a:cubicBezTo>
                    <a:cubicBezTo>
                      <a:pt x="1536853" y="256113"/>
                      <a:pt x="1541861" y="252418"/>
                      <a:pt x="1546875" y="258382"/>
                    </a:cubicBezTo>
                    <a:cubicBezTo>
                      <a:pt x="1551890" y="264344"/>
                      <a:pt x="1563035" y="273041"/>
                      <a:pt x="1562340" y="278333"/>
                    </a:cubicBezTo>
                    <a:cubicBezTo>
                      <a:pt x="1561644" y="283624"/>
                      <a:pt x="1553431" y="291940"/>
                      <a:pt x="1542702" y="290128"/>
                    </a:cubicBezTo>
                    <a:cubicBezTo>
                      <a:pt x="1531973" y="288316"/>
                      <a:pt x="1534036" y="290929"/>
                      <a:pt x="1523064" y="302497"/>
                    </a:cubicBezTo>
                    <a:cubicBezTo>
                      <a:pt x="1512092" y="314065"/>
                      <a:pt x="1486704" y="372856"/>
                      <a:pt x="1476872" y="359537"/>
                    </a:cubicBezTo>
                    <a:cubicBezTo>
                      <a:pt x="1467039" y="346218"/>
                      <a:pt x="1500135" y="286571"/>
                      <a:pt x="1507200" y="256154"/>
                    </a:cubicBezTo>
                    <a:cubicBezTo>
                      <a:pt x="1514265" y="225738"/>
                      <a:pt x="1509522" y="179306"/>
                      <a:pt x="1519262" y="177040"/>
                    </a:cubicBezTo>
                    <a:close/>
                    <a:moveTo>
                      <a:pt x="1890604" y="145129"/>
                    </a:moveTo>
                    <a:cubicBezTo>
                      <a:pt x="1902283" y="143188"/>
                      <a:pt x="1900661" y="189643"/>
                      <a:pt x="1906179" y="201257"/>
                    </a:cubicBezTo>
                    <a:cubicBezTo>
                      <a:pt x="1911697" y="212871"/>
                      <a:pt x="1917701" y="209705"/>
                      <a:pt x="1923713" y="214814"/>
                    </a:cubicBezTo>
                    <a:cubicBezTo>
                      <a:pt x="1929727" y="219923"/>
                      <a:pt x="1943090" y="227373"/>
                      <a:pt x="1942256" y="231906"/>
                    </a:cubicBezTo>
                    <a:cubicBezTo>
                      <a:pt x="1941423" y="236439"/>
                      <a:pt x="1931574" y="243564"/>
                      <a:pt x="1918710" y="242010"/>
                    </a:cubicBezTo>
                    <a:cubicBezTo>
                      <a:pt x="1905845" y="240458"/>
                      <a:pt x="1908318" y="242698"/>
                      <a:pt x="1895162" y="252607"/>
                    </a:cubicBezTo>
                    <a:cubicBezTo>
                      <a:pt x="1882007" y="262518"/>
                      <a:pt x="1851566" y="312884"/>
                      <a:pt x="1839776" y="301474"/>
                    </a:cubicBezTo>
                    <a:cubicBezTo>
                      <a:pt x="1827987" y="290063"/>
                      <a:pt x="1867670" y="238964"/>
                      <a:pt x="1876141" y="212906"/>
                    </a:cubicBezTo>
                    <a:cubicBezTo>
                      <a:pt x="1884612" y="186848"/>
                      <a:pt x="1878926" y="147071"/>
                      <a:pt x="1890604" y="145129"/>
                    </a:cubicBezTo>
                    <a:close/>
                    <a:moveTo>
                      <a:pt x="1289322" y="185159"/>
                    </a:moveTo>
                    <a:cubicBezTo>
                      <a:pt x="1299002" y="182440"/>
                      <a:pt x="1301148" y="198748"/>
                      <a:pt x="1301148" y="215510"/>
                    </a:cubicBezTo>
                    <a:cubicBezTo>
                      <a:pt x="1301148" y="232272"/>
                      <a:pt x="1296683" y="245861"/>
                      <a:pt x="1291177" y="245861"/>
                    </a:cubicBezTo>
                    <a:cubicBezTo>
                      <a:pt x="1285671" y="245861"/>
                      <a:pt x="1281516" y="225627"/>
                      <a:pt x="1281207" y="215510"/>
                    </a:cubicBezTo>
                    <a:cubicBezTo>
                      <a:pt x="1280898" y="205393"/>
                      <a:pt x="1279642" y="187878"/>
                      <a:pt x="1289322" y="185159"/>
                    </a:cubicBezTo>
                    <a:close/>
                    <a:moveTo>
                      <a:pt x="116023" y="261446"/>
                    </a:moveTo>
                    <a:cubicBezTo>
                      <a:pt x="117616" y="261161"/>
                      <a:pt x="119253" y="261620"/>
                      <a:pt x="120935" y="263005"/>
                    </a:cubicBezTo>
                    <a:cubicBezTo>
                      <a:pt x="134394" y="274093"/>
                      <a:pt x="115816" y="295683"/>
                      <a:pt x="105579" y="327196"/>
                    </a:cubicBezTo>
                    <a:cubicBezTo>
                      <a:pt x="95342" y="358709"/>
                      <a:pt x="68463" y="369922"/>
                      <a:pt x="63147" y="356321"/>
                    </a:cubicBezTo>
                    <a:cubicBezTo>
                      <a:pt x="57832" y="342720"/>
                      <a:pt x="77719" y="331198"/>
                      <a:pt x="87350" y="315645"/>
                    </a:cubicBezTo>
                    <a:cubicBezTo>
                      <a:pt x="95777" y="302037"/>
                      <a:pt x="104866" y="263453"/>
                      <a:pt x="116023" y="261446"/>
                    </a:cubicBezTo>
                    <a:close/>
                    <a:moveTo>
                      <a:pt x="1672761" y="152086"/>
                    </a:moveTo>
                    <a:cubicBezTo>
                      <a:pt x="1684368" y="149756"/>
                      <a:pt x="1686939" y="163726"/>
                      <a:pt x="1686939" y="178087"/>
                    </a:cubicBezTo>
                    <a:cubicBezTo>
                      <a:pt x="1686939" y="192447"/>
                      <a:pt x="1681588" y="204088"/>
                      <a:pt x="1674985" y="204088"/>
                    </a:cubicBezTo>
                    <a:cubicBezTo>
                      <a:pt x="1668383" y="204088"/>
                      <a:pt x="1663401" y="186754"/>
                      <a:pt x="1663030" y="178087"/>
                    </a:cubicBezTo>
                    <a:cubicBezTo>
                      <a:pt x="1662660" y="169419"/>
                      <a:pt x="1661154" y="154415"/>
                      <a:pt x="1672761" y="152086"/>
                    </a:cubicBezTo>
                    <a:close/>
                    <a:moveTo>
                      <a:pt x="1258039" y="177040"/>
                    </a:moveTo>
                    <a:cubicBezTo>
                      <a:pt x="1267779" y="174774"/>
                      <a:pt x="1266426" y="229001"/>
                      <a:pt x="1271028" y="242557"/>
                    </a:cubicBezTo>
                    <a:cubicBezTo>
                      <a:pt x="1275631" y="256113"/>
                      <a:pt x="1280638" y="252418"/>
                      <a:pt x="1285653" y="258382"/>
                    </a:cubicBezTo>
                    <a:cubicBezTo>
                      <a:pt x="1290667" y="264344"/>
                      <a:pt x="1301812" y="273041"/>
                      <a:pt x="1301117" y="278333"/>
                    </a:cubicBezTo>
                    <a:cubicBezTo>
                      <a:pt x="1300422" y="283624"/>
                      <a:pt x="1292208" y="291940"/>
                      <a:pt x="1281480" y="290128"/>
                    </a:cubicBezTo>
                    <a:cubicBezTo>
                      <a:pt x="1270750" y="288316"/>
                      <a:pt x="1272813" y="290929"/>
                      <a:pt x="1261841" y="302497"/>
                    </a:cubicBezTo>
                    <a:cubicBezTo>
                      <a:pt x="1250869" y="314066"/>
                      <a:pt x="1225481" y="372857"/>
                      <a:pt x="1215649" y="359537"/>
                    </a:cubicBezTo>
                    <a:cubicBezTo>
                      <a:pt x="1205816" y="346218"/>
                      <a:pt x="1238912" y="286571"/>
                      <a:pt x="1245977" y="256154"/>
                    </a:cubicBezTo>
                    <a:cubicBezTo>
                      <a:pt x="1253043" y="225738"/>
                      <a:pt x="1248299" y="179306"/>
                      <a:pt x="1258039" y="177040"/>
                    </a:cubicBezTo>
                    <a:close/>
                    <a:moveTo>
                      <a:pt x="1635251" y="145129"/>
                    </a:moveTo>
                    <a:cubicBezTo>
                      <a:pt x="1646929" y="143188"/>
                      <a:pt x="1645307" y="189643"/>
                      <a:pt x="1650826" y="201258"/>
                    </a:cubicBezTo>
                    <a:cubicBezTo>
                      <a:pt x="1656344" y="212871"/>
                      <a:pt x="1662347" y="209706"/>
                      <a:pt x="1668360" y="214814"/>
                    </a:cubicBezTo>
                    <a:cubicBezTo>
                      <a:pt x="1674373" y="219923"/>
                      <a:pt x="1687737" y="227373"/>
                      <a:pt x="1686903" y="231906"/>
                    </a:cubicBezTo>
                    <a:cubicBezTo>
                      <a:pt x="1686069" y="236439"/>
                      <a:pt x="1676221" y="243563"/>
                      <a:pt x="1663356" y="242010"/>
                    </a:cubicBezTo>
                    <a:cubicBezTo>
                      <a:pt x="1650492" y="240458"/>
                      <a:pt x="1652964" y="242698"/>
                      <a:pt x="1639809" y="252607"/>
                    </a:cubicBezTo>
                    <a:cubicBezTo>
                      <a:pt x="1626653" y="262518"/>
                      <a:pt x="1596213" y="312884"/>
                      <a:pt x="1584423" y="301473"/>
                    </a:cubicBezTo>
                    <a:cubicBezTo>
                      <a:pt x="1572633" y="290063"/>
                      <a:pt x="1612317" y="238964"/>
                      <a:pt x="1620788" y="212906"/>
                    </a:cubicBezTo>
                    <a:cubicBezTo>
                      <a:pt x="1629259" y="186848"/>
                      <a:pt x="1623572" y="147071"/>
                      <a:pt x="1635251" y="145129"/>
                    </a:cubicBezTo>
                    <a:close/>
                    <a:moveTo>
                      <a:pt x="1033969" y="185160"/>
                    </a:moveTo>
                    <a:cubicBezTo>
                      <a:pt x="1043649" y="182440"/>
                      <a:pt x="1045795" y="198748"/>
                      <a:pt x="1045794" y="215510"/>
                    </a:cubicBezTo>
                    <a:cubicBezTo>
                      <a:pt x="1045795" y="232273"/>
                      <a:pt x="1041330" y="245861"/>
                      <a:pt x="1035824" y="245861"/>
                    </a:cubicBezTo>
                    <a:cubicBezTo>
                      <a:pt x="1030317" y="245861"/>
                      <a:pt x="1026163" y="225627"/>
                      <a:pt x="1025854" y="215510"/>
                    </a:cubicBezTo>
                    <a:cubicBezTo>
                      <a:pt x="1025545" y="205393"/>
                      <a:pt x="1024289" y="187878"/>
                      <a:pt x="1033969" y="185160"/>
                    </a:cubicBezTo>
                    <a:close/>
                    <a:moveTo>
                      <a:pt x="1417408" y="152086"/>
                    </a:moveTo>
                    <a:cubicBezTo>
                      <a:pt x="1429014" y="149756"/>
                      <a:pt x="1431586" y="163727"/>
                      <a:pt x="1431586" y="178087"/>
                    </a:cubicBezTo>
                    <a:cubicBezTo>
                      <a:pt x="1431586" y="192447"/>
                      <a:pt x="1426234" y="204088"/>
                      <a:pt x="1419632" y="204088"/>
                    </a:cubicBezTo>
                    <a:cubicBezTo>
                      <a:pt x="1413029" y="204088"/>
                      <a:pt x="1408048" y="186754"/>
                      <a:pt x="1407677" y="178087"/>
                    </a:cubicBezTo>
                    <a:cubicBezTo>
                      <a:pt x="1407307" y="169419"/>
                      <a:pt x="1405801" y="154415"/>
                      <a:pt x="1417408" y="152086"/>
                    </a:cubicBezTo>
                    <a:close/>
                    <a:moveTo>
                      <a:pt x="1002685" y="177039"/>
                    </a:moveTo>
                    <a:cubicBezTo>
                      <a:pt x="1012425" y="174774"/>
                      <a:pt x="1011073" y="229001"/>
                      <a:pt x="1015675" y="242557"/>
                    </a:cubicBezTo>
                    <a:cubicBezTo>
                      <a:pt x="1020277" y="256113"/>
                      <a:pt x="1025284" y="252418"/>
                      <a:pt x="1030299" y="258382"/>
                    </a:cubicBezTo>
                    <a:cubicBezTo>
                      <a:pt x="1035314" y="264344"/>
                      <a:pt x="1046459" y="273041"/>
                      <a:pt x="1045764" y="278333"/>
                    </a:cubicBezTo>
                    <a:cubicBezTo>
                      <a:pt x="1045068" y="283624"/>
                      <a:pt x="1036854" y="291940"/>
                      <a:pt x="1026126" y="290128"/>
                    </a:cubicBezTo>
                    <a:cubicBezTo>
                      <a:pt x="1015396" y="288316"/>
                      <a:pt x="1017459" y="290929"/>
                      <a:pt x="1006487" y="302497"/>
                    </a:cubicBezTo>
                    <a:cubicBezTo>
                      <a:pt x="995515" y="314065"/>
                      <a:pt x="970128" y="372856"/>
                      <a:pt x="960296" y="359537"/>
                    </a:cubicBezTo>
                    <a:cubicBezTo>
                      <a:pt x="950463" y="346218"/>
                      <a:pt x="983559" y="286571"/>
                      <a:pt x="990624" y="256154"/>
                    </a:cubicBezTo>
                    <a:cubicBezTo>
                      <a:pt x="997689" y="225738"/>
                      <a:pt x="992946" y="179306"/>
                      <a:pt x="1002685" y="177039"/>
                    </a:cubicBezTo>
                    <a:close/>
                    <a:moveTo>
                      <a:pt x="2125922" y="98433"/>
                    </a:moveTo>
                    <a:lnTo>
                      <a:pt x="2148553" y="104991"/>
                    </a:lnTo>
                    <a:lnTo>
                      <a:pt x="2135825" y="129273"/>
                    </a:lnTo>
                    <a:cubicBezTo>
                      <a:pt x="2124011" y="158178"/>
                      <a:pt x="2092990" y="168464"/>
                      <a:pt x="2086856" y="155988"/>
                    </a:cubicBezTo>
                    <a:cubicBezTo>
                      <a:pt x="2080722" y="143512"/>
                      <a:pt x="2103672" y="132943"/>
                      <a:pt x="2114787" y="118677"/>
                    </a:cubicBezTo>
                    <a:cubicBezTo>
                      <a:pt x="2117219" y="115557"/>
                      <a:pt x="2119698" y="111004"/>
                      <a:pt x="2122250" y="105902"/>
                    </a:cubicBezTo>
                    <a:close/>
                    <a:moveTo>
                      <a:pt x="1379898" y="145129"/>
                    </a:moveTo>
                    <a:cubicBezTo>
                      <a:pt x="1391576" y="143188"/>
                      <a:pt x="1389954" y="189643"/>
                      <a:pt x="1395473" y="201258"/>
                    </a:cubicBezTo>
                    <a:cubicBezTo>
                      <a:pt x="1400991" y="212871"/>
                      <a:pt x="1406994" y="209706"/>
                      <a:pt x="1413007" y="214814"/>
                    </a:cubicBezTo>
                    <a:cubicBezTo>
                      <a:pt x="1419020" y="219922"/>
                      <a:pt x="1432383" y="227374"/>
                      <a:pt x="1431550" y="231906"/>
                    </a:cubicBezTo>
                    <a:cubicBezTo>
                      <a:pt x="1430716" y="236439"/>
                      <a:pt x="1420868" y="243563"/>
                      <a:pt x="1408003" y="242010"/>
                    </a:cubicBezTo>
                    <a:cubicBezTo>
                      <a:pt x="1395139" y="240458"/>
                      <a:pt x="1397611" y="242698"/>
                      <a:pt x="1384456" y="252607"/>
                    </a:cubicBezTo>
                    <a:cubicBezTo>
                      <a:pt x="1371300" y="262518"/>
                      <a:pt x="1340859" y="312884"/>
                      <a:pt x="1329070" y="301473"/>
                    </a:cubicBezTo>
                    <a:cubicBezTo>
                      <a:pt x="1317280" y="290063"/>
                      <a:pt x="1356963" y="238964"/>
                      <a:pt x="1365435" y="212906"/>
                    </a:cubicBezTo>
                    <a:cubicBezTo>
                      <a:pt x="1373906" y="186848"/>
                      <a:pt x="1368219" y="147070"/>
                      <a:pt x="1379898" y="145129"/>
                    </a:cubicBezTo>
                    <a:close/>
                    <a:moveTo>
                      <a:pt x="778616" y="185159"/>
                    </a:moveTo>
                    <a:cubicBezTo>
                      <a:pt x="788296" y="182440"/>
                      <a:pt x="790442" y="198748"/>
                      <a:pt x="790442" y="215510"/>
                    </a:cubicBezTo>
                    <a:cubicBezTo>
                      <a:pt x="790442" y="232273"/>
                      <a:pt x="785977" y="245861"/>
                      <a:pt x="780471" y="245861"/>
                    </a:cubicBezTo>
                    <a:cubicBezTo>
                      <a:pt x="774965" y="245861"/>
                      <a:pt x="770811" y="225627"/>
                      <a:pt x="770501" y="215510"/>
                    </a:cubicBezTo>
                    <a:cubicBezTo>
                      <a:pt x="770192" y="205393"/>
                      <a:pt x="768936" y="187878"/>
                      <a:pt x="778616" y="185159"/>
                    </a:cubicBezTo>
                    <a:close/>
                    <a:moveTo>
                      <a:pt x="1156185" y="152086"/>
                    </a:moveTo>
                    <a:cubicBezTo>
                      <a:pt x="1167791" y="149756"/>
                      <a:pt x="1170363" y="163726"/>
                      <a:pt x="1170363" y="178087"/>
                    </a:cubicBezTo>
                    <a:cubicBezTo>
                      <a:pt x="1170363" y="192447"/>
                      <a:pt x="1165011" y="204088"/>
                      <a:pt x="1158409" y="204088"/>
                    </a:cubicBezTo>
                    <a:cubicBezTo>
                      <a:pt x="1151807" y="204088"/>
                      <a:pt x="1146825" y="186754"/>
                      <a:pt x="1146454" y="178087"/>
                    </a:cubicBezTo>
                    <a:cubicBezTo>
                      <a:pt x="1146084" y="169419"/>
                      <a:pt x="1144578" y="154415"/>
                      <a:pt x="1156185" y="152086"/>
                    </a:cubicBezTo>
                    <a:close/>
                    <a:moveTo>
                      <a:pt x="747333" y="177040"/>
                    </a:moveTo>
                    <a:cubicBezTo>
                      <a:pt x="757073" y="174774"/>
                      <a:pt x="755721" y="229000"/>
                      <a:pt x="760322" y="242557"/>
                    </a:cubicBezTo>
                    <a:cubicBezTo>
                      <a:pt x="764925" y="256113"/>
                      <a:pt x="769931" y="252418"/>
                      <a:pt x="774946" y="258381"/>
                    </a:cubicBezTo>
                    <a:cubicBezTo>
                      <a:pt x="779961" y="264344"/>
                      <a:pt x="791106" y="273041"/>
                      <a:pt x="790411" y="278333"/>
                    </a:cubicBezTo>
                    <a:cubicBezTo>
                      <a:pt x="789716" y="283624"/>
                      <a:pt x="781502" y="291940"/>
                      <a:pt x="770773" y="290127"/>
                    </a:cubicBezTo>
                    <a:cubicBezTo>
                      <a:pt x="760044" y="288316"/>
                      <a:pt x="762106" y="290929"/>
                      <a:pt x="751135" y="302497"/>
                    </a:cubicBezTo>
                    <a:cubicBezTo>
                      <a:pt x="740163" y="314065"/>
                      <a:pt x="714775" y="372857"/>
                      <a:pt x="704943" y="359537"/>
                    </a:cubicBezTo>
                    <a:cubicBezTo>
                      <a:pt x="695110" y="346218"/>
                      <a:pt x="728206" y="286571"/>
                      <a:pt x="735271" y="256155"/>
                    </a:cubicBezTo>
                    <a:cubicBezTo>
                      <a:pt x="742336" y="225738"/>
                      <a:pt x="737593" y="179306"/>
                      <a:pt x="747333" y="177040"/>
                    </a:cubicBezTo>
                    <a:close/>
                    <a:moveTo>
                      <a:pt x="2064654" y="84380"/>
                    </a:moveTo>
                    <a:lnTo>
                      <a:pt x="2093341" y="89464"/>
                    </a:lnTo>
                    <a:lnTo>
                      <a:pt x="2092163" y="90601"/>
                    </a:lnTo>
                    <a:cubicBezTo>
                      <a:pt x="2079782" y="101978"/>
                      <a:pt x="2067598" y="110912"/>
                      <a:pt x="2060795" y="105678"/>
                    </a:cubicBezTo>
                    <a:cubicBezTo>
                      <a:pt x="2057393" y="103062"/>
                      <a:pt x="2057704" y="98170"/>
                      <a:pt x="2060237" y="91931"/>
                    </a:cubicBezTo>
                    <a:close/>
                    <a:moveTo>
                      <a:pt x="1118675" y="145129"/>
                    </a:moveTo>
                    <a:cubicBezTo>
                      <a:pt x="1130353" y="143188"/>
                      <a:pt x="1128731" y="189643"/>
                      <a:pt x="1134250" y="201258"/>
                    </a:cubicBezTo>
                    <a:cubicBezTo>
                      <a:pt x="1139768" y="212871"/>
                      <a:pt x="1145771" y="209706"/>
                      <a:pt x="1151784" y="214814"/>
                    </a:cubicBezTo>
                    <a:cubicBezTo>
                      <a:pt x="1157797" y="219923"/>
                      <a:pt x="1171161" y="227373"/>
                      <a:pt x="1170327" y="231906"/>
                    </a:cubicBezTo>
                    <a:cubicBezTo>
                      <a:pt x="1169493" y="236439"/>
                      <a:pt x="1159645" y="243563"/>
                      <a:pt x="1146780" y="242010"/>
                    </a:cubicBezTo>
                    <a:cubicBezTo>
                      <a:pt x="1133916" y="240458"/>
                      <a:pt x="1136388" y="242698"/>
                      <a:pt x="1123233" y="252607"/>
                    </a:cubicBezTo>
                    <a:cubicBezTo>
                      <a:pt x="1110077" y="262518"/>
                      <a:pt x="1079636" y="312884"/>
                      <a:pt x="1067847" y="301473"/>
                    </a:cubicBezTo>
                    <a:cubicBezTo>
                      <a:pt x="1056057" y="290063"/>
                      <a:pt x="1095741" y="238964"/>
                      <a:pt x="1104212" y="212906"/>
                    </a:cubicBezTo>
                    <a:cubicBezTo>
                      <a:pt x="1112683" y="186848"/>
                      <a:pt x="1106996" y="147071"/>
                      <a:pt x="1118675" y="145129"/>
                    </a:cubicBezTo>
                    <a:close/>
                    <a:moveTo>
                      <a:pt x="517394" y="185160"/>
                    </a:moveTo>
                    <a:cubicBezTo>
                      <a:pt x="527074" y="182440"/>
                      <a:pt x="529218" y="198748"/>
                      <a:pt x="529218" y="215510"/>
                    </a:cubicBezTo>
                    <a:cubicBezTo>
                      <a:pt x="529218" y="232273"/>
                      <a:pt x="524754" y="245861"/>
                      <a:pt x="519248" y="245861"/>
                    </a:cubicBezTo>
                    <a:cubicBezTo>
                      <a:pt x="513742" y="245861"/>
                      <a:pt x="509587" y="225627"/>
                      <a:pt x="509278" y="215510"/>
                    </a:cubicBezTo>
                    <a:cubicBezTo>
                      <a:pt x="508969" y="205393"/>
                      <a:pt x="507713" y="187878"/>
                      <a:pt x="517394" y="185160"/>
                    </a:cubicBezTo>
                    <a:close/>
                    <a:moveTo>
                      <a:pt x="900831" y="152085"/>
                    </a:moveTo>
                    <a:cubicBezTo>
                      <a:pt x="912438" y="149756"/>
                      <a:pt x="915010" y="163727"/>
                      <a:pt x="915010" y="178087"/>
                    </a:cubicBezTo>
                    <a:cubicBezTo>
                      <a:pt x="915010" y="192447"/>
                      <a:pt x="909658" y="204088"/>
                      <a:pt x="903056" y="204088"/>
                    </a:cubicBezTo>
                    <a:cubicBezTo>
                      <a:pt x="896453" y="204087"/>
                      <a:pt x="891472" y="186754"/>
                      <a:pt x="891101" y="178087"/>
                    </a:cubicBezTo>
                    <a:cubicBezTo>
                      <a:pt x="890730" y="169419"/>
                      <a:pt x="889225" y="154415"/>
                      <a:pt x="900831" y="152085"/>
                    </a:cubicBezTo>
                    <a:close/>
                    <a:moveTo>
                      <a:pt x="2008692" y="74462"/>
                    </a:moveTo>
                    <a:lnTo>
                      <a:pt x="2022169" y="76851"/>
                    </a:lnTo>
                    <a:lnTo>
                      <a:pt x="2022900" y="96408"/>
                    </a:lnTo>
                    <a:cubicBezTo>
                      <a:pt x="2018818" y="110045"/>
                      <a:pt x="2011885" y="126928"/>
                      <a:pt x="2006958" y="146966"/>
                    </a:cubicBezTo>
                    <a:cubicBezTo>
                      <a:pt x="1997105" y="187043"/>
                      <a:pt x="1971234" y="201304"/>
                      <a:pt x="1966118" y="184005"/>
                    </a:cubicBezTo>
                    <a:cubicBezTo>
                      <a:pt x="1961002" y="166709"/>
                      <a:pt x="1980143" y="152055"/>
                      <a:pt x="1989413" y="132276"/>
                    </a:cubicBezTo>
                    <a:cubicBezTo>
                      <a:pt x="1993469" y="123623"/>
                      <a:pt x="1997683" y="107030"/>
                      <a:pt x="2002226" y="92280"/>
                    </a:cubicBezTo>
                    <a:close/>
                    <a:moveTo>
                      <a:pt x="486110" y="177040"/>
                    </a:moveTo>
                    <a:cubicBezTo>
                      <a:pt x="495850" y="174774"/>
                      <a:pt x="494497" y="229001"/>
                      <a:pt x="499100" y="242557"/>
                    </a:cubicBezTo>
                    <a:cubicBezTo>
                      <a:pt x="503702" y="256113"/>
                      <a:pt x="508709" y="252418"/>
                      <a:pt x="513724" y="258381"/>
                    </a:cubicBezTo>
                    <a:cubicBezTo>
                      <a:pt x="518738" y="264344"/>
                      <a:pt x="529883" y="273041"/>
                      <a:pt x="529188" y="278333"/>
                    </a:cubicBezTo>
                    <a:cubicBezTo>
                      <a:pt x="528492" y="283624"/>
                      <a:pt x="520279" y="291940"/>
                      <a:pt x="509550" y="290128"/>
                    </a:cubicBezTo>
                    <a:cubicBezTo>
                      <a:pt x="498822" y="288316"/>
                      <a:pt x="500884" y="290929"/>
                      <a:pt x="489912" y="302497"/>
                    </a:cubicBezTo>
                    <a:cubicBezTo>
                      <a:pt x="478940" y="314065"/>
                      <a:pt x="453553" y="372857"/>
                      <a:pt x="443720" y="359537"/>
                    </a:cubicBezTo>
                    <a:cubicBezTo>
                      <a:pt x="433887" y="346218"/>
                      <a:pt x="466983" y="286571"/>
                      <a:pt x="474048" y="256154"/>
                    </a:cubicBezTo>
                    <a:cubicBezTo>
                      <a:pt x="481114" y="225738"/>
                      <a:pt x="476371" y="179306"/>
                      <a:pt x="486110" y="177040"/>
                    </a:cubicBezTo>
                    <a:close/>
                    <a:moveTo>
                      <a:pt x="863321" y="145129"/>
                    </a:moveTo>
                    <a:cubicBezTo>
                      <a:pt x="875000" y="143188"/>
                      <a:pt x="873378" y="189644"/>
                      <a:pt x="878896" y="201258"/>
                    </a:cubicBezTo>
                    <a:cubicBezTo>
                      <a:pt x="884415" y="212871"/>
                      <a:pt x="890418" y="209706"/>
                      <a:pt x="896430" y="214814"/>
                    </a:cubicBezTo>
                    <a:cubicBezTo>
                      <a:pt x="902444" y="219922"/>
                      <a:pt x="915807" y="227374"/>
                      <a:pt x="914973" y="231906"/>
                    </a:cubicBezTo>
                    <a:cubicBezTo>
                      <a:pt x="914140" y="236439"/>
                      <a:pt x="904291" y="243563"/>
                      <a:pt x="891427" y="242010"/>
                    </a:cubicBezTo>
                    <a:cubicBezTo>
                      <a:pt x="878562" y="240458"/>
                      <a:pt x="881035" y="242698"/>
                      <a:pt x="867879" y="252607"/>
                    </a:cubicBezTo>
                    <a:cubicBezTo>
                      <a:pt x="854724" y="262518"/>
                      <a:pt x="824283" y="312884"/>
                      <a:pt x="812493" y="301473"/>
                    </a:cubicBezTo>
                    <a:cubicBezTo>
                      <a:pt x="800704" y="290063"/>
                      <a:pt x="840387" y="238964"/>
                      <a:pt x="848858" y="212906"/>
                    </a:cubicBezTo>
                    <a:cubicBezTo>
                      <a:pt x="857330" y="186848"/>
                      <a:pt x="851643" y="147070"/>
                      <a:pt x="863321" y="145129"/>
                    </a:cubicBezTo>
                    <a:close/>
                    <a:moveTo>
                      <a:pt x="262041" y="185159"/>
                    </a:moveTo>
                    <a:cubicBezTo>
                      <a:pt x="271721" y="182440"/>
                      <a:pt x="273865" y="198748"/>
                      <a:pt x="273865" y="215510"/>
                    </a:cubicBezTo>
                    <a:cubicBezTo>
                      <a:pt x="273865" y="232273"/>
                      <a:pt x="269402" y="245861"/>
                      <a:pt x="263896" y="245861"/>
                    </a:cubicBezTo>
                    <a:cubicBezTo>
                      <a:pt x="258389" y="245861"/>
                      <a:pt x="254235" y="225627"/>
                      <a:pt x="253925" y="215510"/>
                    </a:cubicBezTo>
                    <a:cubicBezTo>
                      <a:pt x="253616" y="205393"/>
                      <a:pt x="252361" y="187879"/>
                      <a:pt x="262041" y="185159"/>
                    </a:cubicBezTo>
                    <a:close/>
                    <a:moveTo>
                      <a:pt x="1954590" y="64874"/>
                    </a:moveTo>
                    <a:lnTo>
                      <a:pt x="1984944" y="70253"/>
                    </a:lnTo>
                    <a:lnTo>
                      <a:pt x="1970544" y="93349"/>
                    </a:lnTo>
                    <a:cubicBezTo>
                      <a:pt x="1960218" y="109124"/>
                      <a:pt x="1950056" y="121510"/>
                      <a:pt x="1944383" y="114254"/>
                    </a:cubicBezTo>
                    <a:cubicBezTo>
                      <a:pt x="1938709" y="106999"/>
                      <a:pt x="1945420" y="87124"/>
                      <a:pt x="1954570" y="64922"/>
                    </a:cubicBezTo>
                    <a:close/>
                    <a:moveTo>
                      <a:pt x="1886655" y="68963"/>
                    </a:moveTo>
                    <a:cubicBezTo>
                      <a:pt x="1888494" y="68700"/>
                      <a:pt x="1890383" y="69123"/>
                      <a:pt x="1892323" y="70393"/>
                    </a:cubicBezTo>
                    <a:cubicBezTo>
                      <a:pt x="1907856" y="80563"/>
                      <a:pt x="1886415" y="100367"/>
                      <a:pt x="1874602" y="129273"/>
                    </a:cubicBezTo>
                    <a:cubicBezTo>
                      <a:pt x="1862788" y="158178"/>
                      <a:pt x="1831767" y="168464"/>
                      <a:pt x="1825633" y="155988"/>
                    </a:cubicBezTo>
                    <a:cubicBezTo>
                      <a:pt x="1819499" y="143512"/>
                      <a:pt x="1842450" y="132943"/>
                      <a:pt x="1853565" y="118677"/>
                    </a:cubicBezTo>
                    <a:cubicBezTo>
                      <a:pt x="1863290" y="106195"/>
                      <a:pt x="1873779" y="70804"/>
                      <a:pt x="1886655" y="68963"/>
                    </a:cubicBezTo>
                    <a:close/>
                    <a:moveTo>
                      <a:pt x="645479" y="152085"/>
                    </a:moveTo>
                    <a:cubicBezTo>
                      <a:pt x="657085" y="149756"/>
                      <a:pt x="659657" y="163727"/>
                      <a:pt x="659657" y="178087"/>
                    </a:cubicBezTo>
                    <a:cubicBezTo>
                      <a:pt x="659657" y="192446"/>
                      <a:pt x="654305" y="204088"/>
                      <a:pt x="647703" y="204087"/>
                    </a:cubicBezTo>
                    <a:cubicBezTo>
                      <a:pt x="641101" y="204087"/>
                      <a:pt x="636119" y="186754"/>
                      <a:pt x="635748" y="178087"/>
                    </a:cubicBezTo>
                    <a:cubicBezTo>
                      <a:pt x="635377" y="169419"/>
                      <a:pt x="633872" y="154415"/>
                      <a:pt x="645479" y="152085"/>
                    </a:cubicBezTo>
                    <a:close/>
                    <a:moveTo>
                      <a:pt x="230757" y="177040"/>
                    </a:moveTo>
                    <a:cubicBezTo>
                      <a:pt x="240497" y="174774"/>
                      <a:pt x="239144" y="229000"/>
                      <a:pt x="243747" y="242557"/>
                    </a:cubicBezTo>
                    <a:cubicBezTo>
                      <a:pt x="248349" y="256113"/>
                      <a:pt x="253356" y="252418"/>
                      <a:pt x="258370" y="258381"/>
                    </a:cubicBezTo>
                    <a:cubicBezTo>
                      <a:pt x="263385" y="264344"/>
                      <a:pt x="274531" y="273042"/>
                      <a:pt x="273835" y="278333"/>
                    </a:cubicBezTo>
                    <a:cubicBezTo>
                      <a:pt x="273140" y="283624"/>
                      <a:pt x="264926" y="291940"/>
                      <a:pt x="254197" y="290127"/>
                    </a:cubicBezTo>
                    <a:cubicBezTo>
                      <a:pt x="243468" y="288316"/>
                      <a:pt x="245530" y="290929"/>
                      <a:pt x="234558" y="302496"/>
                    </a:cubicBezTo>
                    <a:cubicBezTo>
                      <a:pt x="223587" y="314065"/>
                      <a:pt x="198200" y="372857"/>
                      <a:pt x="188367" y="359537"/>
                    </a:cubicBezTo>
                    <a:cubicBezTo>
                      <a:pt x="178535" y="346218"/>
                      <a:pt x="211630" y="286571"/>
                      <a:pt x="218695" y="256155"/>
                    </a:cubicBezTo>
                    <a:cubicBezTo>
                      <a:pt x="225760" y="225738"/>
                      <a:pt x="221017" y="179306"/>
                      <a:pt x="230757" y="177040"/>
                    </a:cubicBezTo>
                    <a:close/>
                    <a:moveTo>
                      <a:pt x="607969" y="145129"/>
                    </a:moveTo>
                    <a:cubicBezTo>
                      <a:pt x="619647" y="143188"/>
                      <a:pt x="618025" y="189644"/>
                      <a:pt x="623544" y="201258"/>
                    </a:cubicBezTo>
                    <a:cubicBezTo>
                      <a:pt x="629061" y="212871"/>
                      <a:pt x="635065" y="209706"/>
                      <a:pt x="641078" y="214814"/>
                    </a:cubicBezTo>
                    <a:cubicBezTo>
                      <a:pt x="647091" y="219922"/>
                      <a:pt x="660455" y="227374"/>
                      <a:pt x="659621" y="231906"/>
                    </a:cubicBezTo>
                    <a:cubicBezTo>
                      <a:pt x="658787" y="236439"/>
                      <a:pt x="648939" y="243563"/>
                      <a:pt x="636074" y="242011"/>
                    </a:cubicBezTo>
                    <a:cubicBezTo>
                      <a:pt x="623209" y="240458"/>
                      <a:pt x="625682" y="242697"/>
                      <a:pt x="612527" y="252607"/>
                    </a:cubicBezTo>
                    <a:cubicBezTo>
                      <a:pt x="599371" y="262518"/>
                      <a:pt x="568930" y="312884"/>
                      <a:pt x="557141" y="301473"/>
                    </a:cubicBezTo>
                    <a:cubicBezTo>
                      <a:pt x="545351" y="290064"/>
                      <a:pt x="585034" y="238964"/>
                      <a:pt x="593506" y="212906"/>
                    </a:cubicBezTo>
                    <a:cubicBezTo>
                      <a:pt x="601977" y="186849"/>
                      <a:pt x="596290" y="147070"/>
                      <a:pt x="607969" y="145129"/>
                    </a:cubicBezTo>
                    <a:close/>
                    <a:moveTo>
                      <a:pt x="1761657" y="63350"/>
                    </a:moveTo>
                    <a:cubicBezTo>
                      <a:pt x="1763191" y="62985"/>
                      <a:pt x="1764766" y="63571"/>
                      <a:pt x="1766384" y="65333"/>
                    </a:cubicBezTo>
                    <a:cubicBezTo>
                      <a:pt x="1779339" y="79433"/>
                      <a:pt x="1761457" y="106890"/>
                      <a:pt x="1751605" y="146966"/>
                    </a:cubicBezTo>
                    <a:cubicBezTo>
                      <a:pt x="1741752" y="187043"/>
                      <a:pt x="1715880" y="201304"/>
                      <a:pt x="1710765" y="184006"/>
                    </a:cubicBezTo>
                    <a:cubicBezTo>
                      <a:pt x="1705649" y="166709"/>
                      <a:pt x="1724789" y="152055"/>
                      <a:pt x="1734060" y="132277"/>
                    </a:cubicBezTo>
                    <a:cubicBezTo>
                      <a:pt x="1742171" y="114970"/>
                      <a:pt x="1750918" y="65901"/>
                      <a:pt x="1761657" y="63350"/>
                    </a:cubicBezTo>
                    <a:close/>
                    <a:moveTo>
                      <a:pt x="1631302" y="68964"/>
                    </a:moveTo>
                    <a:cubicBezTo>
                      <a:pt x="1633141" y="68700"/>
                      <a:pt x="1635029" y="69123"/>
                      <a:pt x="1636970" y="70393"/>
                    </a:cubicBezTo>
                    <a:cubicBezTo>
                      <a:pt x="1652503" y="80563"/>
                      <a:pt x="1631062" y="100367"/>
                      <a:pt x="1619249" y="129272"/>
                    </a:cubicBezTo>
                    <a:cubicBezTo>
                      <a:pt x="1607435" y="158178"/>
                      <a:pt x="1576414" y="168464"/>
                      <a:pt x="1570280" y="155988"/>
                    </a:cubicBezTo>
                    <a:cubicBezTo>
                      <a:pt x="1564145" y="143512"/>
                      <a:pt x="1587096" y="132943"/>
                      <a:pt x="1598211" y="118677"/>
                    </a:cubicBezTo>
                    <a:cubicBezTo>
                      <a:pt x="1607937" y="106195"/>
                      <a:pt x="1618425" y="70804"/>
                      <a:pt x="1631302" y="68964"/>
                    </a:cubicBezTo>
                    <a:close/>
                    <a:moveTo>
                      <a:pt x="384256" y="152085"/>
                    </a:moveTo>
                    <a:cubicBezTo>
                      <a:pt x="395863" y="149756"/>
                      <a:pt x="398435" y="163727"/>
                      <a:pt x="398435" y="178087"/>
                    </a:cubicBezTo>
                    <a:cubicBezTo>
                      <a:pt x="398435" y="192446"/>
                      <a:pt x="393082" y="204088"/>
                      <a:pt x="386480" y="204087"/>
                    </a:cubicBezTo>
                    <a:cubicBezTo>
                      <a:pt x="379878" y="204087"/>
                      <a:pt x="374896" y="186754"/>
                      <a:pt x="374526" y="178087"/>
                    </a:cubicBezTo>
                    <a:cubicBezTo>
                      <a:pt x="374155" y="169419"/>
                      <a:pt x="372649" y="154415"/>
                      <a:pt x="384256" y="152085"/>
                    </a:cubicBezTo>
                    <a:close/>
                    <a:moveTo>
                      <a:pt x="346746" y="145129"/>
                    </a:moveTo>
                    <a:cubicBezTo>
                      <a:pt x="358424" y="143188"/>
                      <a:pt x="356803" y="189644"/>
                      <a:pt x="362321" y="201258"/>
                    </a:cubicBezTo>
                    <a:cubicBezTo>
                      <a:pt x="367839" y="212871"/>
                      <a:pt x="373842" y="209706"/>
                      <a:pt x="379855" y="214814"/>
                    </a:cubicBezTo>
                    <a:cubicBezTo>
                      <a:pt x="385868" y="219922"/>
                      <a:pt x="399232" y="227374"/>
                      <a:pt x="398398" y="231906"/>
                    </a:cubicBezTo>
                    <a:cubicBezTo>
                      <a:pt x="397564" y="236439"/>
                      <a:pt x="387716" y="243563"/>
                      <a:pt x="374852" y="242011"/>
                    </a:cubicBezTo>
                    <a:cubicBezTo>
                      <a:pt x="361987" y="240458"/>
                      <a:pt x="364460" y="242698"/>
                      <a:pt x="351304" y="252607"/>
                    </a:cubicBezTo>
                    <a:cubicBezTo>
                      <a:pt x="338149" y="262518"/>
                      <a:pt x="307708" y="312884"/>
                      <a:pt x="295918" y="301473"/>
                    </a:cubicBezTo>
                    <a:cubicBezTo>
                      <a:pt x="284128" y="290063"/>
                      <a:pt x="323812" y="238964"/>
                      <a:pt x="332283" y="212906"/>
                    </a:cubicBezTo>
                    <a:cubicBezTo>
                      <a:pt x="340754" y="186849"/>
                      <a:pt x="335068" y="147070"/>
                      <a:pt x="346746" y="145129"/>
                    </a:cubicBezTo>
                    <a:close/>
                    <a:moveTo>
                      <a:pt x="1830624" y="42903"/>
                    </a:moveTo>
                    <a:lnTo>
                      <a:pt x="1880849" y="51805"/>
                    </a:lnTo>
                    <a:lnTo>
                      <a:pt x="1877205" y="52053"/>
                    </a:lnTo>
                    <a:cubicBezTo>
                      <a:pt x="1874164" y="53525"/>
                      <a:pt x="1871082" y="56311"/>
                      <a:pt x="1863491" y="60856"/>
                    </a:cubicBezTo>
                    <a:cubicBezTo>
                      <a:pt x="1848308" y="69946"/>
                      <a:pt x="1813178" y="116144"/>
                      <a:pt x="1799572" y="105678"/>
                    </a:cubicBezTo>
                    <a:cubicBezTo>
                      <a:pt x="1789367" y="97829"/>
                      <a:pt x="1812576" y="69501"/>
                      <a:pt x="1828944" y="45745"/>
                    </a:cubicBezTo>
                    <a:close/>
                    <a:moveTo>
                      <a:pt x="1506304" y="63350"/>
                    </a:moveTo>
                    <a:cubicBezTo>
                      <a:pt x="1507837" y="62985"/>
                      <a:pt x="1509412" y="63571"/>
                      <a:pt x="1511031" y="65333"/>
                    </a:cubicBezTo>
                    <a:cubicBezTo>
                      <a:pt x="1523985" y="79433"/>
                      <a:pt x="1506104" y="106890"/>
                      <a:pt x="1496252" y="146966"/>
                    </a:cubicBezTo>
                    <a:cubicBezTo>
                      <a:pt x="1486399" y="187043"/>
                      <a:pt x="1460527" y="201304"/>
                      <a:pt x="1455411" y="184006"/>
                    </a:cubicBezTo>
                    <a:cubicBezTo>
                      <a:pt x="1450295" y="166709"/>
                      <a:pt x="1469436" y="152055"/>
                      <a:pt x="1478706" y="132277"/>
                    </a:cubicBezTo>
                    <a:cubicBezTo>
                      <a:pt x="1486817" y="114970"/>
                      <a:pt x="1495565" y="65901"/>
                      <a:pt x="1506304" y="63350"/>
                    </a:cubicBezTo>
                    <a:close/>
                    <a:moveTo>
                      <a:pt x="1375948" y="68964"/>
                    </a:moveTo>
                    <a:cubicBezTo>
                      <a:pt x="1377787" y="68700"/>
                      <a:pt x="1379676" y="69123"/>
                      <a:pt x="1381617" y="70393"/>
                    </a:cubicBezTo>
                    <a:cubicBezTo>
                      <a:pt x="1397150" y="80563"/>
                      <a:pt x="1375709" y="100367"/>
                      <a:pt x="1363896" y="129273"/>
                    </a:cubicBezTo>
                    <a:cubicBezTo>
                      <a:pt x="1352082" y="158178"/>
                      <a:pt x="1321060" y="168464"/>
                      <a:pt x="1314926" y="155988"/>
                    </a:cubicBezTo>
                    <a:cubicBezTo>
                      <a:pt x="1308792" y="143512"/>
                      <a:pt x="1331743" y="132943"/>
                      <a:pt x="1342858" y="118677"/>
                    </a:cubicBezTo>
                    <a:cubicBezTo>
                      <a:pt x="1352583" y="106195"/>
                      <a:pt x="1363072" y="70804"/>
                      <a:pt x="1375948" y="68964"/>
                    </a:cubicBezTo>
                    <a:close/>
                    <a:moveTo>
                      <a:pt x="128903" y="152085"/>
                    </a:moveTo>
                    <a:cubicBezTo>
                      <a:pt x="140510" y="149756"/>
                      <a:pt x="143082" y="163727"/>
                      <a:pt x="143082" y="178087"/>
                    </a:cubicBezTo>
                    <a:cubicBezTo>
                      <a:pt x="143082" y="192446"/>
                      <a:pt x="137730" y="204087"/>
                      <a:pt x="131127" y="204087"/>
                    </a:cubicBezTo>
                    <a:cubicBezTo>
                      <a:pt x="124525" y="204087"/>
                      <a:pt x="119544" y="186754"/>
                      <a:pt x="119172" y="178087"/>
                    </a:cubicBezTo>
                    <a:cubicBezTo>
                      <a:pt x="118802" y="169419"/>
                      <a:pt x="117296" y="154415"/>
                      <a:pt x="128903" y="152085"/>
                    </a:cubicBezTo>
                    <a:close/>
                    <a:moveTo>
                      <a:pt x="91393" y="145129"/>
                    </a:moveTo>
                    <a:cubicBezTo>
                      <a:pt x="103071" y="143188"/>
                      <a:pt x="101450" y="189644"/>
                      <a:pt x="106968" y="201257"/>
                    </a:cubicBezTo>
                    <a:cubicBezTo>
                      <a:pt x="112486" y="212871"/>
                      <a:pt x="118490" y="209706"/>
                      <a:pt x="124502" y="214814"/>
                    </a:cubicBezTo>
                    <a:cubicBezTo>
                      <a:pt x="130515" y="219923"/>
                      <a:pt x="143879" y="227374"/>
                      <a:pt x="143045" y="231907"/>
                    </a:cubicBezTo>
                    <a:cubicBezTo>
                      <a:pt x="142211" y="236439"/>
                      <a:pt x="132363" y="243564"/>
                      <a:pt x="119499" y="242011"/>
                    </a:cubicBezTo>
                    <a:cubicBezTo>
                      <a:pt x="106634" y="240458"/>
                      <a:pt x="109107" y="242697"/>
                      <a:pt x="95951" y="252607"/>
                    </a:cubicBezTo>
                    <a:cubicBezTo>
                      <a:pt x="82795" y="262518"/>
                      <a:pt x="52355" y="312884"/>
                      <a:pt x="40565" y="301473"/>
                    </a:cubicBezTo>
                    <a:cubicBezTo>
                      <a:pt x="28775" y="290064"/>
                      <a:pt x="68459" y="238964"/>
                      <a:pt x="76930" y="212906"/>
                    </a:cubicBezTo>
                    <a:cubicBezTo>
                      <a:pt x="85401" y="186849"/>
                      <a:pt x="79715" y="147071"/>
                      <a:pt x="91393" y="145129"/>
                    </a:cubicBezTo>
                    <a:close/>
                    <a:moveTo>
                      <a:pt x="1245081" y="63350"/>
                    </a:moveTo>
                    <a:cubicBezTo>
                      <a:pt x="1246614" y="62985"/>
                      <a:pt x="1248189" y="63571"/>
                      <a:pt x="1249808" y="65333"/>
                    </a:cubicBezTo>
                    <a:cubicBezTo>
                      <a:pt x="1262763" y="79433"/>
                      <a:pt x="1244881" y="106890"/>
                      <a:pt x="1235029" y="146966"/>
                    </a:cubicBezTo>
                    <a:cubicBezTo>
                      <a:pt x="1225176" y="187043"/>
                      <a:pt x="1199304" y="201304"/>
                      <a:pt x="1194188" y="184006"/>
                    </a:cubicBezTo>
                    <a:cubicBezTo>
                      <a:pt x="1189073" y="166709"/>
                      <a:pt x="1208213" y="152055"/>
                      <a:pt x="1217484" y="132277"/>
                    </a:cubicBezTo>
                    <a:cubicBezTo>
                      <a:pt x="1225595" y="114970"/>
                      <a:pt x="1234342" y="65901"/>
                      <a:pt x="1245081" y="63350"/>
                    </a:cubicBezTo>
                    <a:close/>
                    <a:moveTo>
                      <a:pt x="1713815" y="30343"/>
                    </a:moveTo>
                    <a:lnTo>
                      <a:pt x="1775917" y="36179"/>
                    </a:lnTo>
                    <a:lnTo>
                      <a:pt x="1765002" y="38632"/>
                    </a:lnTo>
                    <a:cubicBezTo>
                      <a:pt x="1752620" y="36658"/>
                      <a:pt x="1755000" y="39506"/>
                      <a:pt x="1742338" y="52108"/>
                    </a:cubicBezTo>
                    <a:cubicBezTo>
                      <a:pt x="1729676" y="64713"/>
                      <a:pt x="1700377" y="128765"/>
                      <a:pt x="1689029" y="114254"/>
                    </a:cubicBezTo>
                    <a:cubicBezTo>
                      <a:pt x="1680518" y="103371"/>
                      <a:pt x="1699875" y="64096"/>
                      <a:pt x="1713525" y="31158"/>
                    </a:cubicBezTo>
                    <a:close/>
                    <a:moveTo>
                      <a:pt x="1114726" y="68964"/>
                    </a:moveTo>
                    <a:cubicBezTo>
                      <a:pt x="1116565" y="68700"/>
                      <a:pt x="1118453" y="69123"/>
                      <a:pt x="1120394" y="70393"/>
                    </a:cubicBezTo>
                    <a:cubicBezTo>
                      <a:pt x="1135927" y="80563"/>
                      <a:pt x="1114486" y="100367"/>
                      <a:pt x="1102673" y="129272"/>
                    </a:cubicBezTo>
                    <a:cubicBezTo>
                      <a:pt x="1090859" y="158178"/>
                      <a:pt x="1059837" y="168464"/>
                      <a:pt x="1053703" y="155988"/>
                    </a:cubicBezTo>
                    <a:cubicBezTo>
                      <a:pt x="1047570" y="143512"/>
                      <a:pt x="1070520" y="132943"/>
                      <a:pt x="1081635" y="118677"/>
                    </a:cubicBezTo>
                    <a:cubicBezTo>
                      <a:pt x="1091361" y="106195"/>
                      <a:pt x="1101849" y="70804"/>
                      <a:pt x="1114726" y="68964"/>
                    </a:cubicBezTo>
                    <a:close/>
                    <a:moveTo>
                      <a:pt x="989727" y="63349"/>
                    </a:moveTo>
                    <a:cubicBezTo>
                      <a:pt x="991261" y="62985"/>
                      <a:pt x="992836" y="63571"/>
                      <a:pt x="994455" y="65333"/>
                    </a:cubicBezTo>
                    <a:cubicBezTo>
                      <a:pt x="1007409" y="79433"/>
                      <a:pt x="989527" y="106890"/>
                      <a:pt x="979675" y="146966"/>
                    </a:cubicBezTo>
                    <a:cubicBezTo>
                      <a:pt x="969823" y="187043"/>
                      <a:pt x="943951" y="201304"/>
                      <a:pt x="938835" y="184006"/>
                    </a:cubicBezTo>
                    <a:cubicBezTo>
                      <a:pt x="933719" y="166709"/>
                      <a:pt x="952860" y="152055"/>
                      <a:pt x="962130" y="132277"/>
                    </a:cubicBezTo>
                    <a:cubicBezTo>
                      <a:pt x="970241" y="114970"/>
                      <a:pt x="978989" y="65901"/>
                      <a:pt x="989727" y="63349"/>
                    </a:cubicBezTo>
                    <a:close/>
                    <a:moveTo>
                      <a:pt x="859372" y="68964"/>
                    </a:moveTo>
                    <a:cubicBezTo>
                      <a:pt x="861211" y="68700"/>
                      <a:pt x="863100" y="69123"/>
                      <a:pt x="865041" y="70393"/>
                    </a:cubicBezTo>
                    <a:cubicBezTo>
                      <a:pt x="880573" y="80563"/>
                      <a:pt x="859133" y="100367"/>
                      <a:pt x="847319" y="129273"/>
                    </a:cubicBezTo>
                    <a:cubicBezTo>
                      <a:pt x="835506" y="158178"/>
                      <a:pt x="804484" y="168464"/>
                      <a:pt x="798350" y="155988"/>
                    </a:cubicBezTo>
                    <a:cubicBezTo>
                      <a:pt x="792216" y="143512"/>
                      <a:pt x="815167" y="132943"/>
                      <a:pt x="826282" y="118677"/>
                    </a:cubicBezTo>
                    <a:cubicBezTo>
                      <a:pt x="836007" y="106195"/>
                      <a:pt x="846496" y="70804"/>
                      <a:pt x="859372" y="68964"/>
                    </a:cubicBezTo>
                    <a:close/>
                    <a:moveTo>
                      <a:pt x="1587244" y="18448"/>
                    </a:moveTo>
                    <a:lnTo>
                      <a:pt x="1631881" y="22643"/>
                    </a:lnTo>
                    <a:lnTo>
                      <a:pt x="1641087" y="26189"/>
                    </a:lnTo>
                    <a:cubicBezTo>
                      <a:pt x="1648027" y="30875"/>
                      <a:pt x="1663449" y="37710"/>
                      <a:pt x="1662487" y="41867"/>
                    </a:cubicBezTo>
                    <a:cubicBezTo>
                      <a:pt x="1661525" y="46025"/>
                      <a:pt x="1650160" y="52560"/>
                      <a:pt x="1635312" y="51136"/>
                    </a:cubicBezTo>
                    <a:cubicBezTo>
                      <a:pt x="1620466" y="49712"/>
                      <a:pt x="1623320" y="51765"/>
                      <a:pt x="1608138" y="60856"/>
                    </a:cubicBezTo>
                    <a:cubicBezTo>
                      <a:pt x="1592955" y="69947"/>
                      <a:pt x="1557824" y="116145"/>
                      <a:pt x="1544218" y="105678"/>
                    </a:cubicBezTo>
                    <a:cubicBezTo>
                      <a:pt x="1530612" y="95212"/>
                      <a:pt x="1576409" y="48341"/>
                      <a:pt x="1586186" y="24440"/>
                    </a:cubicBezTo>
                    <a:close/>
                    <a:moveTo>
                      <a:pt x="734375" y="63350"/>
                    </a:moveTo>
                    <a:cubicBezTo>
                      <a:pt x="735908" y="62986"/>
                      <a:pt x="737483" y="63570"/>
                      <a:pt x="739102" y="65333"/>
                    </a:cubicBezTo>
                    <a:cubicBezTo>
                      <a:pt x="752057" y="79432"/>
                      <a:pt x="734175" y="106889"/>
                      <a:pt x="724323" y="146967"/>
                    </a:cubicBezTo>
                    <a:cubicBezTo>
                      <a:pt x="714470" y="187043"/>
                      <a:pt x="688598" y="201304"/>
                      <a:pt x="683482" y="184006"/>
                    </a:cubicBezTo>
                    <a:cubicBezTo>
                      <a:pt x="678367" y="166709"/>
                      <a:pt x="697507" y="152055"/>
                      <a:pt x="706778" y="132277"/>
                    </a:cubicBezTo>
                    <a:cubicBezTo>
                      <a:pt x="714889" y="114971"/>
                      <a:pt x="723636" y="65901"/>
                      <a:pt x="734375" y="63350"/>
                    </a:cubicBezTo>
                    <a:close/>
                    <a:moveTo>
                      <a:pt x="604019" y="68964"/>
                    </a:moveTo>
                    <a:cubicBezTo>
                      <a:pt x="605859" y="68701"/>
                      <a:pt x="607746" y="69122"/>
                      <a:pt x="609688" y="70394"/>
                    </a:cubicBezTo>
                    <a:cubicBezTo>
                      <a:pt x="625221" y="80563"/>
                      <a:pt x="603780" y="100367"/>
                      <a:pt x="591967" y="129273"/>
                    </a:cubicBezTo>
                    <a:cubicBezTo>
                      <a:pt x="580153" y="158178"/>
                      <a:pt x="549131" y="168464"/>
                      <a:pt x="542997" y="155988"/>
                    </a:cubicBezTo>
                    <a:cubicBezTo>
                      <a:pt x="536863" y="143511"/>
                      <a:pt x="559814" y="132943"/>
                      <a:pt x="570929" y="118678"/>
                    </a:cubicBezTo>
                    <a:cubicBezTo>
                      <a:pt x="580655" y="106195"/>
                      <a:pt x="591143" y="70804"/>
                      <a:pt x="604019" y="68964"/>
                    </a:cubicBezTo>
                    <a:close/>
                    <a:moveTo>
                      <a:pt x="1466266" y="8400"/>
                    </a:moveTo>
                    <a:lnTo>
                      <a:pt x="1485333" y="8871"/>
                    </a:lnTo>
                    <a:lnTo>
                      <a:pt x="1521194" y="12241"/>
                    </a:lnTo>
                    <a:lnTo>
                      <a:pt x="1532312" y="25782"/>
                    </a:lnTo>
                    <a:cubicBezTo>
                      <a:pt x="1531510" y="31547"/>
                      <a:pt x="1522031" y="40607"/>
                      <a:pt x="1509648" y="38632"/>
                    </a:cubicBezTo>
                    <a:cubicBezTo>
                      <a:pt x="1497267" y="36658"/>
                      <a:pt x="1499647" y="39506"/>
                      <a:pt x="1486984" y="52109"/>
                    </a:cubicBezTo>
                    <a:cubicBezTo>
                      <a:pt x="1474322" y="64713"/>
                      <a:pt x="1445024" y="128765"/>
                      <a:pt x="1433676" y="114254"/>
                    </a:cubicBezTo>
                    <a:cubicBezTo>
                      <a:pt x="1425165" y="103371"/>
                      <a:pt x="1444522" y="64095"/>
                      <a:pt x="1458173" y="31158"/>
                    </a:cubicBezTo>
                    <a:close/>
                    <a:moveTo>
                      <a:pt x="1383488" y="6354"/>
                    </a:moveTo>
                    <a:lnTo>
                      <a:pt x="1403737" y="6854"/>
                    </a:lnTo>
                    <a:lnTo>
                      <a:pt x="1403135" y="9365"/>
                    </a:lnTo>
                    <a:cubicBezTo>
                      <a:pt x="1400638" y="13681"/>
                      <a:pt x="1397190" y="16351"/>
                      <a:pt x="1393380" y="16351"/>
                    </a:cubicBezTo>
                    <a:cubicBezTo>
                      <a:pt x="1389570" y="16351"/>
                      <a:pt x="1386228" y="12376"/>
                      <a:pt x="1383785" y="7407"/>
                    </a:cubicBezTo>
                    <a:close/>
                    <a:moveTo>
                      <a:pt x="1334243" y="5136"/>
                    </a:moveTo>
                    <a:lnTo>
                      <a:pt x="1363274" y="5854"/>
                    </a:lnTo>
                    <a:lnTo>
                      <a:pt x="1365498" y="13754"/>
                    </a:lnTo>
                    <a:cubicBezTo>
                      <a:pt x="1371867" y="24407"/>
                      <a:pt x="1378795" y="21504"/>
                      <a:pt x="1385734" y="26189"/>
                    </a:cubicBezTo>
                    <a:cubicBezTo>
                      <a:pt x="1392673" y="30875"/>
                      <a:pt x="1408096" y="37709"/>
                      <a:pt x="1407134" y="41867"/>
                    </a:cubicBezTo>
                    <a:cubicBezTo>
                      <a:pt x="1406171" y="46025"/>
                      <a:pt x="1394806" y="52560"/>
                      <a:pt x="1379959" y="51136"/>
                    </a:cubicBezTo>
                    <a:cubicBezTo>
                      <a:pt x="1365113" y="49712"/>
                      <a:pt x="1367967" y="51765"/>
                      <a:pt x="1352784" y="60855"/>
                    </a:cubicBezTo>
                    <a:cubicBezTo>
                      <a:pt x="1337601" y="69947"/>
                      <a:pt x="1302471" y="116145"/>
                      <a:pt x="1288865" y="105678"/>
                    </a:cubicBezTo>
                    <a:cubicBezTo>
                      <a:pt x="1275258" y="95212"/>
                      <a:pt x="1321056" y="48341"/>
                      <a:pt x="1330833" y="24440"/>
                    </a:cubicBezTo>
                    <a:close/>
                    <a:moveTo>
                      <a:pt x="473152" y="63350"/>
                    </a:moveTo>
                    <a:cubicBezTo>
                      <a:pt x="474686" y="62986"/>
                      <a:pt x="476260" y="63570"/>
                      <a:pt x="477880" y="65333"/>
                    </a:cubicBezTo>
                    <a:cubicBezTo>
                      <a:pt x="490834" y="79432"/>
                      <a:pt x="472952" y="106889"/>
                      <a:pt x="463100" y="146966"/>
                    </a:cubicBezTo>
                    <a:cubicBezTo>
                      <a:pt x="453247" y="187043"/>
                      <a:pt x="427375" y="201304"/>
                      <a:pt x="422260" y="184006"/>
                    </a:cubicBezTo>
                    <a:cubicBezTo>
                      <a:pt x="417144" y="166709"/>
                      <a:pt x="436285" y="152055"/>
                      <a:pt x="445555" y="132277"/>
                    </a:cubicBezTo>
                    <a:cubicBezTo>
                      <a:pt x="453666" y="114971"/>
                      <a:pt x="462413" y="65901"/>
                      <a:pt x="473152" y="63350"/>
                    </a:cubicBezTo>
                    <a:close/>
                    <a:moveTo>
                      <a:pt x="29027" y="92694"/>
                    </a:moveTo>
                    <a:lnTo>
                      <a:pt x="13953" y="104369"/>
                    </a:lnTo>
                    <a:cubicBezTo>
                      <a:pt x="8509" y="107370"/>
                      <a:pt x="3762" y="108295"/>
                      <a:pt x="361" y="105679"/>
                    </a:cubicBezTo>
                    <a:lnTo>
                      <a:pt x="0" y="96801"/>
                    </a:lnTo>
                    <a:lnTo>
                      <a:pt x="5887" y="95749"/>
                    </a:lnTo>
                    <a:close/>
                    <a:moveTo>
                      <a:pt x="342797" y="68964"/>
                    </a:moveTo>
                    <a:cubicBezTo>
                      <a:pt x="344636" y="68701"/>
                      <a:pt x="346524" y="69122"/>
                      <a:pt x="348465" y="70393"/>
                    </a:cubicBezTo>
                    <a:cubicBezTo>
                      <a:pt x="363998" y="80563"/>
                      <a:pt x="342557" y="100367"/>
                      <a:pt x="330744" y="129273"/>
                    </a:cubicBezTo>
                    <a:cubicBezTo>
                      <a:pt x="318931" y="158178"/>
                      <a:pt x="287909" y="168464"/>
                      <a:pt x="281775" y="155988"/>
                    </a:cubicBezTo>
                    <a:cubicBezTo>
                      <a:pt x="275640" y="143512"/>
                      <a:pt x="298592" y="132943"/>
                      <a:pt x="309707" y="118677"/>
                    </a:cubicBezTo>
                    <a:cubicBezTo>
                      <a:pt x="319432" y="106195"/>
                      <a:pt x="329920" y="70804"/>
                      <a:pt x="342797" y="68964"/>
                    </a:cubicBezTo>
                    <a:close/>
                    <a:moveTo>
                      <a:pt x="93966" y="84118"/>
                    </a:moveTo>
                    <a:lnTo>
                      <a:pt x="94507" y="92807"/>
                    </a:lnTo>
                    <a:cubicBezTo>
                      <a:pt x="89611" y="102642"/>
                      <a:pt x="81298" y="114820"/>
                      <a:pt x="75391" y="129273"/>
                    </a:cubicBezTo>
                    <a:cubicBezTo>
                      <a:pt x="63578" y="158178"/>
                      <a:pt x="32556" y="168464"/>
                      <a:pt x="26422" y="155988"/>
                    </a:cubicBezTo>
                    <a:cubicBezTo>
                      <a:pt x="20288" y="143511"/>
                      <a:pt x="43239" y="132943"/>
                      <a:pt x="54353" y="118678"/>
                    </a:cubicBezTo>
                    <a:cubicBezTo>
                      <a:pt x="59216" y="112436"/>
                      <a:pt x="64270" y="100468"/>
                      <a:pt x="69717" y="89830"/>
                    </a:cubicBezTo>
                    <a:lnTo>
                      <a:pt x="71362" y="87103"/>
                    </a:lnTo>
                    <a:close/>
                    <a:moveTo>
                      <a:pt x="1207319" y="1999"/>
                    </a:moveTo>
                    <a:lnTo>
                      <a:pt x="1251760" y="3097"/>
                    </a:lnTo>
                    <a:lnTo>
                      <a:pt x="1253242" y="4046"/>
                    </a:lnTo>
                    <a:cubicBezTo>
                      <a:pt x="1259030" y="10541"/>
                      <a:pt x="1271892" y="20018"/>
                      <a:pt x="1271090" y="25783"/>
                    </a:cubicBezTo>
                    <a:cubicBezTo>
                      <a:pt x="1270287" y="31547"/>
                      <a:pt x="1260808" y="40607"/>
                      <a:pt x="1248426" y="38632"/>
                    </a:cubicBezTo>
                    <a:cubicBezTo>
                      <a:pt x="1236044" y="36658"/>
                      <a:pt x="1238424" y="39506"/>
                      <a:pt x="1225762" y="52108"/>
                    </a:cubicBezTo>
                    <a:cubicBezTo>
                      <a:pt x="1213099" y="64713"/>
                      <a:pt x="1183801" y="128765"/>
                      <a:pt x="1172453" y="114254"/>
                    </a:cubicBezTo>
                    <a:cubicBezTo>
                      <a:pt x="1163942" y="103371"/>
                      <a:pt x="1183299" y="64096"/>
                      <a:pt x="1196950" y="31158"/>
                    </a:cubicBezTo>
                    <a:close/>
                    <a:moveTo>
                      <a:pt x="184547" y="72156"/>
                    </a:moveTo>
                    <a:lnTo>
                      <a:pt x="171333" y="93350"/>
                    </a:lnTo>
                    <a:cubicBezTo>
                      <a:pt x="161007" y="109124"/>
                      <a:pt x="150845" y="121510"/>
                      <a:pt x="145171" y="114254"/>
                    </a:cubicBezTo>
                    <a:cubicBezTo>
                      <a:pt x="142335" y="110626"/>
                      <a:pt x="142594" y="103844"/>
                      <a:pt x="144706" y="95193"/>
                    </a:cubicBezTo>
                    <a:lnTo>
                      <a:pt x="151266" y="76551"/>
                    </a:lnTo>
                    <a:close/>
                    <a:moveTo>
                      <a:pt x="222594" y="67132"/>
                    </a:moveTo>
                    <a:lnTo>
                      <a:pt x="223689" y="96408"/>
                    </a:lnTo>
                    <a:cubicBezTo>
                      <a:pt x="219607" y="110044"/>
                      <a:pt x="212673" y="126928"/>
                      <a:pt x="207747" y="146967"/>
                    </a:cubicBezTo>
                    <a:cubicBezTo>
                      <a:pt x="197895" y="187043"/>
                      <a:pt x="172022" y="201304"/>
                      <a:pt x="166906" y="184006"/>
                    </a:cubicBezTo>
                    <a:cubicBezTo>
                      <a:pt x="161790" y="166709"/>
                      <a:pt x="180932" y="152055"/>
                      <a:pt x="190201" y="132277"/>
                    </a:cubicBezTo>
                    <a:cubicBezTo>
                      <a:pt x="196285" y="119297"/>
                      <a:pt x="202726" y="88451"/>
                      <a:pt x="210097" y="72763"/>
                    </a:cubicBezTo>
                    <a:lnTo>
                      <a:pt x="213748" y="68300"/>
                    </a:lnTo>
                    <a:close/>
                    <a:moveTo>
                      <a:pt x="1120538" y="229"/>
                    </a:moveTo>
                    <a:lnTo>
                      <a:pt x="1126497" y="0"/>
                    </a:lnTo>
                    <a:lnTo>
                      <a:pt x="1144052" y="434"/>
                    </a:lnTo>
                    <a:lnTo>
                      <a:pt x="1141912" y="9365"/>
                    </a:lnTo>
                    <a:cubicBezTo>
                      <a:pt x="1139416" y="13681"/>
                      <a:pt x="1135967" y="16351"/>
                      <a:pt x="1132157" y="16351"/>
                    </a:cubicBezTo>
                    <a:cubicBezTo>
                      <a:pt x="1128347" y="16351"/>
                      <a:pt x="1125005" y="12376"/>
                      <a:pt x="1122562" y="7407"/>
                    </a:cubicBezTo>
                    <a:close/>
                    <a:moveTo>
                      <a:pt x="1073569" y="2029"/>
                    </a:moveTo>
                    <a:lnTo>
                      <a:pt x="1100682" y="990"/>
                    </a:lnTo>
                    <a:lnTo>
                      <a:pt x="1104276" y="13754"/>
                    </a:lnTo>
                    <a:cubicBezTo>
                      <a:pt x="1110644" y="24407"/>
                      <a:pt x="1117572" y="21504"/>
                      <a:pt x="1124511" y="26189"/>
                    </a:cubicBezTo>
                    <a:cubicBezTo>
                      <a:pt x="1131451" y="30875"/>
                      <a:pt x="1146873" y="37710"/>
                      <a:pt x="1145911" y="41867"/>
                    </a:cubicBezTo>
                    <a:cubicBezTo>
                      <a:pt x="1144948" y="46025"/>
                      <a:pt x="1133583" y="52560"/>
                      <a:pt x="1118736" y="51136"/>
                    </a:cubicBezTo>
                    <a:cubicBezTo>
                      <a:pt x="1103890" y="49712"/>
                      <a:pt x="1106744" y="51765"/>
                      <a:pt x="1091561" y="60856"/>
                    </a:cubicBezTo>
                    <a:cubicBezTo>
                      <a:pt x="1076379" y="69947"/>
                      <a:pt x="1041248" y="116145"/>
                      <a:pt x="1027642" y="105678"/>
                    </a:cubicBezTo>
                    <a:cubicBezTo>
                      <a:pt x="1014036" y="95212"/>
                      <a:pt x="1059833" y="48341"/>
                      <a:pt x="1069610" y="24440"/>
                    </a:cubicBezTo>
                    <a:close/>
                    <a:moveTo>
                      <a:pt x="332456" y="52624"/>
                    </a:moveTo>
                    <a:lnTo>
                      <a:pt x="319633" y="60855"/>
                    </a:lnTo>
                    <a:cubicBezTo>
                      <a:pt x="304450" y="69947"/>
                      <a:pt x="269320" y="116144"/>
                      <a:pt x="255713" y="105679"/>
                    </a:cubicBezTo>
                    <a:cubicBezTo>
                      <a:pt x="248911" y="100446"/>
                      <a:pt x="256958" y="86111"/>
                      <a:pt x="267929" y="70097"/>
                    </a:cubicBezTo>
                    <a:lnTo>
                      <a:pt x="274883" y="60227"/>
                    </a:lnTo>
                    <a:close/>
                    <a:moveTo>
                      <a:pt x="365797" y="48437"/>
                    </a:moveTo>
                    <a:lnTo>
                      <a:pt x="365602" y="48595"/>
                    </a:lnTo>
                    <a:cubicBezTo>
                      <a:pt x="360784" y="50570"/>
                      <a:pt x="354231" y="51848"/>
                      <a:pt x="346808" y="51136"/>
                    </a:cubicBezTo>
                    <a:lnTo>
                      <a:pt x="340444" y="51569"/>
                    </a:lnTo>
                    <a:lnTo>
                      <a:pt x="360713" y="48893"/>
                    </a:lnTo>
                    <a:close/>
                    <a:moveTo>
                      <a:pt x="950275" y="6755"/>
                    </a:moveTo>
                    <a:lnTo>
                      <a:pt x="998592" y="4903"/>
                    </a:lnTo>
                    <a:lnTo>
                      <a:pt x="1015736" y="25782"/>
                    </a:lnTo>
                    <a:cubicBezTo>
                      <a:pt x="1014934" y="31547"/>
                      <a:pt x="1005455" y="40607"/>
                      <a:pt x="993073" y="38632"/>
                    </a:cubicBezTo>
                    <a:cubicBezTo>
                      <a:pt x="980691" y="36658"/>
                      <a:pt x="983071" y="39506"/>
                      <a:pt x="970408" y="52109"/>
                    </a:cubicBezTo>
                    <a:cubicBezTo>
                      <a:pt x="957746" y="64713"/>
                      <a:pt x="928447" y="128765"/>
                      <a:pt x="917100" y="114254"/>
                    </a:cubicBezTo>
                    <a:cubicBezTo>
                      <a:pt x="908589" y="103371"/>
                      <a:pt x="927946" y="64095"/>
                      <a:pt x="941596" y="31158"/>
                    </a:cubicBezTo>
                    <a:close/>
                    <a:moveTo>
                      <a:pt x="477219" y="38470"/>
                    </a:moveTo>
                    <a:lnTo>
                      <a:pt x="476497" y="38632"/>
                    </a:lnTo>
                    <a:cubicBezTo>
                      <a:pt x="464115" y="36658"/>
                      <a:pt x="466495" y="39506"/>
                      <a:pt x="453833" y="52109"/>
                    </a:cubicBezTo>
                    <a:cubicBezTo>
                      <a:pt x="441171" y="64713"/>
                      <a:pt x="411872" y="128765"/>
                      <a:pt x="400524" y="114254"/>
                    </a:cubicBezTo>
                    <a:cubicBezTo>
                      <a:pt x="394850" y="106998"/>
                      <a:pt x="401562" y="87124"/>
                      <a:pt x="410712" y="64922"/>
                    </a:cubicBezTo>
                    <a:lnTo>
                      <a:pt x="419743" y="43612"/>
                    </a:lnTo>
                    <a:close/>
                    <a:moveTo>
                      <a:pt x="869817" y="9838"/>
                    </a:moveTo>
                    <a:lnTo>
                      <a:pt x="886600" y="9195"/>
                    </a:lnTo>
                    <a:lnTo>
                      <a:pt x="886559" y="9365"/>
                    </a:lnTo>
                    <a:cubicBezTo>
                      <a:pt x="884063" y="13681"/>
                      <a:pt x="880613" y="16351"/>
                      <a:pt x="876803" y="16351"/>
                    </a:cubicBezTo>
                    <a:close/>
                    <a:moveTo>
                      <a:pt x="613881" y="26244"/>
                    </a:moveTo>
                    <a:lnTo>
                      <a:pt x="635204" y="41867"/>
                    </a:lnTo>
                    <a:cubicBezTo>
                      <a:pt x="634243" y="46025"/>
                      <a:pt x="622877" y="52560"/>
                      <a:pt x="608030" y="51135"/>
                    </a:cubicBezTo>
                    <a:cubicBezTo>
                      <a:pt x="593184" y="49712"/>
                      <a:pt x="596038" y="51765"/>
                      <a:pt x="580855" y="60855"/>
                    </a:cubicBezTo>
                    <a:cubicBezTo>
                      <a:pt x="565673" y="69947"/>
                      <a:pt x="530542" y="116144"/>
                      <a:pt x="516936" y="105679"/>
                    </a:cubicBezTo>
                    <a:cubicBezTo>
                      <a:pt x="506731" y="97829"/>
                      <a:pt x="529941" y="69501"/>
                      <a:pt x="546308" y="45745"/>
                    </a:cubicBezTo>
                    <a:lnTo>
                      <a:pt x="554707" y="31538"/>
                    </a:lnTo>
                    <a:close/>
                    <a:moveTo>
                      <a:pt x="816475" y="11883"/>
                    </a:moveTo>
                    <a:lnTo>
                      <a:pt x="848055" y="10672"/>
                    </a:lnTo>
                    <a:lnTo>
                      <a:pt x="848922" y="13754"/>
                    </a:lnTo>
                    <a:cubicBezTo>
                      <a:pt x="855291" y="24407"/>
                      <a:pt x="862219" y="21504"/>
                      <a:pt x="869158" y="26189"/>
                    </a:cubicBezTo>
                    <a:cubicBezTo>
                      <a:pt x="876097" y="30875"/>
                      <a:pt x="891520" y="37709"/>
                      <a:pt x="890558" y="41867"/>
                    </a:cubicBezTo>
                    <a:cubicBezTo>
                      <a:pt x="889595" y="46025"/>
                      <a:pt x="878230" y="52560"/>
                      <a:pt x="863383" y="51136"/>
                    </a:cubicBezTo>
                    <a:cubicBezTo>
                      <a:pt x="848537" y="49712"/>
                      <a:pt x="851391" y="51765"/>
                      <a:pt x="836208" y="60855"/>
                    </a:cubicBezTo>
                    <a:cubicBezTo>
                      <a:pt x="821025" y="69947"/>
                      <a:pt x="785895" y="116145"/>
                      <a:pt x="772289" y="105678"/>
                    </a:cubicBezTo>
                    <a:cubicBezTo>
                      <a:pt x="758682" y="95212"/>
                      <a:pt x="804480" y="48341"/>
                      <a:pt x="814257" y="24440"/>
                    </a:cubicBezTo>
                    <a:close/>
                    <a:moveTo>
                      <a:pt x="742901" y="14702"/>
                    </a:moveTo>
                    <a:lnTo>
                      <a:pt x="751030" y="14391"/>
                    </a:lnTo>
                    <a:lnTo>
                      <a:pt x="760383" y="25782"/>
                    </a:lnTo>
                    <a:cubicBezTo>
                      <a:pt x="759581" y="31547"/>
                      <a:pt x="750102" y="40606"/>
                      <a:pt x="737720" y="38632"/>
                    </a:cubicBezTo>
                    <a:cubicBezTo>
                      <a:pt x="725338" y="36658"/>
                      <a:pt x="727718" y="39506"/>
                      <a:pt x="715056" y="52109"/>
                    </a:cubicBezTo>
                    <a:cubicBezTo>
                      <a:pt x="702393" y="64713"/>
                      <a:pt x="673095" y="128765"/>
                      <a:pt x="661747" y="114254"/>
                    </a:cubicBezTo>
                    <a:cubicBezTo>
                      <a:pt x="653236" y="103371"/>
                      <a:pt x="672593" y="64095"/>
                      <a:pt x="686244" y="31158"/>
                    </a:cubicBezTo>
                    <a:lnTo>
                      <a:pt x="690426" y="19397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70B3BC3D-EAA5-4D62-877B-F9915C408664}"/>
                </a:ext>
              </a:extLst>
            </p:cNvPr>
            <p:cNvGrpSpPr/>
            <p:nvPr/>
          </p:nvGrpSpPr>
          <p:grpSpPr>
            <a:xfrm>
              <a:off x="2899694" y="5704927"/>
              <a:ext cx="1899838" cy="627584"/>
              <a:chOff x="1732873" y="3418208"/>
              <a:chExt cx="5091254" cy="1681823"/>
            </a:xfrm>
          </p:grpSpPr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56D6812F-300A-41E8-AFA9-E494A0FE8756}"/>
                  </a:ext>
                </a:extLst>
              </p:cNvPr>
              <p:cNvSpPr/>
              <p:nvPr/>
            </p:nvSpPr>
            <p:spPr>
              <a:xfrm rot="9780185">
                <a:off x="5328479" y="3929153"/>
                <a:ext cx="753892" cy="643181"/>
              </a:xfrm>
              <a:custGeom>
                <a:avLst/>
                <a:gdLst>
                  <a:gd name="connsiteX0" fmla="*/ 625934 w 753892"/>
                  <a:gd name="connsiteY0" fmla="*/ 123175 h 643181"/>
                  <a:gd name="connsiteX1" fmla="*/ 617845 w 753892"/>
                  <a:gd name="connsiteY1" fmla="*/ 118378 h 643181"/>
                  <a:gd name="connsiteX2" fmla="*/ 695866 w 753892"/>
                  <a:gd name="connsiteY2" fmla="*/ 30654 h 643181"/>
                  <a:gd name="connsiteX3" fmla="*/ 753892 w 753892"/>
                  <a:gd name="connsiteY3" fmla="*/ 118378 h 643181"/>
                  <a:gd name="connsiteX4" fmla="*/ 641354 w 753892"/>
                  <a:gd name="connsiteY4" fmla="*/ 126602 h 643181"/>
                  <a:gd name="connsiteX5" fmla="*/ 625934 w 753892"/>
                  <a:gd name="connsiteY5" fmla="*/ 123175 h 643181"/>
                  <a:gd name="connsiteX6" fmla="*/ 437401 w 753892"/>
                  <a:gd name="connsiteY6" fmla="*/ 125227 h 643181"/>
                  <a:gd name="connsiteX7" fmla="*/ 429589 w 753892"/>
                  <a:gd name="connsiteY7" fmla="*/ 119990 h 643181"/>
                  <a:gd name="connsiteX8" fmla="*/ 512340 w 753892"/>
                  <a:gd name="connsiteY8" fmla="*/ 36713 h 643181"/>
                  <a:gd name="connsiteX9" fmla="*/ 565428 w 753892"/>
                  <a:gd name="connsiteY9" fmla="*/ 127511 h 643181"/>
                  <a:gd name="connsiteX10" fmla="*/ 452607 w 753892"/>
                  <a:gd name="connsiteY10" fmla="*/ 129501 h 643181"/>
                  <a:gd name="connsiteX11" fmla="*/ 437401 w 753892"/>
                  <a:gd name="connsiteY11" fmla="*/ 125227 h 643181"/>
                  <a:gd name="connsiteX12" fmla="*/ 264504 w 753892"/>
                  <a:gd name="connsiteY12" fmla="*/ 109228 h 643181"/>
                  <a:gd name="connsiteX13" fmla="*/ 256656 w 753892"/>
                  <a:gd name="connsiteY13" fmla="*/ 104045 h 643181"/>
                  <a:gd name="connsiteX14" fmla="*/ 338827 w 753892"/>
                  <a:gd name="connsiteY14" fmla="*/ 20196 h 643181"/>
                  <a:gd name="connsiteX15" fmla="*/ 392544 w 753892"/>
                  <a:gd name="connsiteY15" fmla="*/ 110623 h 643181"/>
                  <a:gd name="connsiteX16" fmla="*/ 279740 w 753892"/>
                  <a:gd name="connsiteY16" fmla="*/ 113396 h 643181"/>
                  <a:gd name="connsiteX17" fmla="*/ 264504 w 753892"/>
                  <a:gd name="connsiteY17" fmla="*/ 109228 h 643181"/>
                  <a:gd name="connsiteX18" fmla="*/ 45676 w 753892"/>
                  <a:gd name="connsiteY18" fmla="*/ 90873 h 643181"/>
                  <a:gd name="connsiteX19" fmla="*/ 37701 w 753892"/>
                  <a:gd name="connsiteY19" fmla="*/ 85888 h 643181"/>
                  <a:gd name="connsiteX20" fmla="*/ 117747 w 753892"/>
                  <a:gd name="connsiteY20" fmla="*/ 8 h 643181"/>
                  <a:gd name="connsiteX21" fmla="*/ 173711 w 753892"/>
                  <a:gd name="connsiteY21" fmla="*/ 89061 h 643181"/>
                  <a:gd name="connsiteX22" fmla="*/ 61012 w 753892"/>
                  <a:gd name="connsiteY22" fmla="*/ 94659 h 643181"/>
                  <a:gd name="connsiteX23" fmla="*/ 45676 w 753892"/>
                  <a:gd name="connsiteY23" fmla="*/ 90873 h 643181"/>
                  <a:gd name="connsiteX24" fmla="*/ 27919 w 753892"/>
                  <a:gd name="connsiteY24" fmla="*/ 329588 h 643181"/>
                  <a:gd name="connsiteX25" fmla="*/ 6545 w 753892"/>
                  <a:gd name="connsiteY25" fmla="*/ 226604 h 643181"/>
                  <a:gd name="connsiteX26" fmla="*/ 132900 w 753892"/>
                  <a:gd name="connsiteY26" fmla="*/ 277035 h 643181"/>
                  <a:gd name="connsiteX27" fmla="*/ 27919 w 753892"/>
                  <a:gd name="connsiteY27" fmla="*/ 329588 h 643181"/>
                  <a:gd name="connsiteX28" fmla="*/ 191080 w 753892"/>
                  <a:gd name="connsiteY28" fmla="*/ 420927 h 643181"/>
                  <a:gd name="connsiteX29" fmla="*/ 198299 w 753892"/>
                  <a:gd name="connsiteY29" fmla="*/ 315997 h 643181"/>
                  <a:gd name="connsiteX30" fmla="*/ 306350 w 753892"/>
                  <a:gd name="connsiteY30" fmla="*/ 398664 h 643181"/>
                  <a:gd name="connsiteX31" fmla="*/ 191080 w 753892"/>
                  <a:gd name="connsiteY31" fmla="*/ 420927 h 643181"/>
                  <a:gd name="connsiteX32" fmla="*/ 349025 w 753892"/>
                  <a:gd name="connsiteY32" fmla="*/ 531456 h 643181"/>
                  <a:gd name="connsiteX33" fmla="*/ 356244 w 753892"/>
                  <a:gd name="connsiteY33" fmla="*/ 426525 h 643181"/>
                  <a:gd name="connsiteX34" fmla="*/ 464295 w 753892"/>
                  <a:gd name="connsiteY34" fmla="*/ 509192 h 643181"/>
                  <a:gd name="connsiteX35" fmla="*/ 349025 w 753892"/>
                  <a:gd name="connsiteY35" fmla="*/ 531456 h 643181"/>
                  <a:gd name="connsiteX36" fmla="*/ 509060 w 753892"/>
                  <a:gd name="connsiteY36" fmla="*/ 635153 h 643181"/>
                  <a:gd name="connsiteX37" fmla="*/ 516279 w 753892"/>
                  <a:gd name="connsiteY37" fmla="*/ 530223 h 643181"/>
                  <a:gd name="connsiteX38" fmla="*/ 624330 w 753892"/>
                  <a:gd name="connsiteY38" fmla="*/ 612890 h 643181"/>
                  <a:gd name="connsiteX39" fmla="*/ 509060 w 753892"/>
                  <a:gd name="connsiteY39" fmla="*/ 635153 h 6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53892" h="643181">
                    <a:moveTo>
                      <a:pt x="625934" y="123175"/>
                    </a:moveTo>
                    <a:cubicBezTo>
                      <a:pt x="621883" y="121805"/>
                      <a:pt x="619054" y="120205"/>
                      <a:pt x="617845" y="118378"/>
                    </a:cubicBezTo>
                    <a:cubicBezTo>
                      <a:pt x="619187" y="100550"/>
                      <a:pt x="658298" y="30654"/>
                      <a:pt x="695866" y="30654"/>
                    </a:cubicBezTo>
                    <a:cubicBezTo>
                      <a:pt x="733434" y="30654"/>
                      <a:pt x="753892" y="93283"/>
                      <a:pt x="753892" y="118378"/>
                    </a:cubicBezTo>
                    <a:cubicBezTo>
                      <a:pt x="744139" y="129344"/>
                      <a:pt x="677929" y="132085"/>
                      <a:pt x="641354" y="126602"/>
                    </a:cubicBezTo>
                    <a:cubicBezTo>
                      <a:pt x="635258" y="125688"/>
                      <a:pt x="629985" y="124546"/>
                      <a:pt x="625934" y="123175"/>
                    </a:cubicBezTo>
                    <a:close/>
                    <a:moveTo>
                      <a:pt x="437401" y="125227"/>
                    </a:moveTo>
                    <a:cubicBezTo>
                      <a:pt x="433431" y="123635"/>
                      <a:pt x="430695" y="121882"/>
                      <a:pt x="429589" y="119990"/>
                    </a:cubicBezTo>
                    <a:cubicBezTo>
                      <a:pt x="431915" y="102264"/>
                      <a:pt x="474829" y="34637"/>
                      <a:pt x="512340" y="36713"/>
                    </a:cubicBezTo>
                    <a:cubicBezTo>
                      <a:pt x="549850" y="38790"/>
                      <a:pt x="566815" y="102454"/>
                      <a:pt x="565428" y="127511"/>
                    </a:cubicBezTo>
                    <a:cubicBezTo>
                      <a:pt x="555084" y="137920"/>
                      <a:pt x="488824" y="136998"/>
                      <a:pt x="452607" y="129501"/>
                    </a:cubicBezTo>
                    <a:cubicBezTo>
                      <a:pt x="446571" y="128252"/>
                      <a:pt x="441369" y="126820"/>
                      <a:pt x="437401" y="125227"/>
                    </a:cubicBezTo>
                    <a:close/>
                    <a:moveTo>
                      <a:pt x="264504" y="109228"/>
                    </a:moveTo>
                    <a:cubicBezTo>
                      <a:pt x="260524" y="107663"/>
                      <a:pt x="257775" y="105929"/>
                      <a:pt x="256656" y="104045"/>
                    </a:cubicBezTo>
                    <a:cubicBezTo>
                      <a:pt x="258859" y="86303"/>
                      <a:pt x="301303" y="18379"/>
                      <a:pt x="338827" y="20196"/>
                    </a:cubicBezTo>
                    <a:cubicBezTo>
                      <a:pt x="376352" y="22013"/>
                      <a:pt x="393757" y="85558"/>
                      <a:pt x="392544" y="110623"/>
                    </a:cubicBezTo>
                    <a:cubicBezTo>
                      <a:pt x="382272" y="121105"/>
                      <a:pt x="316007" y="120641"/>
                      <a:pt x="279740" y="113396"/>
                    </a:cubicBezTo>
                    <a:cubicBezTo>
                      <a:pt x="273695" y="112188"/>
                      <a:pt x="268483" y="110793"/>
                      <a:pt x="264504" y="109228"/>
                    </a:cubicBezTo>
                    <a:close/>
                    <a:moveTo>
                      <a:pt x="45676" y="90873"/>
                    </a:moveTo>
                    <a:cubicBezTo>
                      <a:pt x="41658" y="89408"/>
                      <a:pt x="38867" y="87744"/>
                      <a:pt x="37701" y="85888"/>
                    </a:cubicBezTo>
                    <a:cubicBezTo>
                      <a:pt x="39459" y="68096"/>
                      <a:pt x="80189" y="-869"/>
                      <a:pt x="117747" y="8"/>
                    </a:cubicBezTo>
                    <a:cubicBezTo>
                      <a:pt x="155305" y="884"/>
                      <a:pt x="174296" y="63973"/>
                      <a:pt x="173711" y="89061"/>
                    </a:cubicBezTo>
                    <a:cubicBezTo>
                      <a:pt x="163705" y="99796"/>
                      <a:pt x="97449" y="100993"/>
                      <a:pt x="61012" y="94659"/>
                    </a:cubicBezTo>
                    <a:cubicBezTo>
                      <a:pt x="54938" y="93603"/>
                      <a:pt x="49694" y="92338"/>
                      <a:pt x="45676" y="90873"/>
                    </a:cubicBezTo>
                    <a:close/>
                    <a:moveTo>
                      <a:pt x="27919" y="329588"/>
                    </a:moveTo>
                    <a:cubicBezTo>
                      <a:pt x="-6973" y="315662"/>
                      <a:pt x="-2757" y="249911"/>
                      <a:pt x="6545" y="226604"/>
                    </a:cubicBezTo>
                    <a:cubicBezTo>
                      <a:pt x="24042" y="217845"/>
                      <a:pt x="129338" y="259871"/>
                      <a:pt x="132900" y="277035"/>
                    </a:cubicBezTo>
                    <a:cubicBezTo>
                      <a:pt x="125044" y="293095"/>
                      <a:pt x="62811" y="343514"/>
                      <a:pt x="27919" y="329588"/>
                    </a:cubicBezTo>
                    <a:close/>
                    <a:moveTo>
                      <a:pt x="191080" y="420927"/>
                    </a:moveTo>
                    <a:cubicBezTo>
                      <a:pt x="161243" y="398100"/>
                      <a:pt x="183050" y="335928"/>
                      <a:pt x="198299" y="315997"/>
                    </a:cubicBezTo>
                    <a:cubicBezTo>
                      <a:pt x="217511" y="312286"/>
                      <a:pt x="307553" y="381175"/>
                      <a:pt x="306350" y="398664"/>
                    </a:cubicBezTo>
                    <a:cubicBezTo>
                      <a:pt x="294451" y="412007"/>
                      <a:pt x="220917" y="443755"/>
                      <a:pt x="191080" y="420927"/>
                    </a:cubicBezTo>
                    <a:close/>
                    <a:moveTo>
                      <a:pt x="349025" y="531456"/>
                    </a:moveTo>
                    <a:cubicBezTo>
                      <a:pt x="319188" y="508628"/>
                      <a:pt x="340996" y="446456"/>
                      <a:pt x="356244" y="426525"/>
                    </a:cubicBezTo>
                    <a:cubicBezTo>
                      <a:pt x="375456" y="422815"/>
                      <a:pt x="465499" y="491704"/>
                      <a:pt x="464295" y="509192"/>
                    </a:cubicBezTo>
                    <a:cubicBezTo>
                      <a:pt x="452396" y="522536"/>
                      <a:pt x="378863" y="554283"/>
                      <a:pt x="349025" y="531456"/>
                    </a:cubicBezTo>
                    <a:close/>
                    <a:moveTo>
                      <a:pt x="509060" y="635153"/>
                    </a:moveTo>
                    <a:cubicBezTo>
                      <a:pt x="479223" y="612326"/>
                      <a:pt x="501030" y="550154"/>
                      <a:pt x="516279" y="530223"/>
                    </a:cubicBezTo>
                    <a:cubicBezTo>
                      <a:pt x="535491" y="526512"/>
                      <a:pt x="625533" y="595401"/>
                      <a:pt x="624330" y="612890"/>
                    </a:cubicBezTo>
                    <a:cubicBezTo>
                      <a:pt x="612430" y="626233"/>
                      <a:pt x="538897" y="657981"/>
                      <a:pt x="509060" y="63515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5BED4622-99E3-4314-8A79-9F106A35A169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4F6B73B0-FAAC-414B-A510-B7D12A416FEA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7" name="四角形: 角を丸くする 5">
                <a:extLst>
                  <a:ext uri="{FF2B5EF4-FFF2-40B4-BE49-F238E27FC236}">
                    <a16:creationId xmlns:a16="http://schemas.microsoft.com/office/drawing/2014/main" id="{439AC21B-FFED-4573-8C2E-5BAF174C8FEE}"/>
                  </a:ext>
                </a:extLst>
              </p:cNvPr>
              <p:cNvSpPr/>
              <p:nvPr/>
            </p:nvSpPr>
            <p:spPr>
              <a:xfrm rot="21174421" flipV="1">
                <a:off x="4690281" y="4624584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8" name="四角形: 角を丸くする 5">
                <a:extLst>
                  <a:ext uri="{FF2B5EF4-FFF2-40B4-BE49-F238E27FC236}">
                    <a16:creationId xmlns:a16="http://schemas.microsoft.com/office/drawing/2014/main" id="{3FA5FCA0-1C14-4447-A313-C56A28AFFA12}"/>
                  </a:ext>
                </a:extLst>
              </p:cNvPr>
              <p:cNvSpPr/>
              <p:nvPr/>
            </p:nvSpPr>
            <p:spPr>
              <a:xfrm>
                <a:off x="3200073" y="3418208"/>
                <a:ext cx="847885" cy="4085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9" name="四角形: 角を丸くする 5">
                <a:extLst>
                  <a:ext uri="{FF2B5EF4-FFF2-40B4-BE49-F238E27FC236}">
                    <a16:creationId xmlns:a16="http://schemas.microsoft.com/office/drawing/2014/main" id="{44C2C084-1C63-4A68-BC57-D44304061CC6}"/>
                  </a:ext>
                </a:extLst>
              </p:cNvPr>
              <p:cNvSpPr/>
              <p:nvPr/>
            </p:nvSpPr>
            <p:spPr>
              <a:xfrm>
                <a:off x="4251635" y="3538313"/>
                <a:ext cx="668750" cy="40270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682955"/>
                  <a:gd name="connsiteY0" fmla="*/ 11879 h 432871"/>
                  <a:gd name="connsiteX1" fmla="*/ 521785 w 682955"/>
                  <a:gd name="connsiteY1" fmla="*/ 157177 h 432871"/>
                  <a:gd name="connsiteX2" fmla="*/ 639214 w 682955"/>
                  <a:gd name="connsiteY2" fmla="*/ 396113 h 432871"/>
                  <a:gd name="connsiteX3" fmla="*/ 0 w 682955"/>
                  <a:gd name="connsiteY3" fmla="*/ 432871 h 432871"/>
                  <a:gd name="connsiteX4" fmla="*/ 201553 w 682955"/>
                  <a:gd name="connsiteY4" fmla="*/ 11879 h 432871"/>
                  <a:gd name="connsiteX0" fmla="*/ 201553 w 695459"/>
                  <a:gd name="connsiteY0" fmla="*/ 9733 h 430725"/>
                  <a:gd name="connsiteX1" fmla="*/ 521785 w 695459"/>
                  <a:gd name="connsiteY1" fmla="*/ 155031 h 430725"/>
                  <a:gd name="connsiteX2" fmla="*/ 639214 w 695459"/>
                  <a:gd name="connsiteY2" fmla="*/ 393967 h 430725"/>
                  <a:gd name="connsiteX3" fmla="*/ 0 w 695459"/>
                  <a:gd name="connsiteY3" fmla="*/ 430725 h 430725"/>
                  <a:gd name="connsiteX4" fmla="*/ 201553 w 695459"/>
                  <a:gd name="connsiteY4" fmla="*/ 9733 h 430725"/>
                  <a:gd name="connsiteX0" fmla="*/ 201553 w 674487"/>
                  <a:gd name="connsiteY0" fmla="*/ 9733 h 430725"/>
                  <a:gd name="connsiteX1" fmla="*/ 521785 w 674487"/>
                  <a:gd name="connsiteY1" fmla="*/ 155031 h 430725"/>
                  <a:gd name="connsiteX2" fmla="*/ 639214 w 674487"/>
                  <a:gd name="connsiteY2" fmla="*/ 393967 h 430725"/>
                  <a:gd name="connsiteX3" fmla="*/ 0 w 674487"/>
                  <a:gd name="connsiteY3" fmla="*/ 430725 h 430725"/>
                  <a:gd name="connsiteX4" fmla="*/ 201553 w 674487"/>
                  <a:gd name="connsiteY4" fmla="*/ 9733 h 430725"/>
                  <a:gd name="connsiteX0" fmla="*/ 201553 w 635354"/>
                  <a:gd name="connsiteY0" fmla="*/ 9733 h 430725"/>
                  <a:gd name="connsiteX1" fmla="*/ 521785 w 635354"/>
                  <a:gd name="connsiteY1" fmla="*/ 155031 h 430725"/>
                  <a:gd name="connsiteX2" fmla="*/ 581298 w 635354"/>
                  <a:gd name="connsiteY2" fmla="*/ 385817 h 430725"/>
                  <a:gd name="connsiteX3" fmla="*/ 0 w 635354"/>
                  <a:gd name="connsiteY3" fmla="*/ 430725 h 430725"/>
                  <a:gd name="connsiteX4" fmla="*/ 201553 w 635354"/>
                  <a:gd name="connsiteY4" fmla="*/ 9733 h 4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354" h="430725">
                    <a:moveTo>
                      <a:pt x="201553" y="9733"/>
                    </a:moveTo>
                    <a:cubicBezTo>
                      <a:pt x="288517" y="-36216"/>
                      <a:pt x="295609" y="92013"/>
                      <a:pt x="521785" y="155031"/>
                    </a:cubicBezTo>
                    <a:cubicBezTo>
                      <a:pt x="668327" y="185448"/>
                      <a:pt x="655727" y="314636"/>
                      <a:pt x="581298" y="385817"/>
                    </a:cubicBezTo>
                    <a:lnTo>
                      <a:pt x="0" y="430725"/>
                    </a:lnTo>
                    <a:cubicBezTo>
                      <a:pt x="0" y="342884"/>
                      <a:pt x="114589" y="55682"/>
                      <a:pt x="201553" y="9733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0" name="四角形: 角を丸くする 5">
                <a:extLst>
                  <a:ext uri="{FF2B5EF4-FFF2-40B4-BE49-F238E27FC236}">
                    <a16:creationId xmlns:a16="http://schemas.microsoft.com/office/drawing/2014/main" id="{2ACF4881-0096-40D2-96A9-5147522B2BF0}"/>
                  </a:ext>
                </a:extLst>
              </p:cNvPr>
              <p:cNvSpPr/>
              <p:nvPr/>
            </p:nvSpPr>
            <p:spPr>
              <a:xfrm rot="21174421" flipV="1">
                <a:off x="3184339" y="4776423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3760605E-9DC3-455D-8BDB-0CBDEDD33F7B}"/>
                  </a:ext>
                </a:extLst>
              </p:cNvPr>
              <p:cNvSpPr/>
              <p:nvPr/>
            </p:nvSpPr>
            <p:spPr>
              <a:xfrm>
                <a:off x="1790700" y="3731895"/>
                <a:ext cx="4614863" cy="1149667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796022 w 4344159"/>
                  <a:gd name="connsiteY0" fmla="*/ 0 h 1064568"/>
                  <a:gd name="connsiteX1" fmla="*/ 3060695 w 4344159"/>
                  <a:gd name="connsiteY1" fmla="*/ 155903 h 1064568"/>
                  <a:gd name="connsiteX2" fmla="*/ 3182853 w 4344159"/>
                  <a:gd name="connsiteY2" fmla="*/ 199966 h 1064568"/>
                  <a:gd name="connsiteX3" fmla="*/ 3182609 w 4344159"/>
                  <a:gd name="connsiteY3" fmla="*/ 198937 h 1064568"/>
                  <a:gd name="connsiteX4" fmla="*/ 3210585 w 4344159"/>
                  <a:gd name="connsiteY4" fmla="*/ 209969 h 1064568"/>
                  <a:gd name="connsiteX5" fmla="*/ 3279089 w 4344159"/>
                  <a:gd name="connsiteY5" fmla="*/ 234679 h 1064568"/>
                  <a:gd name="connsiteX6" fmla="*/ 3294062 w 4344159"/>
                  <a:gd name="connsiteY6" fmla="*/ 242889 h 1064568"/>
                  <a:gd name="connsiteX7" fmla="*/ 3380874 w 4344159"/>
                  <a:gd name="connsiteY7" fmla="*/ 277124 h 1064568"/>
                  <a:gd name="connsiteX8" fmla="*/ 3589621 w 4344159"/>
                  <a:gd name="connsiteY8" fmla="*/ 343843 h 1064568"/>
                  <a:gd name="connsiteX9" fmla="*/ 3802231 w 4344159"/>
                  <a:gd name="connsiteY9" fmla="*/ 396977 h 1064568"/>
                  <a:gd name="connsiteX10" fmla="*/ 3986378 w 4344159"/>
                  <a:gd name="connsiteY10" fmla="*/ 430223 h 1064568"/>
                  <a:gd name="connsiteX11" fmla="*/ 4074682 w 4344159"/>
                  <a:gd name="connsiteY11" fmla="*/ 438780 h 1064568"/>
                  <a:gd name="connsiteX12" fmla="*/ 4344159 w 4344159"/>
                  <a:gd name="connsiteY12" fmla="*/ 532284 h 1064568"/>
                  <a:gd name="connsiteX13" fmla="*/ 4074682 w 4344159"/>
                  <a:gd name="connsiteY13" fmla="*/ 625788 h 1064568"/>
                  <a:gd name="connsiteX14" fmla="*/ 4010205 w 4344159"/>
                  <a:gd name="connsiteY14" fmla="*/ 632036 h 1064568"/>
                  <a:gd name="connsiteX15" fmla="*/ 4011967 w 4344159"/>
                  <a:gd name="connsiteY15" fmla="*/ 634241 h 1064568"/>
                  <a:gd name="connsiteX16" fmla="*/ 3589622 w 4344159"/>
                  <a:gd name="connsiteY16" fmla="*/ 725242 h 1064568"/>
                  <a:gd name="connsiteX17" fmla="*/ 3182610 w 4344159"/>
                  <a:gd name="connsiteY17" fmla="*/ 870148 h 1064568"/>
                  <a:gd name="connsiteX18" fmla="*/ 3184027 w 4344159"/>
                  <a:gd name="connsiteY18" fmla="*/ 864179 h 1064568"/>
                  <a:gd name="connsiteX19" fmla="*/ 3060695 w 4344159"/>
                  <a:gd name="connsiteY19" fmla="*/ 908666 h 1064568"/>
                  <a:gd name="connsiteX20" fmla="*/ 1796022 w 4344159"/>
                  <a:gd name="connsiteY20" fmla="*/ 1064568 h 1064568"/>
                  <a:gd name="connsiteX21" fmla="*/ 0 w 4344159"/>
                  <a:gd name="connsiteY21" fmla="*/ 354124 h 1064568"/>
                  <a:gd name="connsiteX22" fmla="*/ 1796022 w 4344159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175079 w 4335211"/>
                  <a:gd name="connsiteY18" fmla="*/ 864179 h 1064568"/>
                  <a:gd name="connsiteX19" fmla="*/ 3051747 w 4335211"/>
                  <a:gd name="connsiteY19" fmla="*/ 908666 h 1064568"/>
                  <a:gd name="connsiteX20" fmla="*/ 1787074 w 4335211"/>
                  <a:gd name="connsiteY20" fmla="*/ 1064568 h 1064568"/>
                  <a:gd name="connsiteX21" fmla="*/ 0 w 4335211"/>
                  <a:gd name="connsiteY21" fmla="*/ 340895 h 1064568"/>
                  <a:gd name="connsiteX22" fmla="*/ 1787074 w 4335211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051747 w 4335211"/>
                  <a:gd name="connsiteY18" fmla="*/ 908666 h 1064568"/>
                  <a:gd name="connsiteX19" fmla="*/ 1787074 w 4335211"/>
                  <a:gd name="connsiteY19" fmla="*/ 1064568 h 1064568"/>
                  <a:gd name="connsiteX20" fmla="*/ 0 w 4335211"/>
                  <a:gd name="connsiteY20" fmla="*/ 340895 h 1064568"/>
                  <a:gd name="connsiteX21" fmla="*/ 1787074 w 4335211"/>
                  <a:gd name="connsiteY21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3580674 w 4335211"/>
                  <a:gd name="connsiteY15" fmla="*/ 725242 h 1064568"/>
                  <a:gd name="connsiteX16" fmla="*/ 3173662 w 4335211"/>
                  <a:gd name="connsiteY16" fmla="*/ 870148 h 1064568"/>
                  <a:gd name="connsiteX17" fmla="*/ 3051747 w 4335211"/>
                  <a:gd name="connsiteY17" fmla="*/ 908666 h 1064568"/>
                  <a:gd name="connsiteX18" fmla="*/ 1787074 w 4335211"/>
                  <a:gd name="connsiteY18" fmla="*/ 1064568 h 1064568"/>
                  <a:gd name="connsiteX19" fmla="*/ 0 w 4335211"/>
                  <a:gd name="connsiteY19" fmla="*/ 340895 h 1064568"/>
                  <a:gd name="connsiteX20" fmla="*/ 1787074 w 4335211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5211" h="1064568">
                    <a:moveTo>
                      <a:pt x="1787074" y="0"/>
                    </a:moveTo>
                    <a:cubicBezTo>
                      <a:pt x="2280960" y="0"/>
                      <a:pt x="2728089" y="59578"/>
                      <a:pt x="3051747" y="155903"/>
                    </a:cubicBezTo>
                    <a:lnTo>
                      <a:pt x="3173905" y="199966"/>
                    </a:lnTo>
                    <a:cubicBezTo>
                      <a:pt x="3173824" y="199623"/>
                      <a:pt x="3173742" y="199280"/>
                      <a:pt x="3173661" y="198937"/>
                    </a:cubicBezTo>
                    <a:lnTo>
                      <a:pt x="3201637" y="209969"/>
                    </a:lnTo>
                    <a:lnTo>
                      <a:pt x="3270141" y="234679"/>
                    </a:lnTo>
                    <a:lnTo>
                      <a:pt x="3285114" y="242889"/>
                    </a:lnTo>
                    <a:lnTo>
                      <a:pt x="3371926" y="277124"/>
                    </a:lnTo>
                    <a:cubicBezTo>
                      <a:pt x="3440033" y="301372"/>
                      <a:pt x="3509886" y="323708"/>
                      <a:pt x="3580673" y="343843"/>
                    </a:cubicBezTo>
                    <a:cubicBezTo>
                      <a:pt x="3651460" y="363978"/>
                      <a:pt x="3722611" y="381750"/>
                      <a:pt x="3793283" y="396977"/>
                    </a:cubicBezTo>
                    <a:lnTo>
                      <a:pt x="3977430" y="430223"/>
                    </a:lnTo>
                    <a:lnTo>
                      <a:pt x="4065734" y="438780"/>
                    </a:lnTo>
                    <a:cubicBezTo>
                      <a:pt x="4232230" y="462710"/>
                      <a:pt x="4335211" y="495769"/>
                      <a:pt x="4335211" y="532284"/>
                    </a:cubicBezTo>
                    <a:cubicBezTo>
                      <a:pt x="4335211" y="568800"/>
                      <a:pt x="4232230" y="601858"/>
                      <a:pt x="4065734" y="625788"/>
                    </a:cubicBezTo>
                    <a:lnTo>
                      <a:pt x="4001257" y="632036"/>
                    </a:lnTo>
                    <a:lnTo>
                      <a:pt x="3580674" y="725242"/>
                    </a:lnTo>
                    <a:cubicBezTo>
                      <a:pt x="3439100" y="765512"/>
                      <a:pt x="3301261" y="814586"/>
                      <a:pt x="3173662" y="870148"/>
                    </a:cubicBezTo>
                    <a:lnTo>
                      <a:pt x="3051747" y="908666"/>
                    </a:lnTo>
                    <a:cubicBezTo>
                      <a:pt x="2728089" y="1004990"/>
                      <a:pt x="2280960" y="1064568"/>
                      <a:pt x="1787074" y="1064568"/>
                    </a:cubicBezTo>
                    <a:cubicBezTo>
                      <a:pt x="799303" y="1064568"/>
                      <a:pt x="0" y="520567"/>
                      <a:pt x="0" y="340895"/>
                    </a:cubicBezTo>
                    <a:cubicBezTo>
                      <a:pt x="0" y="161223"/>
                      <a:pt x="799303" y="0"/>
                      <a:pt x="17870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1E963AEB-05A0-4093-9139-41F5F7DCAE1F}"/>
                  </a:ext>
                </a:extLst>
              </p:cNvPr>
              <p:cNvSpPr/>
              <p:nvPr/>
            </p:nvSpPr>
            <p:spPr>
              <a:xfrm>
                <a:off x="2107407" y="394176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3" name="楕円 532">
                <a:extLst>
                  <a:ext uri="{FF2B5EF4-FFF2-40B4-BE49-F238E27FC236}">
                    <a16:creationId xmlns:a16="http://schemas.microsoft.com/office/drawing/2014/main" id="{E65A294D-D493-427C-B99C-5BE77FB676CD}"/>
                  </a:ext>
                </a:extLst>
              </p:cNvPr>
              <p:cNvSpPr/>
              <p:nvPr/>
            </p:nvSpPr>
            <p:spPr>
              <a:xfrm>
                <a:off x="2140743" y="397510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4" name="楕円 533">
                <a:extLst>
                  <a:ext uri="{FF2B5EF4-FFF2-40B4-BE49-F238E27FC236}">
                    <a16:creationId xmlns:a16="http://schemas.microsoft.com/office/drawing/2014/main" id="{B47997AD-B8C7-4188-BBBF-2EA25DCCFF96}"/>
                  </a:ext>
                </a:extLst>
              </p:cNvPr>
              <p:cNvSpPr/>
              <p:nvPr/>
            </p:nvSpPr>
            <p:spPr>
              <a:xfrm>
                <a:off x="2174081" y="400843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5" name="フリーフォーム: 図形 534">
                <a:extLst>
                  <a:ext uri="{FF2B5EF4-FFF2-40B4-BE49-F238E27FC236}">
                    <a16:creationId xmlns:a16="http://schemas.microsoft.com/office/drawing/2014/main" id="{8A791AE6-7526-40E5-9085-E94A3B47CDD3}"/>
                  </a:ext>
                </a:extLst>
              </p:cNvPr>
              <p:cNvSpPr/>
              <p:nvPr/>
            </p:nvSpPr>
            <p:spPr>
              <a:xfrm rot="1923210">
                <a:off x="1732873" y="4097796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6" name="月 535">
                <a:extLst>
                  <a:ext uri="{FF2B5EF4-FFF2-40B4-BE49-F238E27FC236}">
                    <a16:creationId xmlns:a16="http://schemas.microsoft.com/office/drawing/2014/main" id="{0767D3D1-6452-4C0C-8676-551775388CA6}"/>
                  </a:ext>
                </a:extLst>
              </p:cNvPr>
              <p:cNvSpPr/>
              <p:nvPr/>
            </p:nvSpPr>
            <p:spPr>
              <a:xfrm rot="10800000">
                <a:off x="2771773" y="39751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FBC5A365-4E6E-4A3B-A840-923EE002F6A6}"/>
                  </a:ext>
                </a:extLst>
              </p:cNvPr>
              <p:cNvSpPr/>
              <p:nvPr/>
            </p:nvSpPr>
            <p:spPr>
              <a:xfrm rot="17328532" flipV="1">
                <a:off x="3051467" y="3986354"/>
                <a:ext cx="317134" cy="521255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347546 w 940811"/>
                  <a:gd name="connsiteY0" fmla="*/ 70556 h 1568978"/>
                  <a:gd name="connsiteX1" fmla="*/ 940335 w 940811"/>
                  <a:gd name="connsiteY1" fmla="*/ 178991 h 1568978"/>
                  <a:gd name="connsiteX2" fmla="*/ 441517 w 940811"/>
                  <a:gd name="connsiteY2" fmla="*/ 1493935 h 1568978"/>
                  <a:gd name="connsiteX3" fmla="*/ 382302 w 940811"/>
                  <a:gd name="connsiteY3" fmla="*/ 1568978 h 1568978"/>
                  <a:gd name="connsiteX4" fmla="*/ 386498 w 940811"/>
                  <a:gd name="connsiteY4" fmla="*/ 1539962 h 1568978"/>
                  <a:gd name="connsiteX5" fmla="*/ 254767 w 940811"/>
                  <a:gd name="connsiteY5" fmla="*/ 1314693 h 1568978"/>
                  <a:gd name="connsiteX6" fmla="*/ 75923 w 940811"/>
                  <a:gd name="connsiteY6" fmla="*/ 1312431 h 1568978"/>
                  <a:gd name="connsiteX7" fmla="*/ 65089 w 940811"/>
                  <a:gd name="connsiteY7" fmla="*/ 1318119 h 1568978"/>
                  <a:gd name="connsiteX8" fmla="*/ 0 w 940811"/>
                  <a:gd name="connsiteY8" fmla="*/ 818787 h 1568978"/>
                  <a:gd name="connsiteX9" fmla="*/ 347546 w 940811"/>
                  <a:gd name="connsiteY9" fmla="*/ 70556 h 1568978"/>
                  <a:gd name="connsiteX0" fmla="*/ 205495 w 943062"/>
                  <a:gd name="connsiteY0" fmla="*/ 190061 h 1472927"/>
                  <a:gd name="connsiteX1" fmla="*/ 940335 w 943062"/>
                  <a:gd name="connsiteY1" fmla="*/ 82940 h 1472927"/>
                  <a:gd name="connsiteX2" fmla="*/ 441517 w 943062"/>
                  <a:gd name="connsiteY2" fmla="*/ 1397884 h 1472927"/>
                  <a:gd name="connsiteX3" fmla="*/ 382302 w 943062"/>
                  <a:gd name="connsiteY3" fmla="*/ 1472927 h 1472927"/>
                  <a:gd name="connsiteX4" fmla="*/ 386498 w 943062"/>
                  <a:gd name="connsiteY4" fmla="*/ 1443911 h 1472927"/>
                  <a:gd name="connsiteX5" fmla="*/ 254767 w 943062"/>
                  <a:gd name="connsiteY5" fmla="*/ 1218642 h 1472927"/>
                  <a:gd name="connsiteX6" fmla="*/ 75923 w 943062"/>
                  <a:gd name="connsiteY6" fmla="*/ 1216380 h 1472927"/>
                  <a:gd name="connsiteX7" fmla="*/ 65089 w 943062"/>
                  <a:gd name="connsiteY7" fmla="*/ 1222068 h 1472927"/>
                  <a:gd name="connsiteX8" fmla="*/ 0 w 943062"/>
                  <a:gd name="connsiteY8" fmla="*/ 722736 h 1472927"/>
                  <a:gd name="connsiteX9" fmla="*/ 205495 w 943062"/>
                  <a:gd name="connsiteY9" fmla="*/ 190061 h 1472927"/>
                  <a:gd name="connsiteX0" fmla="*/ 249528 w 987095"/>
                  <a:gd name="connsiteY0" fmla="*/ 190061 h 1472927"/>
                  <a:gd name="connsiteX1" fmla="*/ 984368 w 987095"/>
                  <a:gd name="connsiteY1" fmla="*/ 82940 h 1472927"/>
                  <a:gd name="connsiteX2" fmla="*/ 485550 w 987095"/>
                  <a:gd name="connsiteY2" fmla="*/ 1397884 h 1472927"/>
                  <a:gd name="connsiteX3" fmla="*/ 426335 w 987095"/>
                  <a:gd name="connsiteY3" fmla="*/ 1472927 h 1472927"/>
                  <a:gd name="connsiteX4" fmla="*/ 430531 w 987095"/>
                  <a:gd name="connsiteY4" fmla="*/ 1443911 h 1472927"/>
                  <a:gd name="connsiteX5" fmla="*/ 298800 w 987095"/>
                  <a:gd name="connsiteY5" fmla="*/ 1218642 h 1472927"/>
                  <a:gd name="connsiteX6" fmla="*/ 119956 w 987095"/>
                  <a:gd name="connsiteY6" fmla="*/ 1216380 h 1472927"/>
                  <a:gd name="connsiteX7" fmla="*/ 109122 w 987095"/>
                  <a:gd name="connsiteY7" fmla="*/ 1222068 h 1472927"/>
                  <a:gd name="connsiteX8" fmla="*/ -1 w 987095"/>
                  <a:gd name="connsiteY8" fmla="*/ 830661 h 1472927"/>
                  <a:gd name="connsiteX9" fmla="*/ 249528 w 987095"/>
                  <a:gd name="connsiteY9" fmla="*/ 190061 h 1472927"/>
                  <a:gd name="connsiteX0" fmla="*/ 275989 w 986557"/>
                  <a:gd name="connsiteY0" fmla="*/ 240585 h 1455702"/>
                  <a:gd name="connsiteX1" fmla="*/ 984368 w 986557"/>
                  <a:gd name="connsiteY1" fmla="*/ 65715 h 1455702"/>
                  <a:gd name="connsiteX2" fmla="*/ 485550 w 986557"/>
                  <a:gd name="connsiteY2" fmla="*/ 1380659 h 1455702"/>
                  <a:gd name="connsiteX3" fmla="*/ 426335 w 986557"/>
                  <a:gd name="connsiteY3" fmla="*/ 1455702 h 1455702"/>
                  <a:gd name="connsiteX4" fmla="*/ 430531 w 986557"/>
                  <a:gd name="connsiteY4" fmla="*/ 1426686 h 1455702"/>
                  <a:gd name="connsiteX5" fmla="*/ 298800 w 986557"/>
                  <a:gd name="connsiteY5" fmla="*/ 1201417 h 1455702"/>
                  <a:gd name="connsiteX6" fmla="*/ 119956 w 986557"/>
                  <a:gd name="connsiteY6" fmla="*/ 1199155 h 1455702"/>
                  <a:gd name="connsiteX7" fmla="*/ 109122 w 986557"/>
                  <a:gd name="connsiteY7" fmla="*/ 1204843 h 1455702"/>
                  <a:gd name="connsiteX8" fmla="*/ -1 w 986557"/>
                  <a:gd name="connsiteY8" fmla="*/ 813436 h 1455702"/>
                  <a:gd name="connsiteX9" fmla="*/ 275989 w 986557"/>
                  <a:gd name="connsiteY9" fmla="*/ 240585 h 1455702"/>
                  <a:gd name="connsiteX0" fmla="*/ 275989 w 1094778"/>
                  <a:gd name="connsiteY0" fmla="*/ 318675 h 1533792"/>
                  <a:gd name="connsiteX1" fmla="*/ 1093041 w 1094778"/>
                  <a:gd name="connsiteY1" fmla="*/ 54260 h 1533792"/>
                  <a:gd name="connsiteX2" fmla="*/ 485550 w 1094778"/>
                  <a:gd name="connsiteY2" fmla="*/ 1458749 h 1533792"/>
                  <a:gd name="connsiteX3" fmla="*/ 426335 w 1094778"/>
                  <a:gd name="connsiteY3" fmla="*/ 1533792 h 1533792"/>
                  <a:gd name="connsiteX4" fmla="*/ 430531 w 1094778"/>
                  <a:gd name="connsiteY4" fmla="*/ 1504776 h 1533792"/>
                  <a:gd name="connsiteX5" fmla="*/ 298800 w 1094778"/>
                  <a:gd name="connsiteY5" fmla="*/ 1279507 h 1533792"/>
                  <a:gd name="connsiteX6" fmla="*/ 119956 w 1094778"/>
                  <a:gd name="connsiteY6" fmla="*/ 1277245 h 1533792"/>
                  <a:gd name="connsiteX7" fmla="*/ 109122 w 1094778"/>
                  <a:gd name="connsiteY7" fmla="*/ 1282933 h 1533792"/>
                  <a:gd name="connsiteX8" fmla="*/ -1 w 1094778"/>
                  <a:gd name="connsiteY8" fmla="*/ 891526 h 1533792"/>
                  <a:gd name="connsiteX9" fmla="*/ 275989 w 1094778"/>
                  <a:gd name="connsiteY9" fmla="*/ 318675 h 1533792"/>
                  <a:gd name="connsiteX0" fmla="*/ 275989 w 1106951"/>
                  <a:gd name="connsiteY0" fmla="*/ 332985 h 1548102"/>
                  <a:gd name="connsiteX1" fmla="*/ 1093041 w 1106951"/>
                  <a:gd name="connsiteY1" fmla="*/ 68570 h 1548102"/>
                  <a:gd name="connsiteX2" fmla="*/ 485550 w 1106951"/>
                  <a:gd name="connsiteY2" fmla="*/ 1473059 h 1548102"/>
                  <a:gd name="connsiteX3" fmla="*/ 426335 w 1106951"/>
                  <a:gd name="connsiteY3" fmla="*/ 1548102 h 1548102"/>
                  <a:gd name="connsiteX4" fmla="*/ 430531 w 1106951"/>
                  <a:gd name="connsiteY4" fmla="*/ 1519086 h 1548102"/>
                  <a:gd name="connsiteX5" fmla="*/ 298800 w 1106951"/>
                  <a:gd name="connsiteY5" fmla="*/ 1293817 h 1548102"/>
                  <a:gd name="connsiteX6" fmla="*/ 119956 w 1106951"/>
                  <a:gd name="connsiteY6" fmla="*/ 1291555 h 1548102"/>
                  <a:gd name="connsiteX7" fmla="*/ 109122 w 1106951"/>
                  <a:gd name="connsiteY7" fmla="*/ 1297243 h 1548102"/>
                  <a:gd name="connsiteX8" fmla="*/ -1 w 1106951"/>
                  <a:gd name="connsiteY8" fmla="*/ 905836 h 1548102"/>
                  <a:gd name="connsiteX9" fmla="*/ 275989 w 1106951"/>
                  <a:gd name="connsiteY9" fmla="*/ 332985 h 1548102"/>
                  <a:gd name="connsiteX0" fmla="*/ 275989 w 1106951"/>
                  <a:gd name="connsiteY0" fmla="*/ 332985 h 1519086"/>
                  <a:gd name="connsiteX1" fmla="*/ 1093041 w 1106951"/>
                  <a:gd name="connsiteY1" fmla="*/ 68570 h 1519086"/>
                  <a:gd name="connsiteX2" fmla="*/ 485550 w 1106951"/>
                  <a:gd name="connsiteY2" fmla="*/ 1473059 h 1519086"/>
                  <a:gd name="connsiteX3" fmla="*/ 430531 w 1106951"/>
                  <a:gd name="connsiteY3" fmla="*/ 1519086 h 1519086"/>
                  <a:gd name="connsiteX4" fmla="*/ 298800 w 1106951"/>
                  <a:gd name="connsiteY4" fmla="*/ 1293817 h 1519086"/>
                  <a:gd name="connsiteX5" fmla="*/ 119956 w 1106951"/>
                  <a:gd name="connsiteY5" fmla="*/ 1291555 h 1519086"/>
                  <a:gd name="connsiteX6" fmla="*/ 109122 w 1106951"/>
                  <a:gd name="connsiteY6" fmla="*/ 1297243 h 1519086"/>
                  <a:gd name="connsiteX7" fmla="*/ -1 w 1106951"/>
                  <a:gd name="connsiteY7" fmla="*/ 905836 h 1519086"/>
                  <a:gd name="connsiteX8" fmla="*/ 275989 w 1106951"/>
                  <a:gd name="connsiteY8" fmla="*/ 332985 h 1519086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0 w 1106951"/>
                  <a:gd name="connsiteY3" fmla="*/ 1293817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36785"/>
                  <a:gd name="connsiteY0" fmla="*/ 419795 h 1559868"/>
                  <a:gd name="connsiteX1" fmla="*/ 1123488 w 1136785"/>
                  <a:gd name="connsiteY1" fmla="*/ 58649 h 1559868"/>
                  <a:gd name="connsiteX2" fmla="*/ 485550 w 1136785"/>
                  <a:gd name="connsiteY2" fmla="*/ 1559869 h 1559868"/>
                  <a:gd name="connsiteX3" fmla="*/ 285224 w 1136785"/>
                  <a:gd name="connsiteY3" fmla="*/ 1391814 h 1559868"/>
                  <a:gd name="connsiteX4" fmla="*/ 17318 w 1136785"/>
                  <a:gd name="connsiteY4" fmla="*/ 1386819 h 1559868"/>
                  <a:gd name="connsiteX5" fmla="*/ -1 w 1136785"/>
                  <a:gd name="connsiteY5" fmla="*/ 992646 h 1559868"/>
                  <a:gd name="connsiteX6" fmla="*/ 275989 w 1136785"/>
                  <a:gd name="connsiteY6" fmla="*/ 419795 h 1559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785" h="1559868">
                    <a:moveTo>
                      <a:pt x="275989" y="419795"/>
                    </a:moveTo>
                    <a:cubicBezTo>
                      <a:pt x="389817" y="328250"/>
                      <a:pt x="1013270" y="-167825"/>
                      <a:pt x="1123488" y="58649"/>
                    </a:cubicBezTo>
                    <a:cubicBezTo>
                      <a:pt x="1233706" y="285123"/>
                      <a:pt x="626643" y="1367890"/>
                      <a:pt x="485550" y="1559869"/>
                    </a:cubicBezTo>
                    <a:cubicBezTo>
                      <a:pt x="436826" y="1496438"/>
                      <a:pt x="430658" y="1432292"/>
                      <a:pt x="285224" y="1391814"/>
                    </a:cubicBezTo>
                    <a:cubicBezTo>
                      <a:pt x="139790" y="1351336"/>
                      <a:pt x="73911" y="1363651"/>
                      <a:pt x="17318" y="1386819"/>
                    </a:cubicBezTo>
                    <a:lnTo>
                      <a:pt x="-1" y="992646"/>
                    </a:lnTo>
                    <a:cubicBezTo>
                      <a:pt x="15861" y="865113"/>
                      <a:pt x="169750" y="408199"/>
                      <a:pt x="275989" y="419795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38" name="フリーフォーム: 図形 537">
                <a:extLst>
                  <a:ext uri="{FF2B5EF4-FFF2-40B4-BE49-F238E27FC236}">
                    <a16:creationId xmlns:a16="http://schemas.microsoft.com/office/drawing/2014/main" id="{1A468976-DF33-49EA-9E6B-23EE499EBD7E}"/>
                  </a:ext>
                </a:extLst>
              </p:cNvPr>
              <p:cNvSpPr/>
              <p:nvPr/>
            </p:nvSpPr>
            <p:spPr>
              <a:xfrm rot="236294">
                <a:off x="2934496" y="3781212"/>
                <a:ext cx="3088765" cy="430199"/>
              </a:xfrm>
              <a:custGeom>
                <a:avLst/>
                <a:gdLst>
                  <a:gd name="connsiteX0" fmla="*/ 3081308 w 3088765"/>
                  <a:gd name="connsiteY0" fmla="*/ 315861 h 430199"/>
                  <a:gd name="connsiteX1" fmla="*/ 3087827 w 3088765"/>
                  <a:gd name="connsiteY1" fmla="*/ 316597 h 430199"/>
                  <a:gd name="connsiteX2" fmla="*/ 3088765 w 3088765"/>
                  <a:gd name="connsiteY2" fmla="*/ 343158 h 430199"/>
                  <a:gd name="connsiteX3" fmla="*/ 3074951 w 3088765"/>
                  <a:gd name="connsiteY3" fmla="*/ 389563 h 430199"/>
                  <a:gd name="connsiteX4" fmla="*/ 3039564 w 3088765"/>
                  <a:gd name="connsiteY4" fmla="*/ 423560 h 430199"/>
                  <a:gd name="connsiteX5" fmla="*/ 3059749 w 3088765"/>
                  <a:gd name="connsiteY5" fmla="*/ 376080 h 430199"/>
                  <a:gd name="connsiteX6" fmla="*/ 3076988 w 3088765"/>
                  <a:gd name="connsiteY6" fmla="*/ 321454 h 430199"/>
                  <a:gd name="connsiteX7" fmla="*/ 3031180 w 3088765"/>
                  <a:gd name="connsiteY7" fmla="*/ 310202 h 430199"/>
                  <a:gd name="connsiteX8" fmla="*/ 3059630 w 3088765"/>
                  <a:gd name="connsiteY8" fmla="*/ 313414 h 430199"/>
                  <a:gd name="connsiteX9" fmla="*/ 3056458 w 3088765"/>
                  <a:gd name="connsiteY9" fmla="*/ 318163 h 430199"/>
                  <a:gd name="connsiteX10" fmla="*/ 3020730 w 3088765"/>
                  <a:gd name="connsiteY10" fmla="*/ 359538 h 430199"/>
                  <a:gd name="connsiteX11" fmla="*/ 3029558 w 3088765"/>
                  <a:gd name="connsiteY11" fmla="*/ 314257 h 430199"/>
                  <a:gd name="connsiteX12" fmla="*/ 2822439 w 3088765"/>
                  <a:gd name="connsiteY12" fmla="*/ 312815 h 430199"/>
                  <a:gd name="connsiteX13" fmla="*/ 2826535 w 3088765"/>
                  <a:gd name="connsiteY13" fmla="*/ 314635 h 430199"/>
                  <a:gd name="connsiteX14" fmla="*/ 2813729 w 3088765"/>
                  <a:gd name="connsiteY14" fmla="*/ 389563 h 430199"/>
                  <a:gd name="connsiteX15" fmla="*/ 2778340 w 3088765"/>
                  <a:gd name="connsiteY15" fmla="*/ 423560 h 430199"/>
                  <a:gd name="connsiteX16" fmla="*/ 2798526 w 3088765"/>
                  <a:gd name="connsiteY16" fmla="*/ 376080 h 430199"/>
                  <a:gd name="connsiteX17" fmla="*/ 2822439 w 3088765"/>
                  <a:gd name="connsiteY17" fmla="*/ 312815 h 430199"/>
                  <a:gd name="connsiteX18" fmla="*/ 2927440 w 3088765"/>
                  <a:gd name="connsiteY18" fmla="*/ 298491 h 430199"/>
                  <a:gd name="connsiteX19" fmla="*/ 2948893 w 3088765"/>
                  <a:gd name="connsiteY19" fmla="*/ 300913 h 430199"/>
                  <a:gd name="connsiteX20" fmla="*/ 2937942 w 3088765"/>
                  <a:gd name="connsiteY20" fmla="*/ 327196 h 430199"/>
                  <a:gd name="connsiteX21" fmla="*/ 2895510 w 3088765"/>
                  <a:gd name="connsiteY21" fmla="*/ 356321 h 430199"/>
                  <a:gd name="connsiteX22" fmla="*/ 2919713 w 3088765"/>
                  <a:gd name="connsiteY22" fmla="*/ 315645 h 430199"/>
                  <a:gd name="connsiteX23" fmla="*/ 2926179 w 3088765"/>
                  <a:gd name="connsiteY23" fmla="*/ 301718 h 430199"/>
                  <a:gd name="connsiteX24" fmla="*/ 2567085 w 3088765"/>
                  <a:gd name="connsiteY24" fmla="*/ 312814 h 430199"/>
                  <a:gd name="connsiteX25" fmla="*/ 2571182 w 3088765"/>
                  <a:gd name="connsiteY25" fmla="*/ 314635 h 430199"/>
                  <a:gd name="connsiteX26" fmla="*/ 2558375 w 3088765"/>
                  <a:gd name="connsiteY26" fmla="*/ 389563 h 430199"/>
                  <a:gd name="connsiteX27" fmla="*/ 2522987 w 3088765"/>
                  <a:gd name="connsiteY27" fmla="*/ 423560 h 430199"/>
                  <a:gd name="connsiteX28" fmla="*/ 2543173 w 3088765"/>
                  <a:gd name="connsiteY28" fmla="*/ 376080 h 430199"/>
                  <a:gd name="connsiteX29" fmla="*/ 2567085 w 3088765"/>
                  <a:gd name="connsiteY29" fmla="*/ 312814 h 430199"/>
                  <a:gd name="connsiteX30" fmla="*/ 2872565 w 3088765"/>
                  <a:gd name="connsiteY30" fmla="*/ 290212 h 430199"/>
                  <a:gd name="connsiteX31" fmla="*/ 2891305 w 3088765"/>
                  <a:gd name="connsiteY31" fmla="*/ 293614 h 430199"/>
                  <a:gd name="connsiteX32" fmla="*/ 2884706 w 3088765"/>
                  <a:gd name="connsiteY32" fmla="*/ 300046 h 430199"/>
                  <a:gd name="connsiteX33" fmla="*/ 2872928 w 3088765"/>
                  <a:gd name="connsiteY33" fmla="*/ 301474 h 430199"/>
                  <a:gd name="connsiteX34" fmla="*/ 2311733 w 3088765"/>
                  <a:gd name="connsiteY34" fmla="*/ 312814 h 430199"/>
                  <a:gd name="connsiteX35" fmla="*/ 2315829 w 3088765"/>
                  <a:gd name="connsiteY35" fmla="*/ 314635 h 430199"/>
                  <a:gd name="connsiteX36" fmla="*/ 2303023 w 3088765"/>
                  <a:gd name="connsiteY36" fmla="*/ 389563 h 430199"/>
                  <a:gd name="connsiteX37" fmla="*/ 2267634 w 3088765"/>
                  <a:gd name="connsiteY37" fmla="*/ 423560 h 430199"/>
                  <a:gd name="connsiteX38" fmla="*/ 2287820 w 3088765"/>
                  <a:gd name="connsiteY38" fmla="*/ 376080 h 430199"/>
                  <a:gd name="connsiteX39" fmla="*/ 2311733 w 3088765"/>
                  <a:gd name="connsiteY39" fmla="*/ 312814 h 430199"/>
                  <a:gd name="connsiteX40" fmla="*/ 2783811 w 3088765"/>
                  <a:gd name="connsiteY40" fmla="*/ 274102 h 430199"/>
                  <a:gd name="connsiteX41" fmla="*/ 2840668 w 3088765"/>
                  <a:gd name="connsiteY41" fmla="*/ 284423 h 430199"/>
                  <a:gd name="connsiteX42" fmla="*/ 2838919 w 3088765"/>
                  <a:gd name="connsiteY42" fmla="*/ 286894 h 430199"/>
                  <a:gd name="connsiteX43" fmla="*/ 2825338 w 3088765"/>
                  <a:gd name="connsiteY43" fmla="*/ 290127 h 430199"/>
                  <a:gd name="connsiteX44" fmla="*/ 2805699 w 3088765"/>
                  <a:gd name="connsiteY44" fmla="*/ 302496 h 430199"/>
                  <a:gd name="connsiteX45" fmla="*/ 2759507 w 3088765"/>
                  <a:gd name="connsiteY45" fmla="*/ 359538 h 430199"/>
                  <a:gd name="connsiteX46" fmla="*/ 2780734 w 3088765"/>
                  <a:gd name="connsiteY46" fmla="*/ 283267 h 430199"/>
                  <a:gd name="connsiteX47" fmla="*/ 2050510 w 3088765"/>
                  <a:gd name="connsiteY47" fmla="*/ 312814 h 430199"/>
                  <a:gd name="connsiteX48" fmla="*/ 2054606 w 3088765"/>
                  <a:gd name="connsiteY48" fmla="*/ 314635 h 430199"/>
                  <a:gd name="connsiteX49" fmla="*/ 2041800 w 3088765"/>
                  <a:gd name="connsiteY49" fmla="*/ 389563 h 430199"/>
                  <a:gd name="connsiteX50" fmla="*/ 2006412 w 3088765"/>
                  <a:gd name="connsiteY50" fmla="*/ 423560 h 430199"/>
                  <a:gd name="connsiteX51" fmla="*/ 2026597 w 3088765"/>
                  <a:gd name="connsiteY51" fmla="*/ 376080 h 430199"/>
                  <a:gd name="connsiteX52" fmla="*/ 2050510 w 3088765"/>
                  <a:gd name="connsiteY52" fmla="*/ 312814 h 430199"/>
                  <a:gd name="connsiteX53" fmla="*/ 2687163 w 3088765"/>
                  <a:gd name="connsiteY53" fmla="*/ 261447 h 430199"/>
                  <a:gd name="connsiteX54" fmla="*/ 2692075 w 3088765"/>
                  <a:gd name="connsiteY54" fmla="*/ 263005 h 430199"/>
                  <a:gd name="connsiteX55" fmla="*/ 2676719 w 3088765"/>
                  <a:gd name="connsiteY55" fmla="*/ 327196 h 430199"/>
                  <a:gd name="connsiteX56" fmla="*/ 2634287 w 3088765"/>
                  <a:gd name="connsiteY56" fmla="*/ 356321 h 430199"/>
                  <a:gd name="connsiteX57" fmla="*/ 2658490 w 3088765"/>
                  <a:gd name="connsiteY57" fmla="*/ 315645 h 430199"/>
                  <a:gd name="connsiteX58" fmla="*/ 2687163 w 3088765"/>
                  <a:gd name="connsiteY58" fmla="*/ 261447 h 430199"/>
                  <a:gd name="connsiteX59" fmla="*/ 1795157 w 3088765"/>
                  <a:gd name="connsiteY59" fmla="*/ 312814 h 430199"/>
                  <a:gd name="connsiteX60" fmla="*/ 1799253 w 3088765"/>
                  <a:gd name="connsiteY60" fmla="*/ 314635 h 430199"/>
                  <a:gd name="connsiteX61" fmla="*/ 1786446 w 3088765"/>
                  <a:gd name="connsiteY61" fmla="*/ 389563 h 430199"/>
                  <a:gd name="connsiteX62" fmla="*/ 1751058 w 3088765"/>
                  <a:gd name="connsiteY62" fmla="*/ 423560 h 430199"/>
                  <a:gd name="connsiteX63" fmla="*/ 1771244 w 3088765"/>
                  <a:gd name="connsiteY63" fmla="*/ 376080 h 430199"/>
                  <a:gd name="connsiteX64" fmla="*/ 1795157 w 3088765"/>
                  <a:gd name="connsiteY64" fmla="*/ 312814 h 430199"/>
                  <a:gd name="connsiteX65" fmla="*/ 2431809 w 3088765"/>
                  <a:gd name="connsiteY65" fmla="*/ 261447 h 430199"/>
                  <a:gd name="connsiteX66" fmla="*/ 2436722 w 3088765"/>
                  <a:gd name="connsiteY66" fmla="*/ 263006 h 430199"/>
                  <a:gd name="connsiteX67" fmla="*/ 2421366 w 3088765"/>
                  <a:gd name="connsiteY67" fmla="*/ 327196 h 430199"/>
                  <a:gd name="connsiteX68" fmla="*/ 2378934 w 3088765"/>
                  <a:gd name="connsiteY68" fmla="*/ 356321 h 430199"/>
                  <a:gd name="connsiteX69" fmla="*/ 2403137 w 3088765"/>
                  <a:gd name="connsiteY69" fmla="*/ 315645 h 430199"/>
                  <a:gd name="connsiteX70" fmla="*/ 2431809 w 3088765"/>
                  <a:gd name="connsiteY70" fmla="*/ 261447 h 430199"/>
                  <a:gd name="connsiteX71" fmla="*/ 2632791 w 3088765"/>
                  <a:gd name="connsiteY71" fmla="*/ 243928 h 430199"/>
                  <a:gd name="connsiteX72" fmla="*/ 2667195 w 3088765"/>
                  <a:gd name="connsiteY72" fmla="*/ 252523 h 430199"/>
                  <a:gd name="connsiteX73" fmla="*/ 2667091 w 3088765"/>
                  <a:gd name="connsiteY73" fmla="*/ 252607 h 430199"/>
                  <a:gd name="connsiteX74" fmla="*/ 2611705 w 3088765"/>
                  <a:gd name="connsiteY74" fmla="*/ 301473 h 430199"/>
                  <a:gd name="connsiteX75" fmla="*/ 2622290 w 3088765"/>
                  <a:gd name="connsiteY75" fmla="*/ 262683 h 430199"/>
                  <a:gd name="connsiteX76" fmla="*/ 1539803 w 3088765"/>
                  <a:gd name="connsiteY76" fmla="*/ 312814 h 430199"/>
                  <a:gd name="connsiteX77" fmla="*/ 1543900 w 3088765"/>
                  <a:gd name="connsiteY77" fmla="*/ 314635 h 430199"/>
                  <a:gd name="connsiteX78" fmla="*/ 1531093 w 3088765"/>
                  <a:gd name="connsiteY78" fmla="*/ 389563 h 430199"/>
                  <a:gd name="connsiteX79" fmla="*/ 1495705 w 3088765"/>
                  <a:gd name="connsiteY79" fmla="*/ 423559 h 430199"/>
                  <a:gd name="connsiteX80" fmla="*/ 1515890 w 3088765"/>
                  <a:gd name="connsiteY80" fmla="*/ 376080 h 430199"/>
                  <a:gd name="connsiteX81" fmla="*/ 1539803 w 3088765"/>
                  <a:gd name="connsiteY81" fmla="*/ 312814 h 430199"/>
                  <a:gd name="connsiteX82" fmla="*/ 2176457 w 3088765"/>
                  <a:gd name="connsiteY82" fmla="*/ 261446 h 430199"/>
                  <a:gd name="connsiteX83" fmla="*/ 2181369 w 3088765"/>
                  <a:gd name="connsiteY83" fmla="*/ 263006 h 430199"/>
                  <a:gd name="connsiteX84" fmla="*/ 2166013 w 3088765"/>
                  <a:gd name="connsiteY84" fmla="*/ 327196 h 430199"/>
                  <a:gd name="connsiteX85" fmla="*/ 2123581 w 3088765"/>
                  <a:gd name="connsiteY85" fmla="*/ 356321 h 430199"/>
                  <a:gd name="connsiteX86" fmla="*/ 2147784 w 3088765"/>
                  <a:gd name="connsiteY86" fmla="*/ 315645 h 430199"/>
                  <a:gd name="connsiteX87" fmla="*/ 2176457 w 3088765"/>
                  <a:gd name="connsiteY87" fmla="*/ 261446 h 430199"/>
                  <a:gd name="connsiteX88" fmla="*/ 2571823 w 3088765"/>
                  <a:gd name="connsiteY88" fmla="*/ 228696 h 430199"/>
                  <a:gd name="connsiteX89" fmla="*/ 2587331 w 3088765"/>
                  <a:gd name="connsiteY89" fmla="*/ 232571 h 430199"/>
                  <a:gd name="connsiteX90" fmla="*/ 2586732 w 3088765"/>
                  <a:gd name="connsiteY90" fmla="*/ 236972 h 430199"/>
                  <a:gd name="connsiteX91" fmla="*/ 2579682 w 3088765"/>
                  <a:gd name="connsiteY91" fmla="*/ 245861 h 430199"/>
                  <a:gd name="connsiteX92" fmla="*/ 2572748 w 3088765"/>
                  <a:gd name="connsiteY92" fmla="*/ 234480 h 430199"/>
                  <a:gd name="connsiteX93" fmla="*/ 1278580 w 3088765"/>
                  <a:gd name="connsiteY93" fmla="*/ 312814 h 430199"/>
                  <a:gd name="connsiteX94" fmla="*/ 1282677 w 3088765"/>
                  <a:gd name="connsiteY94" fmla="*/ 314635 h 430199"/>
                  <a:gd name="connsiteX95" fmla="*/ 1269870 w 3088765"/>
                  <a:gd name="connsiteY95" fmla="*/ 389563 h 430199"/>
                  <a:gd name="connsiteX96" fmla="*/ 1234482 w 3088765"/>
                  <a:gd name="connsiteY96" fmla="*/ 423560 h 430199"/>
                  <a:gd name="connsiteX97" fmla="*/ 1254668 w 3088765"/>
                  <a:gd name="connsiteY97" fmla="*/ 376080 h 430199"/>
                  <a:gd name="connsiteX98" fmla="*/ 1278580 w 3088765"/>
                  <a:gd name="connsiteY98" fmla="*/ 312814 h 430199"/>
                  <a:gd name="connsiteX99" fmla="*/ 2538083 w 3088765"/>
                  <a:gd name="connsiteY99" fmla="*/ 220267 h 430199"/>
                  <a:gd name="connsiteX100" fmla="*/ 2556815 w 3088765"/>
                  <a:gd name="connsiteY100" fmla="*/ 224947 h 430199"/>
                  <a:gd name="connsiteX101" fmla="*/ 2556932 w 3088765"/>
                  <a:gd name="connsiteY101" fmla="*/ 226282 h 430199"/>
                  <a:gd name="connsiteX102" fmla="*/ 2559534 w 3088765"/>
                  <a:gd name="connsiteY102" fmla="*/ 242557 h 430199"/>
                  <a:gd name="connsiteX103" fmla="*/ 2574158 w 3088765"/>
                  <a:gd name="connsiteY103" fmla="*/ 258382 h 430199"/>
                  <a:gd name="connsiteX104" fmla="*/ 2589622 w 3088765"/>
                  <a:gd name="connsiteY104" fmla="*/ 278333 h 430199"/>
                  <a:gd name="connsiteX105" fmla="*/ 2569985 w 3088765"/>
                  <a:gd name="connsiteY105" fmla="*/ 290127 h 430199"/>
                  <a:gd name="connsiteX106" fmla="*/ 2550346 w 3088765"/>
                  <a:gd name="connsiteY106" fmla="*/ 302496 h 430199"/>
                  <a:gd name="connsiteX107" fmla="*/ 2504154 w 3088765"/>
                  <a:gd name="connsiteY107" fmla="*/ 359538 h 430199"/>
                  <a:gd name="connsiteX108" fmla="*/ 2534482 w 3088765"/>
                  <a:gd name="connsiteY108" fmla="*/ 256154 h 430199"/>
                  <a:gd name="connsiteX109" fmla="*/ 1915234 w 3088765"/>
                  <a:gd name="connsiteY109" fmla="*/ 261447 h 430199"/>
                  <a:gd name="connsiteX110" fmla="*/ 1920146 w 3088765"/>
                  <a:gd name="connsiteY110" fmla="*/ 263006 h 430199"/>
                  <a:gd name="connsiteX111" fmla="*/ 1904790 w 3088765"/>
                  <a:gd name="connsiteY111" fmla="*/ 327196 h 430199"/>
                  <a:gd name="connsiteX112" fmla="*/ 1862358 w 3088765"/>
                  <a:gd name="connsiteY112" fmla="*/ 356321 h 430199"/>
                  <a:gd name="connsiteX113" fmla="*/ 1886561 w 3088765"/>
                  <a:gd name="connsiteY113" fmla="*/ 315645 h 430199"/>
                  <a:gd name="connsiteX114" fmla="*/ 1915234 w 3088765"/>
                  <a:gd name="connsiteY114" fmla="*/ 261447 h 430199"/>
                  <a:gd name="connsiteX115" fmla="*/ 1023227 w 3088765"/>
                  <a:gd name="connsiteY115" fmla="*/ 312814 h 430199"/>
                  <a:gd name="connsiteX116" fmla="*/ 1027324 w 3088765"/>
                  <a:gd name="connsiteY116" fmla="*/ 314635 h 430199"/>
                  <a:gd name="connsiteX117" fmla="*/ 1014517 w 3088765"/>
                  <a:gd name="connsiteY117" fmla="*/ 389563 h 430199"/>
                  <a:gd name="connsiteX118" fmla="*/ 979129 w 3088765"/>
                  <a:gd name="connsiteY118" fmla="*/ 423559 h 430199"/>
                  <a:gd name="connsiteX119" fmla="*/ 999314 w 3088765"/>
                  <a:gd name="connsiteY119" fmla="*/ 376080 h 430199"/>
                  <a:gd name="connsiteX120" fmla="*/ 1023227 w 3088765"/>
                  <a:gd name="connsiteY120" fmla="*/ 312814 h 430199"/>
                  <a:gd name="connsiteX121" fmla="*/ 1659880 w 3088765"/>
                  <a:gd name="connsiteY121" fmla="*/ 261446 h 430199"/>
                  <a:gd name="connsiteX122" fmla="*/ 1664793 w 3088765"/>
                  <a:gd name="connsiteY122" fmla="*/ 263006 h 430199"/>
                  <a:gd name="connsiteX123" fmla="*/ 1649437 w 3088765"/>
                  <a:gd name="connsiteY123" fmla="*/ 327196 h 430199"/>
                  <a:gd name="connsiteX124" fmla="*/ 1607005 w 3088765"/>
                  <a:gd name="connsiteY124" fmla="*/ 356321 h 430199"/>
                  <a:gd name="connsiteX125" fmla="*/ 1631208 w 3088765"/>
                  <a:gd name="connsiteY125" fmla="*/ 315645 h 430199"/>
                  <a:gd name="connsiteX126" fmla="*/ 1659880 w 3088765"/>
                  <a:gd name="connsiteY126" fmla="*/ 261446 h 430199"/>
                  <a:gd name="connsiteX127" fmla="*/ 767874 w 3088765"/>
                  <a:gd name="connsiteY127" fmla="*/ 312815 h 430199"/>
                  <a:gd name="connsiteX128" fmla="*/ 771971 w 3088765"/>
                  <a:gd name="connsiteY128" fmla="*/ 314635 h 430199"/>
                  <a:gd name="connsiteX129" fmla="*/ 759164 w 3088765"/>
                  <a:gd name="connsiteY129" fmla="*/ 389563 h 430199"/>
                  <a:gd name="connsiteX130" fmla="*/ 723776 w 3088765"/>
                  <a:gd name="connsiteY130" fmla="*/ 423560 h 430199"/>
                  <a:gd name="connsiteX131" fmla="*/ 743962 w 3088765"/>
                  <a:gd name="connsiteY131" fmla="*/ 376080 h 430199"/>
                  <a:gd name="connsiteX132" fmla="*/ 767874 w 3088765"/>
                  <a:gd name="connsiteY132" fmla="*/ 312815 h 430199"/>
                  <a:gd name="connsiteX133" fmla="*/ 2439187 w 3088765"/>
                  <a:gd name="connsiteY133" fmla="*/ 195026 h 430199"/>
                  <a:gd name="connsiteX134" fmla="*/ 2446558 w 3088765"/>
                  <a:gd name="connsiteY134" fmla="*/ 197401 h 430199"/>
                  <a:gd name="connsiteX135" fmla="*/ 2452647 w 3088765"/>
                  <a:gd name="connsiteY135" fmla="*/ 198923 h 430199"/>
                  <a:gd name="connsiteX136" fmla="*/ 2446914 w 3088765"/>
                  <a:gd name="connsiteY136" fmla="*/ 204088 h 430199"/>
                  <a:gd name="connsiteX137" fmla="*/ 1404527 w 3088765"/>
                  <a:gd name="connsiteY137" fmla="*/ 261446 h 430199"/>
                  <a:gd name="connsiteX138" fmla="*/ 1409439 w 3088765"/>
                  <a:gd name="connsiteY138" fmla="*/ 263006 h 430199"/>
                  <a:gd name="connsiteX139" fmla="*/ 1394083 w 3088765"/>
                  <a:gd name="connsiteY139" fmla="*/ 327196 h 430199"/>
                  <a:gd name="connsiteX140" fmla="*/ 1351652 w 3088765"/>
                  <a:gd name="connsiteY140" fmla="*/ 356321 h 430199"/>
                  <a:gd name="connsiteX141" fmla="*/ 1375855 w 3088765"/>
                  <a:gd name="connsiteY141" fmla="*/ 315645 h 430199"/>
                  <a:gd name="connsiteX142" fmla="*/ 1404527 w 3088765"/>
                  <a:gd name="connsiteY142" fmla="*/ 261446 h 430199"/>
                  <a:gd name="connsiteX143" fmla="*/ 506651 w 3088765"/>
                  <a:gd name="connsiteY143" fmla="*/ 312814 h 430199"/>
                  <a:gd name="connsiteX144" fmla="*/ 510748 w 3088765"/>
                  <a:gd name="connsiteY144" fmla="*/ 314635 h 430199"/>
                  <a:gd name="connsiteX145" fmla="*/ 497941 w 3088765"/>
                  <a:gd name="connsiteY145" fmla="*/ 389563 h 430199"/>
                  <a:gd name="connsiteX146" fmla="*/ 462553 w 3088765"/>
                  <a:gd name="connsiteY146" fmla="*/ 423560 h 430199"/>
                  <a:gd name="connsiteX147" fmla="*/ 482739 w 3088765"/>
                  <a:gd name="connsiteY147" fmla="*/ 376080 h 430199"/>
                  <a:gd name="connsiteX148" fmla="*/ 506651 w 3088765"/>
                  <a:gd name="connsiteY148" fmla="*/ 312814 h 430199"/>
                  <a:gd name="connsiteX149" fmla="*/ 2397131 w 3088765"/>
                  <a:gd name="connsiteY149" fmla="*/ 181469 h 430199"/>
                  <a:gd name="connsiteX150" fmla="*/ 2419975 w 3088765"/>
                  <a:gd name="connsiteY150" fmla="*/ 188832 h 430199"/>
                  <a:gd name="connsiteX151" fmla="*/ 2422755 w 3088765"/>
                  <a:gd name="connsiteY151" fmla="*/ 201257 h 430199"/>
                  <a:gd name="connsiteX152" fmla="*/ 2440289 w 3088765"/>
                  <a:gd name="connsiteY152" fmla="*/ 214814 h 430199"/>
                  <a:gd name="connsiteX153" fmla="*/ 2458832 w 3088765"/>
                  <a:gd name="connsiteY153" fmla="*/ 231906 h 430199"/>
                  <a:gd name="connsiteX154" fmla="*/ 2435285 w 3088765"/>
                  <a:gd name="connsiteY154" fmla="*/ 242010 h 430199"/>
                  <a:gd name="connsiteX155" fmla="*/ 2411738 w 3088765"/>
                  <a:gd name="connsiteY155" fmla="*/ 252607 h 430199"/>
                  <a:gd name="connsiteX156" fmla="*/ 2356352 w 3088765"/>
                  <a:gd name="connsiteY156" fmla="*/ 301474 h 430199"/>
                  <a:gd name="connsiteX157" fmla="*/ 2392716 w 3088765"/>
                  <a:gd name="connsiteY157" fmla="*/ 212906 h 430199"/>
                  <a:gd name="connsiteX158" fmla="*/ 2322475 w 3088765"/>
                  <a:gd name="connsiteY158" fmla="*/ 185159 h 430199"/>
                  <a:gd name="connsiteX159" fmla="*/ 2334300 w 3088765"/>
                  <a:gd name="connsiteY159" fmla="*/ 215510 h 430199"/>
                  <a:gd name="connsiteX160" fmla="*/ 2324330 w 3088765"/>
                  <a:gd name="connsiteY160" fmla="*/ 245861 h 430199"/>
                  <a:gd name="connsiteX161" fmla="*/ 2314360 w 3088765"/>
                  <a:gd name="connsiteY161" fmla="*/ 215510 h 430199"/>
                  <a:gd name="connsiteX162" fmla="*/ 2322475 w 3088765"/>
                  <a:gd name="connsiteY162" fmla="*/ 185159 h 430199"/>
                  <a:gd name="connsiteX163" fmla="*/ 1143304 w 3088765"/>
                  <a:gd name="connsiteY163" fmla="*/ 261446 h 430199"/>
                  <a:gd name="connsiteX164" fmla="*/ 1148217 w 3088765"/>
                  <a:gd name="connsiteY164" fmla="*/ 263006 h 430199"/>
                  <a:gd name="connsiteX165" fmla="*/ 1132861 w 3088765"/>
                  <a:gd name="connsiteY165" fmla="*/ 327196 h 430199"/>
                  <a:gd name="connsiteX166" fmla="*/ 1090429 w 3088765"/>
                  <a:gd name="connsiteY166" fmla="*/ 356321 h 430199"/>
                  <a:gd name="connsiteX167" fmla="*/ 1114632 w 3088765"/>
                  <a:gd name="connsiteY167" fmla="*/ 315645 h 430199"/>
                  <a:gd name="connsiteX168" fmla="*/ 1143304 w 3088765"/>
                  <a:gd name="connsiteY168" fmla="*/ 261446 h 430199"/>
                  <a:gd name="connsiteX169" fmla="*/ 2291192 w 3088765"/>
                  <a:gd name="connsiteY169" fmla="*/ 177040 h 430199"/>
                  <a:gd name="connsiteX170" fmla="*/ 2304181 w 3088765"/>
                  <a:gd name="connsiteY170" fmla="*/ 242557 h 430199"/>
                  <a:gd name="connsiteX171" fmla="*/ 2318805 w 3088765"/>
                  <a:gd name="connsiteY171" fmla="*/ 258382 h 430199"/>
                  <a:gd name="connsiteX172" fmla="*/ 2334269 w 3088765"/>
                  <a:gd name="connsiteY172" fmla="*/ 278333 h 430199"/>
                  <a:gd name="connsiteX173" fmla="*/ 2314632 w 3088765"/>
                  <a:gd name="connsiteY173" fmla="*/ 290128 h 430199"/>
                  <a:gd name="connsiteX174" fmla="*/ 2294993 w 3088765"/>
                  <a:gd name="connsiteY174" fmla="*/ 302496 h 430199"/>
                  <a:gd name="connsiteX175" fmla="*/ 2248801 w 3088765"/>
                  <a:gd name="connsiteY175" fmla="*/ 359537 h 430199"/>
                  <a:gd name="connsiteX176" fmla="*/ 2279130 w 3088765"/>
                  <a:gd name="connsiteY176" fmla="*/ 256154 h 430199"/>
                  <a:gd name="connsiteX177" fmla="*/ 2291192 w 3088765"/>
                  <a:gd name="connsiteY177" fmla="*/ 177040 h 430199"/>
                  <a:gd name="connsiteX178" fmla="*/ 251298 w 3088765"/>
                  <a:gd name="connsiteY178" fmla="*/ 312815 h 430199"/>
                  <a:gd name="connsiteX179" fmla="*/ 255395 w 3088765"/>
                  <a:gd name="connsiteY179" fmla="*/ 314635 h 430199"/>
                  <a:gd name="connsiteX180" fmla="*/ 242588 w 3088765"/>
                  <a:gd name="connsiteY180" fmla="*/ 389563 h 430199"/>
                  <a:gd name="connsiteX181" fmla="*/ 207201 w 3088765"/>
                  <a:gd name="connsiteY181" fmla="*/ 423560 h 430199"/>
                  <a:gd name="connsiteX182" fmla="*/ 227385 w 3088765"/>
                  <a:gd name="connsiteY182" fmla="*/ 376080 h 430199"/>
                  <a:gd name="connsiteX183" fmla="*/ 251298 w 3088765"/>
                  <a:gd name="connsiteY183" fmla="*/ 312815 h 430199"/>
                  <a:gd name="connsiteX184" fmla="*/ 2061252 w 3088765"/>
                  <a:gd name="connsiteY184" fmla="*/ 185159 h 430199"/>
                  <a:gd name="connsiteX185" fmla="*/ 2073077 w 3088765"/>
                  <a:gd name="connsiteY185" fmla="*/ 215510 h 430199"/>
                  <a:gd name="connsiteX186" fmla="*/ 2063107 w 3088765"/>
                  <a:gd name="connsiteY186" fmla="*/ 245861 h 430199"/>
                  <a:gd name="connsiteX187" fmla="*/ 2053137 w 3088765"/>
                  <a:gd name="connsiteY187" fmla="*/ 215510 h 430199"/>
                  <a:gd name="connsiteX188" fmla="*/ 2061252 w 3088765"/>
                  <a:gd name="connsiteY188" fmla="*/ 185159 h 430199"/>
                  <a:gd name="connsiteX189" fmla="*/ 887951 w 3088765"/>
                  <a:gd name="connsiteY189" fmla="*/ 261446 h 430199"/>
                  <a:gd name="connsiteX190" fmla="*/ 892863 w 3088765"/>
                  <a:gd name="connsiteY190" fmla="*/ 263006 h 430199"/>
                  <a:gd name="connsiteX191" fmla="*/ 877507 w 3088765"/>
                  <a:gd name="connsiteY191" fmla="*/ 327196 h 430199"/>
                  <a:gd name="connsiteX192" fmla="*/ 835075 w 3088765"/>
                  <a:gd name="connsiteY192" fmla="*/ 356321 h 430199"/>
                  <a:gd name="connsiteX193" fmla="*/ 859278 w 3088765"/>
                  <a:gd name="connsiteY193" fmla="*/ 315645 h 430199"/>
                  <a:gd name="connsiteX194" fmla="*/ 887951 w 3088765"/>
                  <a:gd name="connsiteY194" fmla="*/ 261446 h 430199"/>
                  <a:gd name="connsiteX195" fmla="*/ 2029969 w 3088765"/>
                  <a:gd name="connsiteY195" fmla="*/ 177040 h 430199"/>
                  <a:gd name="connsiteX196" fmla="*/ 2042958 w 3088765"/>
                  <a:gd name="connsiteY196" fmla="*/ 242557 h 430199"/>
                  <a:gd name="connsiteX197" fmla="*/ 2057582 w 3088765"/>
                  <a:gd name="connsiteY197" fmla="*/ 258382 h 430199"/>
                  <a:gd name="connsiteX198" fmla="*/ 2073046 w 3088765"/>
                  <a:gd name="connsiteY198" fmla="*/ 278333 h 430199"/>
                  <a:gd name="connsiteX199" fmla="*/ 2053409 w 3088765"/>
                  <a:gd name="connsiteY199" fmla="*/ 290127 h 430199"/>
                  <a:gd name="connsiteX200" fmla="*/ 2033770 w 3088765"/>
                  <a:gd name="connsiteY200" fmla="*/ 302496 h 430199"/>
                  <a:gd name="connsiteX201" fmla="*/ 1987579 w 3088765"/>
                  <a:gd name="connsiteY201" fmla="*/ 359537 h 430199"/>
                  <a:gd name="connsiteX202" fmla="*/ 2017907 w 3088765"/>
                  <a:gd name="connsiteY202" fmla="*/ 256154 h 430199"/>
                  <a:gd name="connsiteX203" fmla="*/ 2029969 w 3088765"/>
                  <a:gd name="connsiteY203" fmla="*/ 177040 h 430199"/>
                  <a:gd name="connsiteX204" fmla="*/ 1805899 w 3088765"/>
                  <a:gd name="connsiteY204" fmla="*/ 185159 h 430199"/>
                  <a:gd name="connsiteX205" fmla="*/ 1817724 w 3088765"/>
                  <a:gd name="connsiteY205" fmla="*/ 215510 h 430199"/>
                  <a:gd name="connsiteX206" fmla="*/ 1807754 w 3088765"/>
                  <a:gd name="connsiteY206" fmla="*/ 245861 h 430199"/>
                  <a:gd name="connsiteX207" fmla="*/ 1797783 w 3088765"/>
                  <a:gd name="connsiteY207" fmla="*/ 215510 h 430199"/>
                  <a:gd name="connsiteX208" fmla="*/ 1805899 w 3088765"/>
                  <a:gd name="connsiteY208" fmla="*/ 185159 h 430199"/>
                  <a:gd name="connsiteX209" fmla="*/ 632598 w 3088765"/>
                  <a:gd name="connsiteY209" fmla="*/ 261446 h 430199"/>
                  <a:gd name="connsiteX210" fmla="*/ 637510 w 3088765"/>
                  <a:gd name="connsiteY210" fmla="*/ 263006 h 430199"/>
                  <a:gd name="connsiteX211" fmla="*/ 622155 w 3088765"/>
                  <a:gd name="connsiteY211" fmla="*/ 327196 h 430199"/>
                  <a:gd name="connsiteX212" fmla="*/ 579723 w 3088765"/>
                  <a:gd name="connsiteY212" fmla="*/ 356321 h 430199"/>
                  <a:gd name="connsiteX213" fmla="*/ 603926 w 3088765"/>
                  <a:gd name="connsiteY213" fmla="*/ 315645 h 430199"/>
                  <a:gd name="connsiteX214" fmla="*/ 632598 w 3088765"/>
                  <a:gd name="connsiteY214" fmla="*/ 261446 h 430199"/>
                  <a:gd name="connsiteX215" fmla="*/ 2189337 w 3088765"/>
                  <a:gd name="connsiteY215" fmla="*/ 152086 h 430199"/>
                  <a:gd name="connsiteX216" fmla="*/ 2203516 w 3088765"/>
                  <a:gd name="connsiteY216" fmla="*/ 178087 h 430199"/>
                  <a:gd name="connsiteX217" fmla="*/ 2191561 w 3088765"/>
                  <a:gd name="connsiteY217" fmla="*/ 204088 h 430199"/>
                  <a:gd name="connsiteX218" fmla="*/ 2179606 w 3088765"/>
                  <a:gd name="connsiteY218" fmla="*/ 178087 h 430199"/>
                  <a:gd name="connsiteX219" fmla="*/ 2189337 w 3088765"/>
                  <a:gd name="connsiteY219" fmla="*/ 152086 h 430199"/>
                  <a:gd name="connsiteX220" fmla="*/ 1774615 w 3088765"/>
                  <a:gd name="connsiteY220" fmla="*/ 177040 h 430199"/>
                  <a:gd name="connsiteX221" fmla="*/ 1787605 w 3088765"/>
                  <a:gd name="connsiteY221" fmla="*/ 242557 h 430199"/>
                  <a:gd name="connsiteX222" fmla="*/ 1802228 w 3088765"/>
                  <a:gd name="connsiteY222" fmla="*/ 258382 h 430199"/>
                  <a:gd name="connsiteX223" fmla="*/ 1817693 w 3088765"/>
                  <a:gd name="connsiteY223" fmla="*/ 278333 h 430199"/>
                  <a:gd name="connsiteX224" fmla="*/ 1798056 w 3088765"/>
                  <a:gd name="connsiteY224" fmla="*/ 290128 h 430199"/>
                  <a:gd name="connsiteX225" fmla="*/ 1778417 w 3088765"/>
                  <a:gd name="connsiteY225" fmla="*/ 302496 h 430199"/>
                  <a:gd name="connsiteX226" fmla="*/ 1732225 w 3088765"/>
                  <a:gd name="connsiteY226" fmla="*/ 359537 h 430199"/>
                  <a:gd name="connsiteX227" fmla="*/ 1762554 w 3088765"/>
                  <a:gd name="connsiteY227" fmla="*/ 256154 h 430199"/>
                  <a:gd name="connsiteX228" fmla="*/ 1774615 w 3088765"/>
                  <a:gd name="connsiteY228" fmla="*/ 177040 h 430199"/>
                  <a:gd name="connsiteX229" fmla="*/ 2151827 w 3088765"/>
                  <a:gd name="connsiteY229" fmla="*/ 145129 h 430199"/>
                  <a:gd name="connsiteX230" fmla="*/ 2167402 w 3088765"/>
                  <a:gd name="connsiteY230" fmla="*/ 201258 h 430199"/>
                  <a:gd name="connsiteX231" fmla="*/ 2184936 w 3088765"/>
                  <a:gd name="connsiteY231" fmla="*/ 214814 h 430199"/>
                  <a:gd name="connsiteX232" fmla="*/ 2203479 w 3088765"/>
                  <a:gd name="connsiteY232" fmla="*/ 231906 h 430199"/>
                  <a:gd name="connsiteX233" fmla="*/ 2179932 w 3088765"/>
                  <a:gd name="connsiteY233" fmla="*/ 242010 h 430199"/>
                  <a:gd name="connsiteX234" fmla="*/ 2156385 w 3088765"/>
                  <a:gd name="connsiteY234" fmla="*/ 252607 h 430199"/>
                  <a:gd name="connsiteX235" fmla="*/ 2100999 w 3088765"/>
                  <a:gd name="connsiteY235" fmla="*/ 301474 h 430199"/>
                  <a:gd name="connsiteX236" fmla="*/ 2137364 w 3088765"/>
                  <a:gd name="connsiteY236" fmla="*/ 212906 h 430199"/>
                  <a:gd name="connsiteX237" fmla="*/ 2151827 w 3088765"/>
                  <a:gd name="connsiteY237" fmla="*/ 145129 h 430199"/>
                  <a:gd name="connsiteX238" fmla="*/ 1550545 w 3088765"/>
                  <a:gd name="connsiteY238" fmla="*/ 185159 h 430199"/>
                  <a:gd name="connsiteX239" fmla="*/ 1562371 w 3088765"/>
                  <a:gd name="connsiteY239" fmla="*/ 215510 h 430199"/>
                  <a:gd name="connsiteX240" fmla="*/ 1552400 w 3088765"/>
                  <a:gd name="connsiteY240" fmla="*/ 245861 h 430199"/>
                  <a:gd name="connsiteX241" fmla="*/ 1542430 w 3088765"/>
                  <a:gd name="connsiteY241" fmla="*/ 215510 h 430199"/>
                  <a:gd name="connsiteX242" fmla="*/ 1550545 w 3088765"/>
                  <a:gd name="connsiteY242" fmla="*/ 185159 h 430199"/>
                  <a:gd name="connsiteX243" fmla="*/ 2249596 w 3088765"/>
                  <a:gd name="connsiteY243" fmla="*/ 133911 h 430199"/>
                  <a:gd name="connsiteX244" fmla="*/ 2260731 w 3088765"/>
                  <a:gd name="connsiteY244" fmla="*/ 137500 h 430199"/>
                  <a:gd name="connsiteX245" fmla="*/ 2270293 w 3088765"/>
                  <a:gd name="connsiteY245" fmla="*/ 140271 h 430199"/>
                  <a:gd name="connsiteX246" fmla="*/ 2268181 w 3088765"/>
                  <a:gd name="connsiteY246" fmla="*/ 146966 h 430199"/>
                  <a:gd name="connsiteX247" fmla="*/ 2227341 w 3088765"/>
                  <a:gd name="connsiteY247" fmla="*/ 184006 h 430199"/>
                  <a:gd name="connsiteX248" fmla="*/ 2233594 w 3088765"/>
                  <a:gd name="connsiteY248" fmla="*/ 159072 h 430199"/>
                  <a:gd name="connsiteX249" fmla="*/ 371376 w 3088765"/>
                  <a:gd name="connsiteY249" fmla="*/ 261446 h 430199"/>
                  <a:gd name="connsiteX250" fmla="*/ 376288 w 3088765"/>
                  <a:gd name="connsiteY250" fmla="*/ 263006 h 430199"/>
                  <a:gd name="connsiteX251" fmla="*/ 360932 w 3088765"/>
                  <a:gd name="connsiteY251" fmla="*/ 327196 h 430199"/>
                  <a:gd name="connsiteX252" fmla="*/ 318500 w 3088765"/>
                  <a:gd name="connsiteY252" fmla="*/ 356321 h 430199"/>
                  <a:gd name="connsiteX253" fmla="*/ 342703 w 3088765"/>
                  <a:gd name="connsiteY253" fmla="*/ 315645 h 430199"/>
                  <a:gd name="connsiteX254" fmla="*/ 371376 w 3088765"/>
                  <a:gd name="connsiteY254" fmla="*/ 261446 h 430199"/>
                  <a:gd name="connsiteX255" fmla="*/ 1928114 w 3088765"/>
                  <a:gd name="connsiteY255" fmla="*/ 152085 h 430199"/>
                  <a:gd name="connsiteX256" fmla="*/ 1942292 w 3088765"/>
                  <a:gd name="connsiteY256" fmla="*/ 178087 h 430199"/>
                  <a:gd name="connsiteX257" fmla="*/ 1930338 w 3088765"/>
                  <a:gd name="connsiteY257" fmla="*/ 204088 h 430199"/>
                  <a:gd name="connsiteX258" fmla="*/ 1918383 w 3088765"/>
                  <a:gd name="connsiteY258" fmla="*/ 178087 h 430199"/>
                  <a:gd name="connsiteX259" fmla="*/ 1928114 w 3088765"/>
                  <a:gd name="connsiteY259" fmla="*/ 152085 h 430199"/>
                  <a:gd name="connsiteX260" fmla="*/ 1519262 w 3088765"/>
                  <a:gd name="connsiteY260" fmla="*/ 177040 h 430199"/>
                  <a:gd name="connsiteX261" fmla="*/ 1532251 w 3088765"/>
                  <a:gd name="connsiteY261" fmla="*/ 242557 h 430199"/>
                  <a:gd name="connsiteX262" fmla="*/ 1546875 w 3088765"/>
                  <a:gd name="connsiteY262" fmla="*/ 258382 h 430199"/>
                  <a:gd name="connsiteX263" fmla="*/ 1562340 w 3088765"/>
                  <a:gd name="connsiteY263" fmla="*/ 278333 h 430199"/>
                  <a:gd name="connsiteX264" fmla="*/ 1542702 w 3088765"/>
                  <a:gd name="connsiteY264" fmla="*/ 290128 h 430199"/>
                  <a:gd name="connsiteX265" fmla="*/ 1523064 w 3088765"/>
                  <a:gd name="connsiteY265" fmla="*/ 302497 h 430199"/>
                  <a:gd name="connsiteX266" fmla="*/ 1476872 w 3088765"/>
                  <a:gd name="connsiteY266" fmla="*/ 359537 h 430199"/>
                  <a:gd name="connsiteX267" fmla="*/ 1507200 w 3088765"/>
                  <a:gd name="connsiteY267" fmla="*/ 256154 h 430199"/>
                  <a:gd name="connsiteX268" fmla="*/ 1519262 w 3088765"/>
                  <a:gd name="connsiteY268" fmla="*/ 177040 h 430199"/>
                  <a:gd name="connsiteX269" fmla="*/ 1890604 w 3088765"/>
                  <a:gd name="connsiteY269" fmla="*/ 145129 h 430199"/>
                  <a:gd name="connsiteX270" fmla="*/ 1906179 w 3088765"/>
                  <a:gd name="connsiteY270" fmla="*/ 201257 h 430199"/>
                  <a:gd name="connsiteX271" fmla="*/ 1923713 w 3088765"/>
                  <a:gd name="connsiteY271" fmla="*/ 214814 h 430199"/>
                  <a:gd name="connsiteX272" fmla="*/ 1942256 w 3088765"/>
                  <a:gd name="connsiteY272" fmla="*/ 231906 h 430199"/>
                  <a:gd name="connsiteX273" fmla="*/ 1918710 w 3088765"/>
                  <a:gd name="connsiteY273" fmla="*/ 242010 h 430199"/>
                  <a:gd name="connsiteX274" fmla="*/ 1895162 w 3088765"/>
                  <a:gd name="connsiteY274" fmla="*/ 252607 h 430199"/>
                  <a:gd name="connsiteX275" fmla="*/ 1839776 w 3088765"/>
                  <a:gd name="connsiteY275" fmla="*/ 301474 h 430199"/>
                  <a:gd name="connsiteX276" fmla="*/ 1876141 w 3088765"/>
                  <a:gd name="connsiteY276" fmla="*/ 212906 h 430199"/>
                  <a:gd name="connsiteX277" fmla="*/ 1890604 w 3088765"/>
                  <a:gd name="connsiteY277" fmla="*/ 145129 h 430199"/>
                  <a:gd name="connsiteX278" fmla="*/ 1289322 w 3088765"/>
                  <a:gd name="connsiteY278" fmla="*/ 185159 h 430199"/>
                  <a:gd name="connsiteX279" fmla="*/ 1301148 w 3088765"/>
                  <a:gd name="connsiteY279" fmla="*/ 215510 h 430199"/>
                  <a:gd name="connsiteX280" fmla="*/ 1291177 w 3088765"/>
                  <a:gd name="connsiteY280" fmla="*/ 245861 h 430199"/>
                  <a:gd name="connsiteX281" fmla="*/ 1281207 w 3088765"/>
                  <a:gd name="connsiteY281" fmla="*/ 215510 h 430199"/>
                  <a:gd name="connsiteX282" fmla="*/ 1289322 w 3088765"/>
                  <a:gd name="connsiteY282" fmla="*/ 185159 h 430199"/>
                  <a:gd name="connsiteX283" fmla="*/ 116023 w 3088765"/>
                  <a:gd name="connsiteY283" fmla="*/ 261446 h 430199"/>
                  <a:gd name="connsiteX284" fmla="*/ 120935 w 3088765"/>
                  <a:gd name="connsiteY284" fmla="*/ 263005 h 430199"/>
                  <a:gd name="connsiteX285" fmla="*/ 105579 w 3088765"/>
                  <a:gd name="connsiteY285" fmla="*/ 327196 h 430199"/>
                  <a:gd name="connsiteX286" fmla="*/ 63147 w 3088765"/>
                  <a:gd name="connsiteY286" fmla="*/ 356321 h 430199"/>
                  <a:gd name="connsiteX287" fmla="*/ 87350 w 3088765"/>
                  <a:gd name="connsiteY287" fmla="*/ 315645 h 430199"/>
                  <a:gd name="connsiteX288" fmla="*/ 116023 w 3088765"/>
                  <a:gd name="connsiteY288" fmla="*/ 261446 h 430199"/>
                  <a:gd name="connsiteX289" fmla="*/ 1672761 w 3088765"/>
                  <a:gd name="connsiteY289" fmla="*/ 152086 h 430199"/>
                  <a:gd name="connsiteX290" fmla="*/ 1686939 w 3088765"/>
                  <a:gd name="connsiteY290" fmla="*/ 178087 h 430199"/>
                  <a:gd name="connsiteX291" fmla="*/ 1674985 w 3088765"/>
                  <a:gd name="connsiteY291" fmla="*/ 204088 h 430199"/>
                  <a:gd name="connsiteX292" fmla="*/ 1663030 w 3088765"/>
                  <a:gd name="connsiteY292" fmla="*/ 178087 h 430199"/>
                  <a:gd name="connsiteX293" fmla="*/ 1672761 w 3088765"/>
                  <a:gd name="connsiteY293" fmla="*/ 152086 h 430199"/>
                  <a:gd name="connsiteX294" fmla="*/ 1258039 w 3088765"/>
                  <a:gd name="connsiteY294" fmla="*/ 177040 h 430199"/>
                  <a:gd name="connsiteX295" fmla="*/ 1271028 w 3088765"/>
                  <a:gd name="connsiteY295" fmla="*/ 242557 h 430199"/>
                  <a:gd name="connsiteX296" fmla="*/ 1285653 w 3088765"/>
                  <a:gd name="connsiteY296" fmla="*/ 258382 h 430199"/>
                  <a:gd name="connsiteX297" fmla="*/ 1301117 w 3088765"/>
                  <a:gd name="connsiteY297" fmla="*/ 278333 h 430199"/>
                  <a:gd name="connsiteX298" fmla="*/ 1281480 w 3088765"/>
                  <a:gd name="connsiteY298" fmla="*/ 290128 h 430199"/>
                  <a:gd name="connsiteX299" fmla="*/ 1261841 w 3088765"/>
                  <a:gd name="connsiteY299" fmla="*/ 302497 h 430199"/>
                  <a:gd name="connsiteX300" fmla="*/ 1215649 w 3088765"/>
                  <a:gd name="connsiteY300" fmla="*/ 359537 h 430199"/>
                  <a:gd name="connsiteX301" fmla="*/ 1245977 w 3088765"/>
                  <a:gd name="connsiteY301" fmla="*/ 256154 h 430199"/>
                  <a:gd name="connsiteX302" fmla="*/ 1258039 w 3088765"/>
                  <a:gd name="connsiteY302" fmla="*/ 177040 h 430199"/>
                  <a:gd name="connsiteX303" fmla="*/ 1635251 w 3088765"/>
                  <a:gd name="connsiteY303" fmla="*/ 145129 h 430199"/>
                  <a:gd name="connsiteX304" fmla="*/ 1650826 w 3088765"/>
                  <a:gd name="connsiteY304" fmla="*/ 201258 h 430199"/>
                  <a:gd name="connsiteX305" fmla="*/ 1668360 w 3088765"/>
                  <a:gd name="connsiteY305" fmla="*/ 214814 h 430199"/>
                  <a:gd name="connsiteX306" fmla="*/ 1686903 w 3088765"/>
                  <a:gd name="connsiteY306" fmla="*/ 231906 h 430199"/>
                  <a:gd name="connsiteX307" fmla="*/ 1663356 w 3088765"/>
                  <a:gd name="connsiteY307" fmla="*/ 242010 h 430199"/>
                  <a:gd name="connsiteX308" fmla="*/ 1639809 w 3088765"/>
                  <a:gd name="connsiteY308" fmla="*/ 252607 h 430199"/>
                  <a:gd name="connsiteX309" fmla="*/ 1584423 w 3088765"/>
                  <a:gd name="connsiteY309" fmla="*/ 301473 h 430199"/>
                  <a:gd name="connsiteX310" fmla="*/ 1620788 w 3088765"/>
                  <a:gd name="connsiteY310" fmla="*/ 212906 h 430199"/>
                  <a:gd name="connsiteX311" fmla="*/ 1635251 w 3088765"/>
                  <a:gd name="connsiteY311" fmla="*/ 145129 h 430199"/>
                  <a:gd name="connsiteX312" fmla="*/ 1033969 w 3088765"/>
                  <a:gd name="connsiteY312" fmla="*/ 185160 h 430199"/>
                  <a:gd name="connsiteX313" fmla="*/ 1045794 w 3088765"/>
                  <a:gd name="connsiteY313" fmla="*/ 215510 h 430199"/>
                  <a:gd name="connsiteX314" fmla="*/ 1035824 w 3088765"/>
                  <a:gd name="connsiteY314" fmla="*/ 245861 h 430199"/>
                  <a:gd name="connsiteX315" fmla="*/ 1025854 w 3088765"/>
                  <a:gd name="connsiteY315" fmla="*/ 215510 h 430199"/>
                  <a:gd name="connsiteX316" fmla="*/ 1033969 w 3088765"/>
                  <a:gd name="connsiteY316" fmla="*/ 185160 h 430199"/>
                  <a:gd name="connsiteX317" fmla="*/ 1417408 w 3088765"/>
                  <a:gd name="connsiteY317" fmla="*/ 152086 h 430199"/>
                  <a:gd name="connsiteX318" fmla="*/ 1431586 w 3088765"/>
                  <a:gd name="connsiteY318" fmla="*/ 178087 h 430199"/>
                  <a:gd name="connsiteX319" fmla="*/ 1419632 w 3088765"/>
                  <a:gd name="connsiteY319" fmla="*/ 204088 h 430199"/>
                  <a:gd name="connsiteX320" fmla="*/ 1407677 w 3088765"/>
                  <a:gd name="connsiteY320" fmla="*/ 178087 h 430199"/>
                  <a:gd name="connsiteX321" fmla="*/ 1417408 w 3088765"/>
                  <a:gd name="connsiteY321" fmla="*/ 152086 h 430199"/>
                  <a:gd name="connsiteX322" fmla="*/ 1002685 w 3088765"/>
                  <a:gd name="connsiteY322" fmla="*/ 177039 h 430199"/>
                  <a:gd name="connsiteX323" fmla="*/ 1015675 w 3088765"/>
                  <a:gd name="connsiteY323" fmla="*/ 242557 h 430199"/>
                  <a:gd name="connsiteX324" fmla="*/ 1030299 w 3088765"/>
                  <a:gd name="connsiteY324" fmla="*/ 258382 h 430199"/>
                  <a:gd name="connsiteX325" fmla="*/ 1045764 w 3088765"/>
                  <a:gd name="connsiteY325" fmla="*/ 278333 h 430199"/>
                  <a:gd name="connsiteX326" fmla="*/ 1026126 w 3088765"/>
                  <a:gd name="connsiteY326" fmla="*/ 290128 h 430199"/>
                  <a:gd name="connsiteX327" fmla="*/ 1006487 w 3088765"/>
                  <a:gd name="connsiteY327" fmla="*/ 302497 h 430199"/>
                  <a:gd name="connsiteX328" fmla="*/ 960296 w 3088765"/>
                  <a:gd name="connsiteY328" fmla="*/ 359537 h 430199"/>
                  <a:gd name="connsiteX329" fmla="*/ 990624 w 3088765"/>
                  <a:gd name="connsiteY329" fmla="*/ 256154 h 430199"/>
                  <a:gd name="connsiteX330" fmla="*/ 1002685 w 3088765"/>
                  <a:gd name="connsiteY330" fmla="*/ 177039 h 430199"/>
                  <a:gd name="connsiteX331" fmla="*/ 2125922 w 3088765"/>
                  <a:gd name="connsiteY331" fmla="*/ 98433 h 430199"/>
                  <a:gd name="connsiteX332" fmla="*/ 2148553 w 3088765"/>
                  <a:gd name="connsiteY332" fmla="*/ 104991 h 430199"/>
                  <a:gd name="connsiteX333" fmla="*/ 2135825 w 3088765"/>
                  <a:gd name="connsiteY333" fmla="*/ 129273 h 430199"/>
                  <a:gd name="connsiteX334" fmla="*/ 2086856 w 3088765"/>
                  <a:gd name="connsiteY334" fmla="*/ 155988 h 430199"/>
                  <a:gd name="connsiteX335" fmla="*/ 2114787 w 3088765"/>
                  <a:gd name="connsiteY335" fmla="*/ 118677 h 430199"/>
                  <a:gd name="connsiteX336" fmla="*/ 2122250 w 3088765"/>
                  <a:gd name="connsiteY336" fmla="*/ 105902 h 430199"/>
                  <a:gd name="connsiteX337" fmla="*/ 1379898 w 3088765"/>
                  <a:gd name="connsiteY337" fmla="*/ 145129 h 430199"/>
                  <a:gd name="connsiteX338" fmla="*/ 1395473 w 3088765"/>
                  <a:gd name="connsiteY338" fmla="*/ 201258 h 430199"/>
                  <a:gd name="connsiteX339" fmla="*/ 1413007 w 3088765"/>
                  <a:gd name="connsiteY339" fmla="*/ 214814 h 430199"/>
                  <a:gd name="connsiteX340" fmla="*/ 1431550 w 3088765"/>
                  <a:gd name="connsiteY340" fmla="*/ 231906 h 430199"/>
                  <a:gd name="connsiteX341" fmla="*/ 1408003 w 3088765"/>
                  <a:gd name="connsiteY341" fmla="*/ 242010 h 430199"/>
                  <a:gd name="connsiteX342" fmla="*/ 1384456 w 3088765"/>
                  <a:gd name="connsiteY342" fmla="*/ 252607 h 430199"/>
                  <a:gd name="connsiteX343" fmla="*/ 1329070 w 3088765"/>
                  <a:gd name="connsiteY343" fmla="*/ 301473 h 430199"/>
                  <a:gd name="connsiteX344" fmla="*/ 1365435 w 3088765"/>
                  <a:gd name="connsiteY344" fmla="*/ 212906 h 430199"/>
                  <a:gd name="connsiteX345" fmla="*/ 1379898 w 3088765"/>
                  <a:gd name="connsiteY345" fmla="*/ 145129 h 430199"/>
                  <a:gd name="connsiteX346" fmla="*/ 778616 w 3088765"/>
                  <a:gd name="connsiteY346" fmla="*/ 185159 h 430199"/>
                  <a:gd name="connsiteX347" fmla="*/ 790442 w 3088765"/>
                  <a:gd name="connsiteY347" fmla="*/ 215510 h 430199"/>
                  <a:gd name="connsiteX348" fmla="*/ 780471 w 3088765"/>
                  <a:gd name="connsiteY348" fmla="*/ 245861 h 430199"/>
                  <a:gd name="connsiteX349" fmla="*/ 770501 w 3088765"/>
                  <a:gd name="connsiteY349" fmla="*/ 215510 h 430199"/>
                  <a:gd name="connsiteX350" fmla="*/ 778616 w 3088765"/>
                  <a:gd name="connsiteY350" fmla="*/ 185159 h 430199"/>
                  <a:gd name="connsiteX351" fmla="*/ 1156185 w 3088765"/>
                  <a:gd name="connsiteY351" fmla="*/ 152086 h 430199"/>
                  <a:gd name="connsiteX352" fmla="*/ 1170363 w 3088765"/>
                  <a:gd name="connsiteY352" fmla="*/ 178087 h 430199"/>
                  <a:gd name="connsiteX353" fmla="*/ 1158409 w 3088765"/>
                  <a:gd name="connsiteY353" fmla="*/ 204088 h 430199"/>
                  <a:gd name="connsiteX354" fmla="*/ 1146454 w 3088765"/>
                  <a:gd name="connsiteY354" fmla="*/ 178087 h 430199"/>
                  <a:gd name="connsiteX355" fmla="*/ 1156185 w 3088765"/>
                  <a:gd name="connsiteY355" fmla="*/ 152086 h 430199"/>
                  <a:gd name="connsiteX356" fmla="*/ 747333 w 3088765"/>
                  <a:gd name="connsiteY356" fmla="*/ 177040 h 430199"/>
                  <a:gd name="connsiteX357" fmla="*/ 760322 w 3088765"/>
                  <a:gd name="connsiteY357" fmla="*/ 242557 h 430199"/>
                  <a:gd name="connsiteX358" fmla="*/ 774946 w 3088765"/>
                  <a:gd name="connsiteY358" fmla="*/ 258381 h 430199"/>
                  <a:gd name="connsiteX359" fmla="*/ 790411 w 3088765"/>
                  <a:gd name="connsiteY359" fmla="*/ 278333 h 430199"/>
                  <a:gd name="connsiteX360" fmla="*/ 770773 w 3088765"/>
                  <a:gd name="connsiteY360" fmla="*/ 290127 h 430199"/>
                  <a:gd name="connsiteX361" fmla="*/ 751135 w 3088765"/>
                  <a:gd name="connsiteY361" fmla="*/ 302497 h 430199"/>
                  <a:gd name="connsiteX362" fmla="*/ 704943 w 3088765"/>
                  <a:gd name="connsiteY362" fmla="*/ 359537 h 430199"/>
                  <a:gd name="connsiteX363" fmla="*/ 735271 w 3088765"/>
                  <a:gd name="connsiteY363" fmla="*/ 256155 h 430199"/>
                  <a:gd name="connsiteX364" fmla="*/ 747333 w 3088765"/>
                  <a:gd name="connsiteY364" fmla="*/ 177040 h 430199"/>
                  <a:gd name="connsiteX365" fmla="*/ 2064654 w 3088765"/>
                  <a:gd name="connsiteY365" fmla="*/ 84380 h 430199"/>
                  <a:gd name="connsiteX366" fmla="*/ 2093341 w 3088765"/>
                  <a:gd name="connsiteY366" fmla="*/ 89464 h 430199"/>
                  <a:gd name="connsiteX367" fmla="*/ 2092163 w 3088765"/>
                  <a:gd name="connsiteY367" fmla="*/ 90601 h 430199"/>
                  <a:gd name="connsiteX368" fmla="*/ 2060795 w 3088765"/>
                  <a:gd name="connsiteY368" fmla="*/ 105678 h 430199"/>
                  <a:gd name="connsiteX369" fmla="*/ 2060237 w 3088765"/>
                  <a:gd name="connsiteY369" fmla="*/ 91931 h 430199"/>
                  <a:gd name="connsiteX370" fmla="*/ 1118675 w 3088765"/>
                  <a:gd name="connsiteY370" fmla="*/ 145129 h 430199"/>
                  <a:gd name="connsiteX371" fmla="*/ 1134250 w 3088765"/>
                  <a:gd name="connsiteY371" fmla="*/ 201258 h 430199"/>
                  <a:gd name="connsiteX372" fmla="*/ 1151784 w 3088765"/>
                  <a:gd name="connsiteY372" fmla="*/ 214814 h 430199"/>
                  <a:gd name="connsiteX373" fmla="*/ 1170327 w 3088765"/>
                  <a:gd name="connsiteY373" fmla="*/ 231906 h 430199"/>
                  <a:gd name="connsiteX374" fmla="*/ 1146780 w 3088765"/>
                  <a:gd name="connsiteY374" fmla="*/ 242010 h 430199"/>
                  <a:gd name="connsiteX375" fmla="*/ 1123233 w 3088765"/>
                  <a:gd name="connsiteY375" fmla="*/ 252607 h 430199"/>
                  <a:gd name="connsiteX376" fmla="*/ 1067847 w 3088765"/>
                  <a:gd name="connsiteY376" fmla="*/ 301473 h 430199"/>
                  <a:gd name="connsiteX377" fmla="*/ 1104212 w 3088765"/>
                  <a:gd name="connsiteY377" fmla="*/ 212906 h 430199"/>
                  <a:gd name="connsiteX378" fmla="*/ 1118675 w 3088765"/>
                  <a:gd name="connsiteY378" fmla="*/ 145129 h 430199"/>
                  <a:gd name="connsiteX379" fmla="*/ 517394 w 3088765"/>
                  <a:gd name="connsiteY379" fmla="*/ 185160 h 430199"/>
                  <a:gd name="connsiteX380" fmla="*/ 529218 w 3088765"/>
                  <a:gd name="connsiteY380" fmla="*/ 215510 h 430199"/>
                  <a:gd name="connsiteX381" fmla="*/ 519248 w 3088765"/>
                  <a:gd name="connsiteY381" fmla="*/ 245861 h 430199"/>
                  <a:gd name="connsiteX382" fmla="*/ 509278 w 3088765"/>
                  <a:gd name="connsiteY382" fmla="*/ 215510 h 430199"/>
                  <a:gd name="connsiteX383" fmla="*/ 517394 w 3088765"/>
                  <a:gd name="connsiteY383" fmla="*/ 185160 h 430199"/>
                  <a:gd name="connsiteX384" fmla="*/ 900831 w 3088765"/>
                  <a:gd name="connsiteY384" fmla="*/ 152085 h 430199"/>
                  <a:gd name="connsiteX385" fmla="*/ 915010 w 3088765"/>
                  <a:gd name="connsiteY385" fmla="*/ 178087 h 430199"/>
                  <a:gd name="connsiteX386" fmla="*/ 903056 w 3088765"/>
                  <a:gd name="connsiteY386" fmla="*/ 204088 h 430199"/>
                  <a:gd name="connsiteX387" fmla="*/ 891101 w 3088765"/>
                  <a:gd name="connsiteY387" fmla="*/ 178087 h 430199"/>
                  <a:gd name="connsiteX388" fmla="*/ 900831 w 3088765"/>
                  <a:gd name="connsiteY388" fmla="*/ 152085 h 430199"/>
                  <a:gd name="connsiteX389" fmla="*/ 2008692 w 3088765"/>
                  <a:gd name="connsiteY389" fmla="*/ 74462 h 430199"/>
                  <a:gd name="connsiteX390" fmla="*/ 2022169 w 3088765"/>
                  <a:gd name="connsiteY390" fmla="*/ 76851 h 430199"/>
                  <a:gd name="connsiteX391" fmla="*/ 2022900 w 3088765"/>
                  <a:gd name="connsiteY391" fmla="*/ 96408 h 430199"/>
                  <a:gd name="connsiteX392" fmla="*/ 2006958 w 3088765"/>
                  <a:gd name="connsiteY392" fmla="*/ 146966 h 430199"/>
                  <a:gd name="connsiteX393" fmla="*/ 1966118 w 3088765"/>
                  <a:gd name="connsiteY393" fmla="*/ 184005 h 430199"/>
                  <a:gd name="connsiteX394" fmla="*/ 1989413 w 3088765"/>
                  <a:gd name="connsiteY394" fmla="*/ 132276 h 430199"/>
                  <a:gd name="connsiteX395" fmla="*/ 2002226 w 3088765"/>
                  <a:gd name="connsiteY395" fmla="*/ 92280 h 430199"/>
                  <a:gd name="connsiteX396" fmla="*/ 486110 w 3088765"/>
                  <a:gd name="connsiteY396" fmla="*/ 177040 h 430199"/>
                  <a:gd name="connsiteX397" fmla="*/ 499100 w 3088765"/>
                  <a:gd name="connsiteY397" fmla="*/ 242557 h 430199"/>
                  <a:gd name="connsiteX398" fmla="*/ 513724 w 3088765"/>
                  <a:gd name="connsiteY398" fmla="*/ 258381 h 430199"/>
                  <a:gd name="connsiteX399" fmla="*/ 529188 w 3088765"/>
                  <a:gd name="connsiteY399" fmla="*/ 278333 h 430199"/>
                  <a:gd name="connsiteX400" fmla="*/ 509550 w 3088765"/>
                  <a:gd name="connsiteY400" fmla="*/ 290128 h 430199"/>
                  <a:gd name="connsiteX401" fmla="*/ 489912 w 3088765"/>
                  <a:gd name="connsiteY401" fmla="*/ 302497 h 430199"/>
                  <a:gd name="connsiteX402" fmla="*/ 443720 w 3088765"/>
                  <a:gd name="connsiteY402" fmla="*/ 359537 h 430199"/>
                  <a:gd name="connsiteX403" fmla="*/ 474048 w 3088765"/>
                  <a:gd name="connsiteY403" fmla="*/ 256154 h 430199"/>
                  <a:gd name="connsiteX404" fmla="*/ 486110 w 3088765"/>
                  <a:gd name="connsiteY404" fmla="*/ 177040 h 430199"/>
                  <a:gd name="connsiteX405" fmla="*/ 863321 w 3088765"/>
                  <a:gd name="connsiteY405" fmla="*/ 145129 h 430199"/>
                  <a:gd name="connsiteX406" fmla="*/ 878896 w 3088765"/>
                  <a:gd name="connsiteY406" fmla="*/ 201258 h 430199"/>
                  <a:gd name="connsiteX407" fmla="*/ 896430 w 3088765"/>
                  <a:gd name="connsiteY407" fmla="*/ 214814 h 430199"/>
                  <a:gd name="connsiteX408" fmla="*/ 914973 w 3088765"/>
                  <a:gd name="connsiteY408" fmla="*/ 231906 h 430199"/>
                  <a:gd name="connsiteX409" fmla="*/ 891427 w 3088765"/>
                  <a:gd name="connsiteY409" fmla="*/ 242010 h 430199"/>
                  <a:gd name="connsiteX410" fmla="*/ 867879 w 3088765"/>
                  <a:gd name="connsiteY410" fmla="*/ 252607 h 430199"/>
                  <a:gd name="connsiteX411" fmla="*/ 812493 w 3088765"/>
                  <a:gd name="connsiteY411" fmla="*/ 301473 h 430199"/>
                  <a:gd name="connsiteX412" fmla="*/ 848858 w 3088765"/>
                  <a:gd name="connsiteY412" fmla="*/ 212906 h 430199"/>
                  <a:gd name="connsiteX413" fmla="*/ 863321 w 3088765"/>
                  <a:gd name="connsiteY413" fmla="*/ 145129 h 430199"/>
                  <a:gd name="connsiteX414" fmla="*/ 262041 w 3088765"/>
                  <a:gd name="connsiteY414" fmla="*/ 185159 h 430199"/>
                  <a:gd name="connsiteX415" fmla="*/ 273865 w 3088765"/>
                  <a:gd name="connsiteY415" fmla="*/ 215510 h 430199"/>
                  <a:gd name="connsiteX416" fmla="*/ 263896 w 3088765"/>
                  <a:gd name="connsiteY416" fmla="*/ 245861 h 430199"/>
                  <a:gd name="connsiteX417" fmla="*/ 253925 w 3088765"/>
                  <a:gd name="connsiteY417" fmla="*/ 215510 h 430199"/>
                  <a:gd name="connsiteX418" fmla="*/ 262041 w 3088765"/>
                  <a:gd name="connsiteY418" fmla="*/ 185159 h 430199"/>
                  <a:gd name="connsiteX419" fmla="*/ 1954590 w 3088765"/>
                  <a:gd name="connsiteY419" fmla="*/ 64874 h 430199"/>
                  <a:gd name="connsiteX420" fmla="*/ 1984944 w 3088765"/>
                  <a:gd name="connsiteY420" fmla="*/ 70253 h 430199"/>
                  <a:gd name="connsiteX421" fmla="*/ 1970544 w 3088765"/>
                  <a:gd name="connsiteY421" fmla="*/ 93349 h 430199"/>
                  <a:gd name="connsiteX422" fmla="*/ 1944383 w 3088765"/>
                  <a:gd name="connsiteY422" fmla="*/ 114254 h 430199"/>
                  <a:gd name="connsiteX423" fmla="*/ 1954570 w 3088765"/>
                  <a:gd name="connsiteY423" fmla="*/ 64922 h 430199"/>
                  <a:gd name="connsiteX424" fmla="*/ 1886655 w 3088765"/>
                  <a:gd name="connsiteY424" fmla="*/ 68963 h 430199"/>
                  <a:gd name="connsiteX425" fmla="*/ 1892323 w 3088765"/>
                  <a:gd name="connsiteY425" fmla="*/ 70393 h 430199"/>
                  <a:gd name="connsiteX426" fmla="*/ 1874602 w 3088765"/>
                  <a:gd name="connsiteY426" fmla="*/ 129273 h 430199"/>
                  <a:gd name="connsiteX427" fmla="*/ 1825633 w 3088765"/>
                  <a:gd name="connsiteY427" fmla="*/ 155988 h 430199"/>
                  <a:gd name="connsiteX428" fmla="*/ 1853565 w 3088765"/>
                  <a:gd name="connsiteY428" fmla="*/ 118677 h 430199"/>
                  <a:gd name="connsiteX429" fmla="*/ 1886655 w 3088765"/>
                  <a:gd name="connsiteY429" fmla="*/ 68963 h 430199"/>
                  <a:gd name="connsiteX430" fmla="*/ 645479 w 3088765"/>
                  <a:gd name="connsiteY430" fmla="*/ 152085 h 430199"/>
                  <a:gd name="connsiteX431" fmla="*/ 659657 w 3088765"/>
                  <a:gd name="connsiteY431" fmla="*/ 178087 h 430199"/>
                  <a:gd name="connsiteX432" fmla="*/ 647703 w 3088765"/>
                  <a:gd name="connsiteY432" fmla="*/ 204087 h 430199"/>
                  <a:gd name="connsiteX433" fmla="*/ 635748 w 3088765"/>
                  <a:gd name="connsiteY433" fmla="*/ 178087 h 430199"/>
                  <a:gd name="connsiteX434" fmla="*/ 645479 w 3088765"/>
                  <a:gd name="connsiteY434" fmla="*/ 152085 h 430199"/>
                  <a:gd name="connsiteX435" fmla="*/ 230757 w 3088765"/>
                  <a:gd name="connsiteY435" fmla="*/ 177040 h 430199"/>
                  <a:gd name="connsiteX436" fmla="*/ 243747 w 3088765"/>
                  <a:gd name="connsiteY436" fmla="*/ 242557 h 430199"/>
                  <a:gd name="connsiteX437" fmla="*/ 258370 w 3088765"/>
                  <a:gd name="connsiteY437" fmla="*/ 258381 h 430199"/>
                  <a:gd name="connsiteX438" fmla="*/ 273835 w 3088765"/>
                  <a:gd name="connsiteY438" fmla="*/ 278333 h 430199"/>
                  <a:gd name="connsiteX439" fmla="*/ 254197 w 3088765"/>
                  <a:gd name="connsiteY439" fmla="*/ 290127 h 430199"/>
                  <a:gd name="connsiteX440" fmla="*/ 234558 w 3088765"/>
                  <a:gd name="connsiteY440" fmla="*/ 302496 h 430199"/>
                  <a:gd name="connsiteX441" fmla="*/ 188367 w 3088765"/>
                  <a:gd name="connsiteY441" fmla="*/ 359537 h 430199"/>
                  <a:gd name="connsiteX442" fmla="*/ 218695 w 3088765"/>
                  <a:gd name="connsiteY442" fmla="*/ 256155 h 430199"/>
                  <a:gd name="connsiteX443" fmla="*/ 230757 w 3088765"/>
                  <a:gd name="connsiteY443" fmla="*/ 177040 h 430199"/>
                  <a:gd name="connsiteX444" fmla="*/ 607969 w 3088765"/>
                  <a:gd name="connsiteY444" fmla="*/ 145129 h 430199"/>
                  <a:gd name="connsiteX445" fmla="*/ 623544 w 3088765"/>
                  <a:gd name="connsiteY445" fmla="*/ 201258 h 430199"/>
                  <a:gd name="connsiteX446" fmla="*/ 641078 w 3088765"/>
                  <a:gd name="connsiteY446" fmla="*/ 214814 h 430199"/>
                  <a:gd name="connsiteX447" fmla="*/ 659621 w 3088765"/>
                  <a:gd name="connsiteY447" fmla="*/ 231906 h 430199"/>
                  <a:gd name="connsiteX448" fmla="*/ 636074 w 3088765"/>
                  <a:gd name="connsiteY448" fmla="*/ 242011 h 430199"/>
                  <a:gd name="connsiteX449" fmla="*/ 612527 w 3088765"/>
                  <a:gd name="connsiteY449" fmla="*/ 252607 h 430199"/>
                  <a:gd name="connsiteX450" fmla="*/ 557141 w 3088765"/>
                  <a:gd name="connsiteY450" fmla="*/ 301473 h 430199"/>
                  <a:gd name="connsiteX451" fmla="*/ 593506 w 3088765"/>
                  <a:gd name="connsiteY451" fmla="*/ 212906 h 430199"/>
                  <a:gd name="connsiteX452" fmla="*/ 607969 w 3088765"/>
                  <a:gd name="connsiteY452" fmla="*/ 145129 h 430199"/>
                  <a:gd name="connsiteX453" fmla="*/ 1761657 w 3088765"/>
                  <a:gd name="connsiteY453" fmla="*/ 63350 h 430199"/>
                  <a:gd name="connsiteX454" fmla="*/ 1766384 w 3088765"/>
                  <a:gd name="connsiteY454" fmla="*/ 65333 h 430199"/>
                  <a:gd name="connsiteX455" fmla="*/ 1751605 w 3088765"/>
                  <a:gd name="connsiteY455" fmla="*/ 146966 h 430199"/>
                  <a:gd name="connsiteX456" fmla="*/ 1710765 w 3088765"/>
                  <a:gd name="connsiteY456" fmla="*/ 184006 h 430199"/>
                  <a:gd name="connsiteX457" fmla="*/ 1734060 w 3088765"/>
                  <a:gd name="connsiteY457" fmla="*/ 132277 h 430199"/>
                  <a:gd name="connsiteX458" fmla="*/ 1761657 w 3088765"/>
                  <a:gd name="connsiteY458" fmla="*/ 63350 h 430199"/>
                  <a:gd name="connsiteX459" fmla="*/ 1631302 w 3088765"/>
                  <a:gd name="connsiteY459" fmla="*/ 68964 h 430199"/>
                  <a:gd name="connsiteX460" fmla="*/ 1636970 w 3088765"/>
                  <a:gd name="connsiteY460" fmla="*/ 70393 h 430199"/>
                  <a:gd name="connsiteX461" fmla="*/ 1619249 w 3088765"/>
                  <a:gd name="connsiteY461" fmla="*/ 129272 h 430199"/>
                  <a:gd name="connsiteX462" fmla="*/ 1570280 w 3088765"/>
                  <a:gd name="connsiteY462" fmla="*/ 155988 h 430199"/>
                  <a:gd name="connsiteX463" fmla="*/ 1598211 w 3088765"/>
                  <a:gd name="connsiteY463" fmla="*/ 118677 h 430199"/>
                  <a:gd name="connsiteX464" fmla="*/ 1631302 w 3088765"/>
                  <a:gd name="connsiteY464" fmla="*/ 68964 h 430199"/>
                  <a:gd name="connsiteX465" fmla="*/ 384256 w 3088765"/>
                  <a:gd name="connsiteY465" fmla="*/ 152085 h 430199"/>
                  <a:gd name="connsiteX466" fmla="*/ 398435 w 3088765"/>
                  <a:gd name="connsiteY466" fmla="*/ 178087 h 430199"/>
                  <a:gd name="connsiteX467" fmla="*/ 386480 w 3088765"/>
                  <a:gd name="connsiteY467" fmla="*/ 204087 h 430199"/>
                  <a:gd name="connsiteX468" fmla="*/ 374526 w 3088765"/>
                  <a:gd name="connsiteY468" fmla="*/ 178087 h 430199"/>
                  <a:gd name="connsiteX469" fmla="*/ 384256 w 3088765"/>
                  <a:gd name="connsiteY469" fmla="*/ 152085 h 430199"/>
                  <a:gd name="connsiteX470" fmla="*/ 346746 w 3088765"/>
                  <a:gd name="connsiteY470" fmla="*/ 145129 h 430199"/>
                  <a:gd name="connsiteX471" fmla="*/ 362321 w 3088765"/>
                  <a:gd name="connsiteY471" fmla="*/ 201258 h 430199"/>
                  <a:gd name="connsiteX472" fmla="*/ 379855 w 3088765"/>
                  <a:gd name="connsiteY472" fmla="*/ 214814 h 430199"/>
                  <a:gd name="connsiteX473" fmla="*/ 398398 w 3088765"/>
                  <a:gd name="connsiteY473" fmla="*/ 231906 h 430199"/>
                  <a:gd name="connsiteX474" fmla="*/ 374852 w 3088765"/>
                  <a:gd name="connsiteY474" fmla="*/ 242011 h 430199"/>
                  <a:gd name="connsiteX475" fmla="*/ 351304 w 3088765"/>
                  <a:gd name="connsiteY475" fmla="*/ 252607 h 430199"/>
                  <a:gd name="connsiteX476" fmla="*/ 295918 w 3088765"/>
                  <a:gd name="connsiteY476" fmla="*/ 301473 h 430199"/>
                  <a:gd name="connsiteX477" fmla="*/ 332283 w 3088765"/>
                  <a:gd name="connsiteY477" fmla="*/ 212906 h 430199"/>
                  <a:gd name="connsiteX478" fmla="*/ 346746 w 3088765"/>
                  <a:gd name="connsiteY478" fmla="*/ 145129 h 430199"/>
                  <a:gd name="connsiteX479" fmla="*/ 1830624 w 3088765"/>
                  <a:gd name="connsiteY479" fmla="*/ 42903 h 430199"/>
                  <a:gd name="connsiteX480" fmla="*/ 1880849 w 3088765"/>
                  <a:gd name="connsiteY480" fmla="*/ 51805 h 430199"/>
                  <a:gd name="connsiteX481" fmla="*/ 1877205 w 3088765"/>
                  <a:gd name="connsiteY481" fmla="*/ 52053 h 430199"/>
                  <a:gd name="connsiteX482" fmla="*/ 1863491 w 3088765"/>
                  <a:gd name="connsiteY482" fmla="*/ 60856 h 430199"/>
                  <a:gd name="connsiteX483" fmla="*/ 1799572 w 3088765"/>
                  <a:gd name="connsiteY483" fmla="*/ 105678 h 430199"/>
                  <a:gd name="connsiteX484" fmla="*/ 1828944 w 3088765"/>
                  <a:gd name="connsiteY484" fmla="*/ 45745 h 430199"/>
                  <a:gd name="connsiteX485" fmla="*/ 1506304 w 3088765"/>
                  <a:gd name="connsiteY485" fmla="*/ 63350 h 430199"/>
                  <a:gd name="connsiteX486" fmla="*/ 1511031 w 3088765"/>
                  <a:gd name="connsiteY486" fmla="*/ 65333 h 430199"/>
                  <a:gd name="connsiteX487" fmla="*/ 1496252 w 3088765"/>
                  <a:gd name="connsiteY487" fmla="*/ 146966 h 430199"/>
                  <a:gd name="connsiteX488" fmla="*/ 1455411 w 3088765"/>
                  <a:gd name="connsiteY488" fmla="*/ 184006 h 430199"/>
                  <a:gd name="connsiteX489" fmla="*/ 1478706 w 3088765"/>
                  <a:gd name="connsiteY489" fmla="*/ 132277 h 430199"/>
                  <a:gd name="connsiteX490" fmla="*/ 1506304 w 3088765"/>
                  <a:gd name="connsiteY490" fmla="*/ 63350 h 430199"/>
                  <a:gd name="connsiteX491" fmla="*/ 1375948 w 3088765"/>
                  <a:gd name="connsiteY491" fmla="*/ 68964 h 430199"/>
                  <a:gd name="connsiteX492" fmla="*/ 1381617 w 3088765"/>
                  <a:gd name="connsiteY492" fmla="*/ 70393 h 430199"/>
                  <a:gd name="connsiteX493" fmla="*/ 1363896 w 3088765"/>
                  <a:gd name="connsiteY493" fmla="*/ 129273 h 430199"/>
                  <a:gd name="connsiteX494" fmla="*/ 1314926 w 3088765"/>
                  <a:gd name="connsiteY494" fmla="*/ 155988 h 430199"/>
                  <a:gd name="connsiteX495" fmla="*/ 1342858 w 3088765"/>
                  <a:gd name="connsiteY495" fmla="*/ 118677 h 430199"/>
                  <a:gd name="connsiteX496" fmla="*/ 1375948 w 3088765"/>
                  <a:gd name="connsiteY496" fmla="*/ 68964 h 430199"/>
                  <a:gd name="connsiteX497" fmla="*/ 128903 w 3088765"/>
                  <a:gd name="connsiteY497" fmla="*/ 152085 h 430199"/>
                  <a:gd name="connsiteX498" fmla="*/ 143082 w 3088765"/>
                  <a:gd name="connsiteY498" fmla="*/ 178087 h 430199"/>
                  <a:gd name="connsiteX499" fmla="*/ 131127 w 3088765"/>
                  <a:gd name="connsiteY499" fmla="*/ 204087 h 430199"/>
                  <a:gd name="connsiteX500" fmla="*/ 119172 w 3088765"/>
                  <a:gd name="connsiteY500" fmla="*/ 178087 h 430199"/>
                  <a:gd name="connsiteX501" fmla="*/ 128903 w 3088765"/>
                  <a:gd name="connsiteY501" fmla="*/ 152085 h 430199"/>
                  <a:gd name="connsiteX502" fmla="*/ 91393 w 3088765"/>
                  <a:gd name="connsiteY502" fmla="*/ 145129 h 430199"/>
                  <a:gd name="connsiteX503" fmla="*/ 106968 w 3088765"/>
                  <a:gd name="connsiteY503" fmla="*/ 201257 h 430199"/>
                  <a:gd name="connsiteX504" fmla="*/ 124502 w 3088765"/>
                  <a:gd name="connsiteY504" fmla="*/ 214814 h 430199"/>
                  <a:gd name="connsiteX505" fmla="*/ 143045 w 3088765"/>
                  <a:gd name="connsiteY505" fmla="*/ 231907 h 430199"/>
                  <a:gd name="connsiteX506" fmla="*/ 119499 w 3088765"/>
                  <a:gd name="connsiteY506" fmla="*/ 242011 h 430199"/>
                  <a:gd name="connsiteX507" fmla="*/ 95951 w 3088765"/>
                  <a:gd name="connsiteY507" fmla="*/ 252607 h 430199"/>
                  <a:gd name="connsiteX508" fmla="*/ 40565 w 3088765"/>
                  <a:gd name="connsiteY508" fmla="*/ 301473 h 430199"/>
                  <a:gd name="connsiteX509" fmla="*/ 76930 w 3088765"/>
                  <a:gd name="connsiteY509" fmla="*/ 212906 h 430199"/>
                  <a:gd name="connsiteX510" fmla="*/ 91393 w 3088765"/>
                  <a:gd name="connsiteY510" fmla="*/ 145129 h 430199"/>
                  <a:gd name="connsiteX511" fmla="*/ 1245081 w 3088765"/>
                  <a:gd name="connsiteY511" fmla="*/ 63350 h 430199"/>
                  <a:gd name="connsiteX512" fmla="*/ 1249808 w 3088765"/>
                  <a:gd name="connsiteY512" fmla="*/ 65333 h 430199"/>
                  <a:gd name="connsiteX513" fmla="*/ 1235029 w 3088765"/>
                  <a:gd name="connsiteY513" fmla="*/ 146966 h 430199"/>
                  <a:gd name="connsiteX514" fmla="*/ 1194188 w 3088765"/>
                  <a:gd name="connsiteY514" fmla="*/ 184006 h 430199"/>
                  <a:gd name="connsiteX515" fmla="*/ 1217484 w 3088765"/>
                  <a:gd name="connsiteY515" fmla="*/ 132277 h 430199"/>
                  <a:gd name="connsiteX516" fmla="*/ 1245081 w 3088765"/>
                  <a:gd name="connsiteY516" fmla="*/ 63350 h 430199"/>
                  <a:gd name="connsiteX517" fmla="*/ 1713815 w 3088765"/>
                  <a:gd name="connsiteY517" fmla="*/ 30343 h 430199"/>
                  <a:gd name="connsiteX518" fmla="*/ 1775917 w 3088765"/>
                  <a:gd name="connsiteY518" fmla="*/ 36179 h 430199"/>
                  <a:gd name="connsiteX519" fmla="*/ 1765002 w 3088765"/>
                  <a:gd name="connsiteY519" fmla="*/ 38632 h 430199"/>
                  <a:gd name="connsiteX520" fmla="*/ 1742338 w 3088765"/>
                  <a:gd name="connsiteY520" fmla="*/ 52108 h 430199"/>
                  <a:gd name="connsiteX521" fmla="*/ 1689029 w 3088765"/>
                  <a:gd name="connsiteY521" fmla="*/ 114254 h 430199"/>
                  <a:gd name="connsiteX522" fmla="*/ 1713525 w 3088765"/>
                  <a:gd name="connsiteY522" fmla="*/ 31158 h 430199"/>
                  <a:gd name="connsiteX523" fmla="*/ 1114726 w 3088765"/>
                  <a:gd name="connsiteY523" fmla="*/ 68964 h 430199"/>
                  <a:gd name="connsiteX524" fmla="*/ 1120394 w 3088765"/>
                  <a:gd name="connsiteY524" fmla="*/ 70393 h 430199"/>
                  <a:gd name="connsiteX525" fmla="*/ 1102673 w 3088765"/>
                  <a:gd name="connsiteY525" fmla="*/ 129272 h 430199"/>
                  <a:gd name="connsiteX526" fmla="*/ 1053703 w 3088765"/>
                  <a:gd name="connsiteY526" fmla="*/ 155988 h 430199"/>
                  <a:gd name="connsiteX527" fmla="*/ 1081635 w 3088765"/>
                  <a:gd name="connsiteY527" fmla="*/ 118677 h 430199"/>
                  <a:gd name="connsiteX528" fmla="*/ 1114726 w 3088765"/>
                  <a:gd name="connsiteY528" fmla="*/ 68964 h 430199"/>
                  <a:gd name="connsiteX529" fmla="*/ 989727 w 3088765"/>
                  <a:gd name="connsiteY529" fmla="*/ 63349 h 430199"/>
                  <a:gd name="connsiteX530" fmla="*/ 994455 w 3088765"/>
                  <a:gd name="connsiteY530" fmla="*/ 65333 h 430199"/>
                  <a:gd name="connsiteX531" fmla="*/ 979675 w 3088765"/>
                  <a:gd name="connsiteY531" fmla="*/ 146966 h 430199"/>
                  <a:gd name="connsiteX532" fmla="*/ 938835 w 3088765"/>
                  <a:gd name="connsiteY532" fmla="*/ 184006 h 430199"/>
                  <a:gd name="connsiteX533" fmla="*/ 962130 w 3088765"/>
                  <a:gd name="connsiteY533" fmla="*/ 132277 h 430199"/>
                  <a:gd name="connsiteX534" fmla="*/ 989727 w 3088765"/>
                  <a:gd name="connsiteY534" fmla="*/ 63349 h 430199"/>
                  <a:gd name="connsiteX535" fmla="*/ 859372 w 3088765"/>
                  <a:gd name="connsiteY535" fmla="*/ 68964 h 430199"/>
                  <a:gd name="connsiteX536" fmla="*/ 865041 w 3088765"/>
                  <a:gd name="connsiteY536" fmla="*/ 70393 h 430199"/>
                  <a:gd name="connsiteX537" fmla="*/ 847319 w 3088765"/>
                  <a:gd name="connsiteY537" fmla="*/ 129273 h 430199"/>
                  <a:gd name="connsiteX538" fmla="*/ 798350 w 3088765"/>
                  <a:gd name="connsiteY538" fmla="*/ 155988 h 430199"/>
                  <a:gd name="connsiteX539" fmla="*/ 826282 w 3088765"/>
                  <a:gd name="connsiteY539" fmla="*/ 118677 h 430199"/>
                  <a:gd name="connsiteX540" fmla="*/ 859372 w 3088765"/>
                  <a:gd name="connsiteY540" fmla="*/ 68964 h 430199"/>
                  <a:gd name="connsiteX541" fmla="*/ 1587244 w 3088765"/>
                  <a:gd name="connsiteY541" fmla="*/ 18448 h 430199"/>
                  <a:gd name="connsiteX542" fmla="*/ 1631881 w 3088765"/>
                  <a:gd name="connsiteY542" fmla="*/ 22643 h 430199"/>
                  <a:gd name="connsiteX543" fmla="*/ 1641087 w 3088765"/>
                  <a:gd name="connsiteY543" fmla="*/ 26189 h 430199"/>
                  <a:gd name="connsiteX544" fmla="*/ 1662487 w 3088765"/>
                  <a:gd name="connsiteY544" fmla="*/ 41867 h 430199"/>
                  <a:gd name="connsiteX545" fmla="*/ 1635312 w 3088765"/>
                  <a:gd name="connsiteY545" fmla="*/ 51136 h 430199"/>
                  <a:gd name="connsiteX546" fmla="*/ 1608138 w 3088765"/>
                  <a:gd name="connsiteY546" fmla="*/ 60856 h 430199"/>
                  <a:gd name="connsiteX547" fmla="*/ 1544218 w 3088765"/>
                  <a:gd name="connsiteY547" fmla="*/ 105678 h 430199"/>
                  <a:gd name="connsiteX548" fmla="*/ 1586186 w 3088765"/>
                  <a:gd name="connsiteY548" fmla="*/ 24440 h 430199"/>
                  <a:gd name="connsiteX549" fmla="*/ 734375 w 3088765"/>
                  <a:gd name="connsiteY549" fmla="*/ 63350 h 430199"/>
                  <a:gd name="connsiteX550" fmla="*/ 739102 w 3088765"/>
                  <a:gd name="connsiteY550" fmla="*/ 65333 h 430199"/>
                  <a:gd name="connsiteX551" fmla="*/ 724323 w 3088765"/>
                  <a:gd name="connsiteY551" fmla="*/ 146967 h 430199"/>
                  <a:gd name="connsiteX552" fmla="*/ 683482 w 3088765"/>
                  <a:gd name="connsiteY552" fmla="*/ 184006 h 430199"/>
                  <a:gd name="connsiteX553" fmla="*/ 706778 w 3088765"/>
                  <a:gd name="connsiteY553" fmla="*/ 132277 h 430199"/>
                  <a:gd name="connsiteX554" fmla="*/ 734375 w 3088765"/>
                  <a:gd name="connsiteY554" fmla="*/ 63350 h 430199"/>
                  <a:gd name="connsiteX555" fmla="*/ 604019 w 3088765"/>
                  <a:gd name="connsiteY555" fmla="*/ 68964 h 430199"/>
                  <a:gd name="connsiteX556" fmla="*/ 609688 w 3088765"/>
                  <a:gd name="connsiteY556" fmla="*/ 70394 h 430199"/>
                  <a:gd name="connsiteX557" fmla="*/ 591967 w 3088765"/>
                  <a:gd name="connsiteY557" fmla="*/ 129273 h 430199"/>
                  <a:gd name="connsiteX558" fmla="*/ 542997 w 3088765"/>
                  <a:gd name="connsiteY558" fmla="*/ 155988 h 430199"/>
                  <a:gd name="connsiteX559" fmla="*/ 570929 w 3088765"/>
                  <a:gd name="connsiteY559" fmla="*/ 118678 h 430199"/>
                  <a:gd name="connsiteX560" fmla="*/ 604019 w 3088765"/>
                  <a:gd name="connsiteY560" fmla="*/ 68964 h 430199"/>
                  <a:gd name="connsiteX561" fmla="*/ 1466266 w 3088765"/>
                  <a:gd name="connsiteY561" fmla="*/ 8400 h 430199"/>
                  <a:gd name="connsiteX562" fmla="*/ 1485333 w 3088765"/>
                  <a:gd name="connsiteY562" fmla="*/ 8871 h 430199"/>
                  <a:gd name="connsiteX563" fmla="*/ 1521194 w 3088765"/>
                  <a:gd name="connsiteY563" fmla="*/ 12241 h 430199"/>
                  <a:gd name="connsiteX564" fmla="*/ 1532312 w 3088765"/>
                  <a:gd name="connsiteY564" fmla="*/ 25782 h 430199"/>
                  <a:gd name="connsiteX565" fmla="*/ 1509648 w 3088765"/>
                  <a:gd name="connsiteY565" fmla="*/ 38632 h 430199"/>
                  <a:gd name="connsiteX566" fmla="*/ 1486984 w 3088765"/>
                  <a:gd name="connsiteY566" fmla="*/ 52109 h 430199"/>
                  <a:gd name="connsiteX567" fmla="*/ 1433676 w 3088765"/>
                  <a:gd name="connsiteY567" fmla="*/ 114254 h 430199"/>
                  <a:gd name="connsiteX568" fmla="*/ 1458173 w 3088765"/>
                  <a:gd name="connsiteY568" fmla="*/ 31158 h 430199"/>
                  <a:gd name="connsiteX569" fmla="*/ 1383488 w 3088765"/>
                  <a:gd name="connsiteY569" fmla="*/ 6354 h 430199"/>
                  <a:gd name="connsiteX570" fmla="*/ 1403737 w 3088765"/>
                  <a:gd name="connsiteY570" fmla="*/ 6854 h 430199"/>
                  <a:gd name="connsiteX571" fmla="*/ 1403135 w 3088765"/>
                  <a:gd name="connsiteY571" fmla="*/ 9365 h 430199"/>
                  <a:gd name="connsiteX572" fmla="*/ 1393380 w 3088765"/>
                  <a:gd name="connsiteY572" fmla="*/ 16351 h 430199"/>
                  <a:gd name="connsiteX573" fmla="*/ 1383785 w 3088765"/>
                  <a:gd name="connsiteY573" fmla="*/ 7407 h 430199"/>
                  <a:gd name="connsiteX574" fmla="*/ 1334243 w 3088765"/>
                  <a:gd name="connsiteY574" fmla="*/ 5136 h 430199"/>
                  <a:gd name="connsiteX575" fmla="*/ 1363274 w 3088765"/>
                  <a:gd name="connsiteY575" fmla="*/ 5854 h 430199"/>
                  <a:gd name="connsiteX576" fmla="*/ 1365498 w 3088765"/>
                  <a:gd name="connsiteY576" fmla="*/ 13754 h 430199"/>
                  <a:gd name="connsiteX577" fmla="*/ 1385734 w 3088765"/>
                  <a:gd name="connsiteY577" fmla="*/ 26189 h 430199"/>
                  <a:gd name="connsiteX578" fmla="*/ 1407134 w 3088765"/>
                  <a:gd name="connsiteY578" fmla="*/ 41867 h 430199"/>
                  <a:gd name="connsiteX579" fmla="*/ 1379959 w 3088765"/>
                  <a:gd name="connsiteY579" fmla="*/ 51136 h 430199"/>
                  <a:gd name="connsiteX580" fmla="*/ 1352784 w 3088765"/>
                  <a:gd name="connsiteY580" fmla="*/ 60855 h 430199"/>
                  <a:gd name="connsiteX581" fmla="*/ 1288865 w 3088765"/>
                  <a:gd name="connsiteY581" fmla="*/ 105678 h 430199"/>
                  <a:gd name="connsiteX582" fmla="*/ 1330833 w 3088765"/>
                  <a:gd name="connsiteY582" fmla="*/ 24440 h 430199"/>
                  <a:gd name="connsiteX583" fmla="*/ 473152 w 3088765"/>
                  <a:gd name="connsiteY583" fmla="*/ 63350 h 430199"/>
                  <a:gd name="connsiteX584" fmla="*/ 477880 w 3088765"/>
                  <a:gd name="connsiteY584" fmla="*/ 65333 h 430199"/>
                  <a:gd name="connsiteX585" fmla="*/ 463100 w 3088765"/>
                  <a:gd name="connsiteY585" fmla="*/ 146966 h 430199"/>
                  <a:gd name="connsiteX586" fmla="*/ 422260 w 3088765"/>
                  <a:gd name="connsiteY586" fmla="*/ 184006 h 430199"/>
                  <a:gd name="connsiteX587" fmla="*/ 445555 w 3088765"/>
                  <a:gd name="connsiteY587" fmla="*/ 132277 h 430199"/>
                  <a:gd name="connsiteX588" fmla="*/ 473152 w 3088765"/>
                  <a:gd name="connsiteY588" fmla="*/ 63350 h 430199"/>
                  <a:gd name="connsiteX589" fmla="*/ 29027 w 3088765"/>
                  <a:gd name="connsiteY589" fmla="*/ 92694 h 430199"/>
                  <a:gd name="connsiteX590" fmla="*/ 13953 w 3088765"/>
                  <a:gd name="connsiteY590" fmla="*/ 104369 h 430199"/>
                  <a:gd name="connsiteX591" fmla="*/ 361 w 3088765"/>
                  <a:gd name="connsiteY591" fmla="*/ 105679 h 430199"/>
                  <a:gd name="connsiteX592" fmla="*/ 0 w 3088765"/>
                  <a:gd name="connsiteY592" fmla="*/ 96801 h 430199"/>
                  <a:gd name="connsiteX593" fmla="*/ 5887 w 3088765"/>
                  <a:gd name="connsiteY593" fmla="*/ 95749 h 430199"/>
                  <a:gd name="connsiteX594" fmla="*/ 342797 w 3088765"/>
                  <a:gd name="connsiteY594" fmla="*/ 68964 h 430199"/>
                  <a:gd name="connsiteX595" fmla="*/ 348465 w 3088765"/>
                  <a:gd name="connsiteY595" fmla="*/ 70393 h 430199"/>
                  <a:gd name="connsiteX596" fmla="*/ 330744 w 3088765"/>
                  <a:gd name="connsiteY596" fmla="*/ 129273 h 430199"/>
                  <a:gd name="connsiteX597" fmla="*/ 281775 w 3088765"/>
                  <a:gd name="connsiteY597" fmla="*/ 155988 h 430199"/>
                  <a:gd name="connsiteX598" fmla="*/ 309707 w 3088765"/>
                  <a:gd name="connsiteY598" fmla="*/ 118677 h 430199"/>
                  <a:gd name="connsiteX599" fmla="*/ 342797 w 3088765"/>
                  <a:gd name="connsiteY599" fmla="*/ 68964 h 430199"/>
                  <a:gd name="connsiteX600" fmla="*/ 93966 w 3088765"/>
                  <a:gd name="connsiteY600" fmla="*/ 84118 h 430199"/>
                  <a:gd name="connsiteX601" fmla="*/ 94507 w 3088765"/>
                  <a:gd name="connsiteY601" fmla="*/ 92807 h 430199"/>
                  <a:gd name="connsiteX602" fmla="*/ 75391 w 3088765"/>
                  <a:gd name="connsiteY602" fmla="*/ 129273 h 430199"/>
                  <a:gd name="connsiteX603" fmla="*/ 26422 w 3088765"/>
                  <a:gd name="connsiteY603" fmla="*/ 155988 h 430199"/>
                  <a:gd name="connsiteX604" fmla="*/ 54353 w 3088765"/>
                  <a:gd name="connsiteY604" fmla="*/ 118678 h 430199"/>
                  <a:gd name="connsiteX605" fmla="*/ 69717 w 3088765"/>
                  <a:gd name="connsiteY605" fmla="*/ 89830 h 430199"/>
                  <a:gd name="connsiteX606" fmla="*/ 71362 w 3088765"/>
                  <a:gd name="connsiteY606" fmla="*/ 87103 h 430199"/>
                  <a:gd name="connsiteX607" fmla="*/ 1207319 w 3088765"/>
                  <a:gd name="connsiteY607" fmla="*/ 1999 h 430199"/>
                  <a:gd name="connsiteX608" fmla="*/ 1251760 w 3088765"/>
                  <a:gd name="connsiteY608" fmla="*/ 3097 h 430199"/>
                  <a:gd name="connsiteX609" fmla="*/ 1253242 w 3088765"/>
                  <a:gd name="connsiteY609" fmla="*/ 4046 h 430199"/>
                  <a:gd name="connsiteX610" fmla="*/ 1271090 w 3088765"/>
                  <a:gd name="connsiteY610" fmla="*/ 25783 h 430199"/>
                  <a:gd name="connsiteX611" fmla="*/ 1248426 w 3088765"/>
                  <a:gd name="connsiteY611" fmla="*/ 38632 h 430199"/>
                  <a:gd name="connsiteX612" fmla="*/ 1225762 w 3088765"/>
                  <a:gd name="connsiteY612" fmla="*/ 52108 h 430199"/>
                  <a:gd name="connsiteX613" fmla="*/ 1172453 w 3088765"/>
                  <a:gd name="connsiteY613" fmla="*/ 114254 h 430199"/>
                  <a:gd name="connsiteX614" fmla="*/ 1196950 w 3088765"/>
                  <a:gd name="connsiteY614" fmla="*/ 31158 h 430199"/>
                  <a:gd name="connsiteX615" fmla="*/ 184547 w 3088765"/>
                  <a:gd name="connsiteY615" fmla="*/ 72156 h 430199"/>
                  <a:gd name="connsiteX616" fmla="*/ 171333 w 3088765"/>
                  <a:gd name="connsiteY616" fmla="*/ 93350 h 430199"/>
                  <a:gd name="connsiteX617" fmla="*/ 145171 w 3088765"/>
                  <a:gd name="connsiteY617" fmla="*/ 114254 h 430199"/>
                  <a:gd name="connsiteX618" fmla="*/ 144706 w 3088765"/>
                  <a:gd name="connsiteY618" fmla="*/ 95193 h 430199"/>
                  <a:gd name="connsiteX619" fmla="*/ 151266 w 3088765"/>
                  <a:gd name="connsiteY619" fmla="*/ 76551 h 430199"/>
                  <a:gd name="connsiteX620" fmla="*/ 222594 w 3088765"/>
                  <a:gd name="connsiteY620" fmla="*/ 67132 h 430199"/>
                  <a:gd name="connsiteX621" fmla="*/ 223689 w 3088765"/>
                  <a:gd name="connsiteY621" fmla="*/ 96408 h 430199"/>
                  <a:gd name="connsiteX622" fmla="*/ 207747 w 3088765"/>
                  <a:gd name="connsiteY622" fmla="*/ 146967 h 430199"/>
                  <a:gd name="connsiteX623" fmla="*/ 166906 w 3088765"/>
                  <a:gd name="connsiteY623" fmla="*/ 184006 h 430199"/>
                  <a:gd name="connsiteX624" fmla="*/ 190201 w 3088765"/>
                  <a:gd name="connsiteY624" fmla="*/ 132277 h 430199"/>
                  <a:gd name="connsiteX625" fmla="*/ 210097 w 3088765"/>
                  <a:gd name="connsiteY625" fmla="*/ 72763 h 430199"/>
                  <a:gd name="connsiteX626" fmla="*/ 213748 w 3088765"/>
                  <a:gd name="connsiteY626" fmla="*/ 68300 h 430199"/>
                  <a:gd name="connsiteX627" fmla="*/ 1120538 w 3088765"/>
                  <a:gd name="connsiteY627" fmla="*/ 229 h 430199"/>
                  <a:gd name="connsiteX628" fmla="*/ 1126497 w 3088765"/>
                  <a:gd name="connsiteY628" fmla="*/ 0 h 430199"/>
                  <a:gd name="connsiteX629" fmla="*/ 1144052 w 3088765"/>
                  <a:gd name="connsiteY629" fmla="*/ 434 h 430199"/>
                  <a:gd name="connsiteX630" fmla="*/ 1141912 w 3088765"/>
                  <a:gd name="connsiteY630" fmla="*/ 9365 h 430199"/>
                  <a:gd name="connsiteX631" fmla="*/ 1132157 w 3088765"/>
                  <a:gd name="connsiteY631" fmla="*/ 16351 h 430199"/>
                  <a:gd name="connsiteX632" fmla="*/ 1122562 w 3088765"/>
                  <a:gd name="connsiteY632" fmla="*/ 7407 h 430199"/>
                  <a:gd name="connsiteX633" fmla="*/ 1073569 w 3088765"/>
                  <a:gd name="connsiteY633" fmla="*/ 2029 h 430199"/>
                  <a:gd name="connsiteX634" fmla="*/ 1100682 w 3088765"/>
                  <a:gd name="connsiteY634" fmla="*/ 990 h 430199"/>
                  <a:gd name="connsiteX635" fmla="*/ 1104276 w 3088765"/>
                  <a:gd name="connsiteY635" fmla="*/ 13754 h 430199"/>
                  <a:gd name="connsiteX636" fmla="*/ 1124511 w 3088765"/>
                  <a:gd name="connsiteY636" fmla="*/ 26189 h 430199"/>
                  <a:gd name="connsiteX637" fmla="*/ 1145911 w 3088765"/>
                  <a:gd name="connsiteY637" fmla="*/ 41867 h 430199"/>
                  <a:gd name="connsiteX638" fmla="*/ 1118736 w 3088765"/>
                  <a:gd name="connsiteY638" fmla="*/ 51136 h 430199"/>
                  <a:gd name="connsiteX639" fmla="*/ 1091561 w 3088765"/>
                  <a:gd name="connsiteY639" fmla="*/ 60856 h 430199"/>
                  <a:gd name="connsiteX640" fmla="*/ 1027642 w 3088765"/>
                  <a:gd name="connsiteY640" fmla="*/ 105678 h 430199"/>
                  <a:gd name="connsiteX641" fmla="*/ 1069610 w 3088765"/>
                  <a:gd name="connsiteY641" fmla="*/ 24440 h 430199"/>
                  <a:gd name="connsiteX642" fmla="*/ 332456 w 3088765"/>
                  <a:gd name="connsiteY642" fmla="*/ 52624 h 430199"/>
                  <a:gd name="connsiteX643" fmla="*/ 319633 w 3088765"/>
                  <a:gd name="connsiteY643" fmla="*/ 60855 h 430199"/>
                  <a:gd name="connsiteX644" fmla="*/ 255713 w 3088765"/>
                  <a:gd name="connsiteY644" fmla="*/ 105679 h 430199"/>
                  <a:gd name="connsiteX645" fmla="*/ 267929 w 3088765"/>
                  <a:gd name="connsiteY645" fmla="*/ 70097 h 430199"/>
                  <a:gd name="connsiteX646" fmla="*/ 274883 w 3088765"/>
                  <a:gd name="connsiteY646" fmla="*/ 60227 h 430199"/>
                  <a:gd name="connsiteX647" fmla="*/ 365797 w 3088765"/>
                  <a:gd name="connsiteY647" fmla="*/ 48437 h 430199"/>
                  <a:gd name="connsiteX648" fmla="*/ 365602 w 3088765"/>
                  <a:gd name="connsiteY648" fmla="*/ 48595 h 430199"/>
                  <a:gd name="connsiteX649" fmla="*/ 346808 w 3088765"/>
                  <a:gd name="connsiteY649" fmla="*/ 51136 h 430199"/>
                  <a:gd name="connsiteX650" fmla="*/ 340444 w 3088765"/>
                  <a:gd name="connsiteY650" fmla="*/ 51569 h 430199"/>
                  <a:gd name="connsiteX651" fmla="*/ 360713 w 3088765"/>
                  <a:gd name="connsiteY651" fmla="*/ 48893 h 430199"/>
                  <a:gd name="connsiteX652" fmla="*/ 950275 w 3088765"/>
                  <a:gd name="connsiteY652" fmla="*/ 6755 h 430199"/>
                  <a:gd name="connsiteX653" fmla="*/ 998592 w 3088765"/>
                  <a:gd name="connsiteY653" fmla="*/ 4903 h 430199"/>
                  <a:gd name="connsiteX654" fmla="*/ 1015736 w 3088765"/>
                  <a:gd name="connsiteY654" fmla="*/ 25782 h 430199"/>
                  <a:gd name="connsiteX655" fmla="*/ 993073 w 3088765"/>
                  <a:gd name="connsiteY655" fmla="*/ 38632 h 430199"/>
                  <a:gd name="connsiteX656" fmla="*/ 970408 w 3088765"/>
                  <a:gd name="connsiteY656" fmla="*/ 52109 h 430199"/>
                  <a:gd name="connsiteX657" fmla="*/ 917100 w 3088765"/>
                  <a:gd name="connsiteY657" fmla="*/ 114254 h 430199"/>
                  <a:gd name="connsiteX658" fmla="*/ 941596 w 3088765"/>
                  <a:gd name="connsiteY658" fmla="*/ 31158 h 430199"/>
                  <a:gd name="connsiteX659" fmla="*/ 477219 w 3088765"/>
                  <a:gd name="connsiteY659" fmla="*/ 38470 h 430199"/>
                  <a:gd name="connsiteX660" fmla="*/ 476497 w 3088765"/>
                  <a:gd name="connsiteY660" fmla="*/ 38632 h 430199"/>
                  <a:gd name="connsiteX661" fmla="*/ 453833 w 3088765"/>
                  <a:gd name="connsiteY661" fmla="*/ 52109 h 430199"/>
                  <a:gd name="connsiteX662" fmla="*/ 400524 w 3088765"/>
                  <a:gd name="connsiteY662" fmla="*/ 114254 h 430199"/>
                  <a:gd name="connsiteX663" fmla="*/ 410712 w 3088765"/>
                  <a:gd name="connsiteY663" fmla="*/ 64922 h 430199"/>
                  <a:gd name="connsiteX664" fmla="*/ 419743 w 3088765"/>
                  <a:gd name="connsiteY664" fmla="*/ 43612 h 430199"/>
                  <a:gd name="connsiteX665" fmla="*/ 869817 w 3088765"/>
                  <a:gd name="connsiteY665" fmla="*/ 9838 h 430199"/>
                  <a:gd name="connsiteX666" fmla="*/ 886600 w 3088765"/>
                  <a:gd name="connsiteY666" fmla="*/ 9195 h 430199"/>
                  <a:gd name="connsiteX667" fmla="*/ 886559 w 3088765"/>
                  <a:gd name="connsiteY667" fmla="*/ 9365 h 430199"/>
                  <a:gd name="connsiteX668" fmla="*/ 876803 w 3088765"/>
                  <a:gd name="connsiteY668" fmla="*/ 16351 h 430199"/>
                  <a:gd name="connsiteX669" fmla="*/ 613881 w 3088765"/>
                  <a:gd name="connsiteY669" fmla="*/ 26244 h 430199"/>
                  <a:gd name="connsiteX670" fmla="*/ 635204 w 3088765"/>
                  <a:gd name="connsiteY670" fmla="*/ 41867 h 430199"/>
                  <a:gd name="connsiteX671" fmla="*/ 608030 w 3088765"/>
                  <a:gd name="connsiteY671" fmla="*/ 51135 h 430199"/>
                  <a:gd name="connsiteX672" fmla="*/ 580855 w 3088765"/>
                  <a:gd name="connsiteY672" fmla="*/ 60855 h 430199"/>
                  <a:gd name="connsiteX673" fmla="*/ 516936 w 3088765"/>
                  <a:gd name="connsiteY673" fmla="*/ 105679 h 430199"/>
                  <a:gd name="connsiteX674" fmla="*/ 546308 w 3088765"/>
                  <a:gd name="connsiteY674" fmla="*/ 45745 h 430199"/>
                  <a:gd name="connsiteX675" fmla="*/ 554707 w 3088765"/>
                  <a:gd name="connsiteY675" fmla="*/ 31538 h 430199"/>
                  <a:gd name="connsiteX676" fmla="*/ 816475 w 3088765"/>
                  <a:gd name="connsiteY676" fmla="*/ 11883 h 430199"/>
                  <a:gd name="connsiteX677" fmla="*/ 848055 w 3088765"/>
                  <a:gd name="connsiteY677" fmla="*/ 10672 h 430199"/>
                  <a:gd name="connsiteX678" fmla="*/ 848922 w 3088765"/>
                  <a:gd name="connsiteY678" fmla="*/ 13754 h 430199"/>
                  <a:gd name="connsiteX679" fmla="*/ 869158 w 3088765"/>
                  <a:gd name="connsiteY679" fmla="*/ 26189 h 430199"/>
                  <a:gd name="connsiteX680" fmla="*/ 890558 w 3088765"/>
                  <a:gd name="connsiteY680" fmla="*/ 41867 h 430199"/>
                  <a:gd name="connsiteX681" fmla="*/ 863383 w 3088765"/>
                  <a:gd name="connsiteY681" fmla="*/ 51136 h 430199"/>
                  <a:gd name="connsiteX682" fmla="*/ 836208 w 3088765"/>
                  <a:gd name="connsiteY682" fmla="*/ 60855 h 430199"/>
                  <a:gd name="connsiteX683" fmla="*/ 772289 w 3088765"/>
                  <a:gd name="connsiteY683" fmla="*/ 105678 h 430199"/>
                  <a:gd name="connsiteX684" fmla="*/ 814257 w 3088765"/>
                  <a:gd name="connsiteY684" fmla="*/ 24440 h 430199"/>
                  <a:gd name="connsiteX685" fmla="*/ 742901 w 3088765"/>
                  <a:gd name="connsiteY685" fmla="*/ 14702 h 430199"/>
                  <a:gd name="connsiteX686" fmla="*/ 751030 w 3088765"/>
                  <a:gd name="connsiteY686" fmla="*/ 14391 h 430199"/>
                  <a:gd name="connsiteX687" fmla="*/ 760383 w 3088765"/>
                  <a:gd name="connsiteY687" fmla="*/ 25782 h 430199"/>
                  <a:gd name="connsiteX688" fmla="*/ 737720 w 3088765"/>
                  <a:gd name="connsiteY688" fmla="*/ 38632 h 430199"/>
                  <a:gd name="connsiteX689" fmla="*/ 715056 w 3088765"/>
                  <a:gd name="connsiteY689" fmla="*/ 52109 h 430199"/>
                  <a:gd name="connsiteX690" fmla="*/ 661747 w 3088765"/>
                  <a:gd name="connsiteY690" fmla="*/ 114254 h 430199"/>
                  <a:gd name="connsiteX691" fmla="*/ 686244 w 3088765"/>
                  <a:gd name="connsiteY691" fmla="*/ 31158 h 430199"/>
                  <a:gd name="connsiteX692" fmla="*/ 690426 w 3088765"/>
                  <a:gd name="connsiteY692" fmla="*/ 19397 h 43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</a:cxnLst>
                <a:rect l="l" t="t" r="r" b="b"/>
                <a:pathLst>
                  <a:path w="3088765" h="430199">
                    <a:moveTo>
                      <a:pt x="3081308" y="315861"/>
                    </a:moveTo>
                    <a:lnTo>
                      <a:pt x="3087827" y="316597"/>
                    </a:lnTo>
                    <a:lnTo>
                      <a:pt x="3088765" y="343158"/>
                    </a:lnTo>
                    <a:cubicBezTo>
                      <a:pt x="3085228" y="355674"/>
                      <a:pt x="3079220" y="371170"/>
                      <a:pt x="3074951" y="389563"/>
                    </a:cubicBezTo>
                    <a:cubicBezTo>
                      <a:pt x="3066415" y="426347"/>
                      <a:pt x="3043997" y="439437"/>
                      <a:pt x="3039564" y="423560"/>
                    </a:cubicBezTo>
                    <a:cubicBezTo>
                      <a:pt x="3035130" y="407683"/>
                      <a:pt x="3051716" y="394234"/>
                      <a:pt x="3059749" y="376080"/>
                    </a:cubicBezTo>
                    <a:cubicBezTo>
                      <a:pt x="3065020" y="364166"/>
                      <a:pt x="3070601" y="335854"/>
                      <a:pt x="3076988" y="321454"/>
                    </a:cubicBezTo>
                    <a:close/>
                    <a:moveTo>
                      <a:pt x="3031180" y="310202"/>
                    </a:moveTo>
                    <a:lnTo>
                      <a:pt x="3059630" y="313414"/>
                    </a:lnTo>
                    <a:lnTo>
                      <a:pt x="3056458" y="318163"/>
                    </a:lnTo>
                    <a:cubicBezTo>
                      <a:pt x="3044228" y="338955"/>
                      <a:pt x="3028105" y="369527"/>
                      <a:pt x="3020730" y="359538"/>
                    </a:cubicBezTo>
                    <a:cubicBezTo>
                      <a:pt x="3015814" y="352878"/>
                      <a:pt x="3021630" y="334636"/>
                      <a:pt x="3029558" y="314257"/>
                    </a:cubicBezTo>
                    <a:close/>
                    <a:moveTo>
                      <a:pt x="2822439" y="312815"/>
                    </a:moveTo>
                    <a:cubicBezTo>
                      <a:pt x="2823768" y="312480"/>
                      <a:pt x="2825133" y="313017"/>
                      <a:pt x="2826535" y="314635"/>
                    </a:cubicBezTo>
                    <a:cubicBezTo>
                      <a:pt x="2837760" y="327576"/>
                      <a:pt x="2822265" y="352778"/>
                      <a:pt x="2813729" y="389563"/>
                    </a:cubicBezTo>
                    <a:cubicBezTo>
                      <a:pt x="2805192" y="426347"/>
                      <a:pt x="2782773" y="439437"/>
                      <a:pt x="2778340" y="423560"/>
                    </a:cubicBezTo>
                    <a:cubicBezTo>
                      <a:pt x="2773908" y="407683"/>
                      <a:pt x="2790493" y="394234"/>
                      <a:pt x="2798526" y="376080"/>
                    </a:cubicBezTo>
                    <a:cubicBezTo>
                      <a:pt x="2805554" y="360195"/>
                      <a:pt x="2813134" y="315157"/>
                      <a:pt x="2822439" y="312815"/>
                    </a:cubicBezTo>
                    <a:close/>
                    <a:moveTo>
                      <a:pt x="2927440" y="298491"/>
                    </a:moveTo>
                    <a:lnTo>
                      <a:pt x="2948893" y="300913"/>
                    </a:lnTo>
                    <a:lnTo>
                      <a:pt x="2937942" y="327196"/>
                    </a:lnTo>
                    <a:cubicBezTo>
                      <a:pt x="2927706" y="358709"/>
                      <a:pt x="2900825" y="369923"/>
                      <a:pt x="2895510" y="356321"/>
                    </a:cubicBezTo>
                    <a:cubicBezTo>
                      <a:pt x="2890195" y="342720"/>
                      <a:pt x="2910083" y="331198"/>
                      <a:pt x="2919713" y="315645"/>
                    </a:cubicBezTo>
                    <a:cubicBezTo>
                      <a:pt x="2921820" y="312243"/>
                      <a:pt x="2923968" y="307280"/>
                      <a:pt x="2926179" y="301718"/>
                    </a:cubicBezTo>
                    <a:close/>
                    <a:moveTo>
                      <a:pt x="2567085" y="312814"/>
                    </a:moveTo>
                    <a:cubicBezTo>
                      <a:pt x="2568415" y="312480"/>
                      <a:pt x="2569779" y="313017"/>
                      <a:pt x="2571182" y="314635"/>
                    </a:cubicBezTo>
                    <a:cubicBezTo>
                      <a:pt x="2582406" y="327576"/>
                      <a:pt x="2566912" y="352778"/>
                      <a:pt x="2558375" y="389563"/>
                    </a:cubicBezTo>
                    <a:cubicBezTo>
                      <a:pt x="2549838" y="426347"/>
                      <a:pt x="2527420" y="439437"/>
                      <a:pt x="2522987" y="423560"/>
                    </a:cubicBezTo>
                    <a:cubicBezTo>
                      <a:pt x="2518554" y="407683"/>
                      <a:pt x="2535140" y="394234"/>
                      <a:pt x="2543173" y="376080"/>
                    </a:cubicBezTo>
                    <a:cubicBezTo>
                      <a:pt x="2550201" y="360195"/>
                      <a:pt x="2557781" y="315157"/>
                      <a:pt x="2567085" y="312814"/>
                    </a:cubicBezTo>
                    <a:close/>
                    <a:moveTo>
                      <a:pt x="2872565" y="290212"/>
                    </a:moveTo>
                    <a:lnTo>
                      <a:pt x="2891305" y="293614"/>
                    </a:lnTo>
                    <a:lnTo>
                      <a:pt x="2884706" y="300046"/>
                    </a:lnTo>
                    <a:cubicBezTo>
                      <a:pt x="2879988" y="303318"/>
                      <a:pt x="2875875" y="304326"/>
                      <a:pt x="2872928" y="301474"/>
                    </a:cubicBezTo>
                    <a:close/>
                    <a:moveTo>
                      <a:pt x="2311733" y="312814"/>
                    </a:moveTo>
                    <a:cubicBezTo>
                      <a:pt x="2313062" y="312480"/>
                      <a:pt x="2314426" y="313017"/>
                      <a:pt x="2315829" y="314635"/>
                    </a:cubicBezTo>
                    <a:cubicBezTo>
                      <a:pt x="2327054" y="327576"/>
                      <a:pt x="2311559" y="352778"/>
                      <a:pt x="2303023" y="389563"/>
                    </a:cubicBezTo>
                    <a:cubicBezTo>
                      <a:pt x="2294486" y="426347"/>
                      <a:pt x="2272067" y="439437"/>
                      <a:pt x="2267634" y="423560"/>
                    </a:cubicBezTo>
                    <a:cubicBezTo>
                      <a:pt x="2263202" y="407684"/>
                      <a:pt x="2279787" y="394234"/>
                      <a:pt x="2287820" y="376080"/>
                    </a:cubicBezTo>
                    <a:cubicBezTo>
                      <a:pt x="2294848" y="360195"/>
                      <a:pt x="2302428" y="315157"/>
                      <a:pt x="2311733" y="312814"/>
                    </a:cubicBezTo>
                    <a:close/>
                    <a:moveTo>
                      <a:pt x="2783811" y="274102"/>
                    </a:moveTo>
                    <a:lnTo>
                      <a:pt x="2840668" y="284423"/>
                    </a:lnTo>
                    <a:lnTo>
                      <a:pt x="2838919" y="286894"/>
                    </a:lnTo>
                    <a:cubicBezTo>
                      <a:pt x="2835438" y="289408"/>
                      <a:pt x="2830702" y="291034"/>
                      <a:pt x="2825338" y="290127"/>
                    </a:cubicBezTo>
                    <a:cubicBezTo>
                      <a:pt x="2814608" y="288316"/>
                      <a:pt x="2816671" y="290929"/>
                      <a:pt x="2805699" y="302496"/>
                    </a:cubicBezTo>
                    <a:cubicBezTo>
                      <a:pt x="2794727" y="314065"/>
                      <a:pt x="2769339" y="372857"/>
                      <a:pt x="2759507" y="359538"/>
                    </a:cubicBezTo>
                    <a:cubicBezTo>
                      <a:pt x="2752133" y="349548"/>
                      <a:pt x="2768906" y="313499"/>
                      <a:pt x="2780734" y="283267"/>
                    </a:cubicBezTo>
                    <a:close/>
                    <a:moveTo>
                      <a:pt x="2050510" y="312814"/>
                    </a:moveTo>
                    <a:cubicBezTo>
                      <a:pt x="2051839" y="312480"/>
                      <a:pt x="2053203" y="313017"/>
                      <a:pt x="2054606" y="314635"/>
                    </a:cubicBezTo>
                    <a:cubicBezTo>
                      <a:pt x="2065831" y="327576"/>
                      <a:pt x="2050336" y="352778"/>
                      <a:pt x="2041800" y="389563"/>
                    </a:cubicBezTo>
                    <a:cubicBezTo>
                      <a:pt x="2033263" y="426347"/>
                      <a:pt x="2010845" y="439437"/>
                      <a:pt x="2006412" y="423560"/>
                    </a:cubicBezTo>
                    <a:cubicBezTo>
                      <a:pt x="2001979" y="407684"/>
                      <a:pt x="2018564" y="394234"/>
                      <a:pt x="2026597" y="376080"/>
                    </a:cubicBezTo>
                    <a:cubicBezTo>
                      <a:pt x="2033625" y="360195"/>
                      <a:pt x="2041205" y="315157"/>
                      <a:pt x="2050510" y="312814"/>
                    </a:cubicBezTo>
                    <a:close/>
                    <a:moveTo>
                      <a:pt x="2687163" y="261447"/>
                    </a:moveTo>
                    <a:cubicBezTo>
                      <a:pt x="2688757" y="261160"/>
                      <a:pt x="2690393" y="261620"/>
                      <a:pt x="2692075" y="263005"/>
                    </a:cubicBezTo>
                    <a:cubicBezTo>
                      <a:pt x="2705534" y="274093"/>
                      <a:pt x="2686955" y="295683"/>
                      <a:pt x="2676719" y="327196"/>
                    </a:cubicBezTo>
                    <a:cubicBezTo>
                      <a:pt x="2666483" y="358709"/>
                      <a:pt x="2639603" y="369923"/>
                      <a:pt x="2634287" y="356321"/>
                    </a:cubicBezTo>
                    <a:cubicBezTo>
                      <a:pt x="2628972" y="342720"/>
                      <a:pt x="2648860" y="331198"/>
                      <a:pt x="2658490" y="315645"/>
                    </a:cubicBezTo>
                    <a:cubicBezTo>
                      <a:pt x="2666917" y="302036"/>
                      <a:pt x="2676006" y="263453"/>
                      <a:pt x="2687163" y="261447"/>
                    </a:cubicBezTo>
                    <a:close/>
                    <a:moveTo>
                      <a:pt x="1795157" y="312814"/>
                    </a:moveTo>
                    <a:cubicBezTo>
                      <a:pt x="1796486" y="312480"/>
                      <a:pt x="1797850" y="313017"/>
                      <a:pt x="1799253" y="314635"/>
                    </a:cubicBezTo>
                    <a:cubicBezTo>
                      <a:pt x="1810478" y="327576"/>
                      <a:pt x="1794984" y="352778"/>
                      <a:pt x="1786446" y="389563"/>
                    </a:cubicBezTo>
                    <a:cubicBezTo>
                      <a:pt x="1777909" y="426347"/>
                      <a:pt x="1755492" y="439437"/>
                      <a:pt x="1751058" y="423560"/>
                    </a:cubicBezTo>
                    <a:cubicBezTo>
                      <a:pt x="1746625" y="407684"/>
                      <a:pt x="1763211" y="394234"/>
                      <a:pt x="1771244" y="376080"/>
                    </a:cubicBezTo>
                    <a:cubicBezTo>
                      <a:pt x="1778272" y="360195"/>
                      <a:pt x="1785852" y="315157"/>
                      <a:pt x="1795157" y="312814"/>
                    </a:cubicBezTo>
                    <a:close/>
                    <a:moveTo>
                      <a:pt x="2431809" y="261447"/>
                    </a:moveTo>
                    <a:cubicBezTo>
                      <a:pt x="2433404" y="261160"/>
                      <a:pt x="2435039" y="261620"/>
                      <a:pt x="2436722" y="263006"/>
                    </a:cubicBezTo>
                    <a:cubicBezTo>
                      <a:pt x="2450180" y="274093"/>
                      <a:pt x="2431602" y="295683"/>
                      <a:pt x="2421366" y="327196"/>
                    </a:cubicBezTo>
                    <a:cubicBezTo>
                      <a:pt x="2411129" y="358709"/>
                      <a:pt x="2384249" y="369923"/>
                      <a:pt x="2378934" y="356321"/>
                    </a:cubicBezTo>
                    <a:cubicBezTo>
                      <a:pt x="2373619" y="342720"/>
                      <a:pt x="2393506" y="331198"/>
                      <a:pt x="2403137" y="315645"/>
                    </a:cubicBezTo>
                    <a:cubicBezTo>
                      <a:pt x="2411564" y="302037"/>
                      <a:pt x="2420653" y="263453"/>
                      <a:pt x="2431809" y="261447"/>
                    </a:cubicBezTo>
                    <a:close/>
                    <a:moveTo>
                      <a:pt x="2632791" y="243928"/>
                    </a:moveTo>
                    <a:lnTo>
                      <a:pt x="2667195" y="252523"/>
                    </a:lnTo>
                    <a:lnTo>
                      <a:pt x="2667091" y="252607"/>
                    </a:lnTo>
                    <a:cubicBezTo>
                      <a:pt x="2653936" y="262518"/>
                      <a:pt x="2623495" y="312884"/>
                      <a:pt x="2611705" y="301473"/>
                    </a:cubicBezTo>
                    <a:cubicBezTo>
                      <a:pt x="2605810" y="295769"/>
                      <a:pt x="2612784" y="280141"/>
                      <a:pt x="2622290" y="262683"/>
                    </a:cubicBezTo>
                    <a:close/>
                    <a:moveTo>
                      <a:pt x="1539803" y="312814"/>
                    </a:moveTo>
                    <a:cubicBezTo>
                      <a:pt x="1541132" y="312480"/>
                      <a:pt x="1542497" y="313017"/>
                      <a:pt x="1543900" y="314635"/>
                    </a:cubicBezTo>
                    <a:cubicBezTo>
                      <a:pt x="1555124" y="327576"/>
                      <a:pt x="1539630" y="352778"/>
                      <a:pt x="1531093" y="389563"/>
                    </a:cubicBezTo>
                    <a:cubicBezTo>
                      <a:pt x="1522556" y="426347"/>
                      <a:pt x="1500138" y="439437"/>
                      <a:pt x="1495705" y="423559"/>
                    </a:cubicBezTo>
                    <a:cubicBezTo>
                      <a:pt x="1491272" y="407683"/>
                      <a:pt x="1507858" y="394234"/>
                      <a:pt x="1515890" y="376080"/>
                    </a:cubicBezTo>
                    <a:cubicBezTo>
                      <a:pt x="1522918" y="360195"/>
                      <a:pt x="1530499" y="315157"/>
                      <a:pt x="1539803" y="312814"/>
                    </a:cubicBezTo>
                    <a:close/>
                    <a:moveTo>
                      <a:pt x="2176457" y="261446"/>
                    </a:moveTo>
                    <a:cubicBezTo>
                      <a:pt x="2178051" y="261160"/>
                      <a:pt x="2179687" y="261620"/>
                      <a:pt x="2181369" y="263006"/>
                    </a:cubicBezTo>
                    <a:cubicBezTo>
                      <a:pt x="2194827" y="274093"/>
                      <a:pt x="2176249" y="295683"/>
                      <a:pt x="2166013" y="327196"/>
                    </a:cubicBezTo>
                    <a:cubicBezTo>
                      <a:pt x="2155777" y="358709"/>
                      <a:pt x="2128897" y="369923"/>
                      <a:pt x="2123581" y="356321"/>
                    </a:cubicBezTo>
                    <a:cubicBezTo>
                      <a:pt x="2118266" y="342720"/>
                      <a:pt x="2138154" y="331198"/>
                      <a:pt x="2147784" y="315645"/>
                    </a:cubicBezTo>
                    <a:cubicBezTo>
                      <a:pt x="2156212" y="302037"/>
                      <a:pt x="2165300" y="263453"/>
                      <a:pt x="2176457" y="261446"/>
                    </a:cubicBezTo>
                    <a:close/>
                    <a:moveTo>
                      <a:pt x="2571823" y="228696"/>
                    </a:moveTo>
                    <a:lnTo>
                      <a:pt x="2587331" y="232571"/>
                    </a:lnTo>
                    <a:lnTo>
                      <a:pt x="2586732" y="236972"/>
                    </a:lnTo>
                    <a:cubicBezTo>
                      <a:pt x="2584928" y="242464"/>
                      <a:pt x="2582436" y="245861"/>
                      <a:pt x="2579682" y="245861"/>
                    </a:cubicBezTo>
                    <a:cubicBezTo>
                      <a:pt x="2576929" y="245861"/>
                      <a:pt x="2574514" y="240803"/>
                      <a:pt x="2572748" y="234480"/>
                    </a:cubicBezTo>
                    <a:close/>
                    <a:moveTo>
                      <a:pt x="1278580" y="312814"/>
                    </a:moveTo>
                    <a:cubicBezTo>
                      <a:pt x="1279910" y="312480"/>
                      <a:pt x="1281274" y="313017"/>
                      <a:pt x="1282677" y="314635"/>
                    </a:cubicBezTo>
                    <a:cubicBezTo>
                      <a:pt x="1293901" y="327576"/>
                      <a:pt x="1278407" y="352778"/>
                      <a:pt x="1269870" y="389563"/>
                    </a:cubicBezTo>
                    <a:cubicBezTo>
                      <a:pt x="1261333" y="426347"/>
                      <a:pt x="1238915" y="439437"/>
                      <a:pt x="1234482" y="423560"/>
                    </a:cubicBezTo>
                    <a:cubicBezTo>
                      <a:pt x="1230049" y="407684"/>
                      <a:pt x="1246635" y="394234"/>
                      <a:pt x="1254668" y="376080"/>
                    </a:cubicBezTo>
                    <a:cubicBezTo>
                      <a:pt x="1261696" y="360195"/>
                      <a:pt x="1269276" y="315157"/>
                      <a:pt x="1278580" y="312814"/>
                    </a:cubicBezTo>
                    <a:close/>
                    <a:moveTo>
                      <a:pt x="2538083" y="220267"/>
                    </a:moveTo>
                    <a:lnTo>
                      <a:pt x="2556815" y="224947"/>
                    </a:lnTo>
                    <a:lnTo>
                      <a:pt x="2556932" y="226282"/>
                    </a:lnTo>
                    <a:cubicBezTo>
                      <a:pt x="2557605" y="233237"/>
                      <a:pt x="2558383" y="239168"/>
                      <a:pt x="2559534" y="242557"/>
                    </a:cubicBezTo>
                    <a:cubicBezTo>
                      <a:pt x="2564136" y="256113"/>
                      <a:pt x="2569142" y="252419"/>
                      <a:pt x="2574158" y="258382"/>
                    </a:cubicBezTo>
                    <a:cubicBezTo>
                      <a:pt x="2579172" y="264344"/>
                      <a:pt x="2590317" y="273041"/>
                      <a:pt x="2589622" y="278333"/>
                    </a:cubicBezTo>
                    <a:cubicBezTo>
                      <a:pt x="2588927" y="283624"/>
                      <a:pt x="2580713" y="291940"/>
                      <a:pt x="2569985" y="290127"/>
                    </a:cubicBezTo>
                    <a:cubicBezTo>
                      <a:pt x="2559255" y="288315"/>
                      <a:pt x="2561317" y="290929"/>
                      <a:pt x="2550346" y="302496"/>
                    </a:cubicBezTo>
                    <a:cubicBezTo>
                      <a:pt x="2539374" y="314066"/>
                      <a:pt x="2513986" y="372857"/>
                      <a:pt x="2504154" y="359538"/>
                    </a:cubicBezTo>
                    <a:cubicBezTo>
                      <a:pt x="2494321" y="346218"/>
                      <a:pt x="2527417" y="286571"/>
                      <a:pt x="2534482" y="256154"/>
                    </a:cubicBezTo>
                    <a:close/>
                    <a:moveTo>
                      <a:pt x="1915234" y="261447"/>
                    </a:moveTo>
                    <a:cubicBezTo>
                      <a:pt x="1916828" y="261160"/>
                      <a:pt x="1918464" y="261620"/>
                      <a:pt x="1920146" y="263006"/>
                    </a:cubicBezTo>
                    <a:cubicBezTo>
                      <a:pt x="1933605" y="274093"/>
                      <a:pt x="1915027" y="295683"/>
                      <a:pt x="1904790" y="327196"/>
                    </a:cubicBezTo>
                    <a:cubicBezTo>
                      <a:pt x="1894554" y="358709"/>
                      <a:pt x="1867674" y="369923"/>
                      <a:pt x="1862358" y="356321"/>
                    </a:cubicBezTo>
                    <a:cubicBezTo>
                      <a:pt x="1857043" y="342720"/>
                      <a:pt x="1876930" y="331198"/>
                      <a:pt x="1886561" y="315645"/>
                    </a:cubicBezTo>
                    <a:cubicBezTo>
                      <a:pt x="1894989" y="302037"/>
                      <a:pt x="1904077" y="263453"/>
                      <a:pt x="1915234" y="261447"/>
                    </a:cubicBezTo>
                    <a:close/>
                    <a:moveTo>
                      <a:pt x="1023227" y="312814"/>
                    </a:moveTo>
                    <a:cubicBezTo>
                      <a:pt x="1024556" y="312480"/>
                      <a:pt x="1025920" y="313017"/>
                      <a:pt x="1027324" y="314635"/>
                    </a:cubicBezTo>
                    <a:cubicBezTo>
                      <a:pt x="1038548" y="327576"/>
                      <a:pt x="1023054" y="352778"/>
                      <a:pt x="1014517" y="389563"/>
                    </a:cubicBezTo>
                    <a:cubicBezTo>
                      <a:pt x="1005979" y="426347"/>
                      <a:pt x="983562" y="439437"/>
                      <a:pt x="979129" y="423559"/>
                    </a:cubicBezTo>
                    <a:cubicBezTo>
                      <a:pt x="974696" y="407683"/>
                      <a:pt x="991281" y="394234"/>
                      <a:pt x="999314" y="376080"/>
                    </a:cubicBezTo>
                    <a:cubicBezTo>
                      <a:pt x="1006342" y="360195"/>
                      <a:pt x="1013922" y="315157"/>
                      <a:pt x="1023227" y="312814"/>
                    </a:cubicBezTo>
                    <a:close/>
                    <a:moveTo>
                      <a:pt x="1659880" y="261446"/>
                    </a:moveTo>
                    <a:cubicBezTo>
                      <a:pt x="1661474" y="261160"/>
                      <a:pt x="1663110" y="261620"/>
                      <a:pt x="1664793" y="263006"/>
                    </a:cubicBezTo>
                    <a:cubicBezTo>
                      <a:pt x="1678252" y="274093"/>
                      <a:pt x="1659673" y="295683"/>
                      <a:pt x="1649437" y="327196"/>
                    </a:cubicBezTo>
                    <a:cubicBezTo>
                      <a:pt x="1639201" y="358709"/>
                      <a:pt x="1612321" y="369923"/>
                      <a:pt x="1607005" y="356321"/>
                    </a:cubicBezTo>
                    <a:cubicBezTo>
                      <a:pt x="1601690" y="342720"/>
                      <a:pt x="1621577" y="331198"/>
                      <a:pt x="1631208" y="315645"/>
                    </a:cubicBezTo>
                    <a:cubicBezTo>
                      <a:pt x="1639635" y="302037"/>
                      <a:pt x="1648724" y="263453"/>
                      <a:pt x="1659880" y="261446"/>
                    </a:cubicBezTo>
                    <a:close/>
                    <a:moveTo>
                      <a:pt x="767874" y="312815"/>
                    </a:moveTo>
                    <a:cubicBezTo>
                      <a:pt x="769204" y="312481"/>
                      <a:pt x="770567" y="313017"/>
                      <a:pt x="771971" y="314635"/>
                    </a:cubicBezTo>
                    <a:cubicBezTo>
                      <a:pt x="783195" y="327576"/>
                      <a:pt x="767701" y="352778"/>
                      <a:pt x="759164" y="389563"/>
                    </a:cubicBezTo>
                    <a:cubicBezTo>
                      <a:pt x="750627" y="426347"/>
                      <a:pt x="728209" y="439436"/>
                      <a:pt x="723776" y="423560"/>
                    </a:cubicBezTo>
                    <a:cubicBezTo>
                      <a:pt x="719343" y="407683"/>
                      <a:pt x="735929" y="394234"/>
                      <a:pt x="743962" y="376080"/>
                    </a:cubicBezTo>
                    <a:cubicBezTo>
                      <a:pt x="750990" y="360195"/>
                      <a:pt x="758570" y="315157"/>
                      <a:pt x="767874" y="312815"/>
                    </a:cubicBezTo>
                    <a:close/>
                    <a:moveTo>
                      <a:pt x="2439187" y="195026"/>
                    </a:moveTo>
                    <a:lnTo>
                      <a:pt x="2446558" y="197401"/>
                    </a:lnTo>
                    <a:lnTo>
                      <a:pt x="2452647" y="198923"/>
                    </a:lnTo>
                    <a:lnTo>
                      <a:pt x="2446914" y="204088"/>
                    </a:lnTo>
                    <a:close/>
                    <a:moveTo>
                      <a:pt x="1404527" y="261446"/>
                    </a:moveTo>
                    <a:cubicBezTo>
                      <a:pt x="1406121" y="261160"/>
                      <a:pt x="1407757" y="261620"/>
                      <a:pt x="1409439" y="263006"/>
                    </a:cubicBezTo>
                    <a:cubicBezTo>
                      <a:pt x="1422898" y="274093"/>
                      <a:pt x="1404320" y="295683"/>
                      <a:pt x="1394083" y="327196"/>
                    </a:cubicBezTo>
                    <a:cubicBezTo>
                      <a:pt x="1383848" y="358709"/>
                      <a:pt x="1356967" y="369923"/>
                      <a:pt x="1351652" y="356321"/>
                    </a:cubicBezTo>
                    <a:cubicBezTo>
                      <a:pt x="1346337" y="342720"/>
                      <a:pt x="1366224" y="331198"/>
                      <a:pt x="1375855" y="315645"/>
                    </a:cubicBezTo>
                    <a:cubicBezTo>
                      <a:pt x="1384282" y="302037"/>
                      <a:pt x="1393370" y="263453"/>
                      <a:pt x="1404527" y="261446"/>
                    </a:cubicBezTo>
                    <a:close/>
                    <a:moveTo>
                      <a:pt x="506651" y="312814"/>
                    </a:moveTo>
                    <a:cubicBezTo>
                      <a:pt x="507980" y="312480"/>
                      <a:pt x="509345" y="313017"/>
                      <a:pt x="510748" y="314635"/>
                    </a:cubicBezTo>
                    <a:cubicBezTo>
                      <a:pt x="521973" y="327576"/>
                      <a:pt x="506478" y="352778"/>
                      <a:pt x="497941" y="389563"/>
                    </a:cubicBezTo>
                    <a:cubicBezTo>
                      <a:pt x="489405" y="426347"/>
                      <a:pt x="466986" y="439436"/>
                      <a:pt x="462553" y="423560"/>
                    </a:cubicBezTo>
                    <a:cubicBezTo>
                      <a:pt x="458120" y="407683"/>
                      <a:pt x="474707" y="394234"/>
                      <a:pt x="482739" y="376080"/>
                    </a:cubicBezTo>
                    <a:cubicBezTo>
                      <a:pt x="489767" y="360195"/>
                      <a:pt x="497347" y="315157"/>
                      <a:pt x="506651" y="312814"/>
                    </a:cubicBezTo>
                    <a:close/>
                    <a:moveTo>
                      <a:pt x="2397131" y="181469"/>
                    </a:moveTo>
                    <a:lnTo>
                      <a:pt x="2419975" y="188832"/>
                    </a:lnTo>
                    <a:lnTo>
                      <a:pt x="2422755" y="201257"/>
                    </a:lnTo>
                    <a:cubicBezTo>
                      <a:pt x="2428273" y="212871"/>
                      <a:pt x="2434276" y="209705"/>
                      <a:pt x="2440289" y="214814"/>
                    </a:cubicBezTo>
                    <a:cubicBezTo>
                      <a:pt x="2446302" y="219923"/>
                      <a:pt x="2459666" y="227373"/>
                      <a:pt x="2458832" y="231906"/>
                    </a:cubicBezTo>
                    <a:cubicBezTo>
                      <a:pt x="2457998" y="236439"/>
                      <a:pt x="2448150" y="243564"/>
                      <a:pt x="2435285" y="242010"/>
                    </a:cubicBezTo>
                    <a:cubicBezTo>
                      <a:pt x="2422421" y="240458"/>
                      <a:pt x="2424894" y="242698"/>
                      <a:pt x="2411738" y="252607"/>
                    </a:cubicBezTo>
                    <a:cubicBezTo>
                      <a:pt x="2398583" y="262518"/>
                      <a:pt x="2368141" y="312884"/>
                      <a:pt x="2356352" y="301474"/>
                    </a:cubicBezTo>
                    <a:cubicBezTo>
                      <a:pt x="2344562" y="290063"/>
                      <a:pt x="2384246" y="238964"/>
                      <a:pt x="2392716" y="212906"/>
                    </a:cubicBezTo>
                    <a:close/>
                    <a:moveTo>
                      <a:pt x="2322475" y="185159"/>
                    </a:moveTo>
                    <a:cubicBezTo>
                      <a:pt x="2332155" y="182440"/>
                      <a:pt x="2334300" y="198748"/>
                      <a:pt x="2334300" y="215510"/>
                    </a:cubicBezTo>
                    <a:cubicBezTo>
                      <a:pt x="2334300" y="232272"/>
                      <a:pt x="2329836" y="245861"/>
                      <a:pt x="2324330" y="245861"/>
                    </a:cubicBezTo>
                    <a:cubicBezTo>
                      <a:pt x="2318824" y="245861"/>
                      <a:pt x="2314669" y="225627"/>
                      <a:pt x="2314360" y="215510"/>
                    </a:cubicBezTo>
                    <a:cubicBezTo>
                      <a:pt x="2314051" y="205393"/>
                      <a:pt x="2312795" y="187878"/>
                      <a:pt x="2322475" y="185159"/>
                    </a:cubicBezTo>
                    <a:close/>
                    <a:moveTo>
                      <a:pt x="1143304" y="261446"/>
                    </a:moveTo>
                    <a:cubicBezTo>
                      <a:pt x="1144898" y="261160"/>
                      <a:pt x="1146534" y="261620"/>
                      <a:pt x="1148217" y="263006"/>
                    </a:cubicBezTo>
                    <a:cubicBezTo>
                      <a:pt x="1161675" y="274093"/>
                      <a:pt x="1143097" y="295683"/>
                      <a:pt x="1132861" y="327196"/>
                    </a:cubicBezTo>
                    <a:cubicBezTo>
                      <a:pt x="1122624" y="358709"/>
                      <a:pt x="1095744" y="369923"/>
                      <a:pt x="1090429" y="356321"/>
                    </a:cubicBezTo>
                    <a:cubicBezTo>
                      <a:pt x="1085114" y="342720"/>
                      <a:pt x="1105001" y="331198"/>
                      <a:pt x="1114632" y="315645"/>
                    </a:cubicBezTo>
                    <a:cubicBezTo>
                      <a:pt x="1123059" y="302037"/>
                      <a:pt x="1132147" y="263453"/>
                      <a:pt x="1143304" y="261446"/>
                    </a:cubicBezTo>
                    <a:close/>
                    <a:moveTo>
                      <a:pt x="2291192" y="177040"/>
                    </a:moveTo>
                    <a:cubicBezTo>
                      <a:pt x="2300931" y="174774"/>
                      <a:pt x="2299579" y="229001"/>
                      <a:pt x="2304181" y="242557"/>
                    </a:cubicBezTo>
                    <a:cubicBezTo>
                      <a:pt x="2308783" y="256113"/>
                      <a:pt x="2313790" y="252418"/>
                      <a:pt x="2318805" y="258382"/>
                    </a:cubicBezTo>
                    <a:cubicBezTo>
                      <a:pt x="2323820" y="264344"/>
                      <a:pt x="2334965" y="273041"/>
                      <a:pt x="2334269" y="278333"/>
                    </a:cubicBezTo>
                    <a:cubicBezTo>
                      <a:pt x="2333574" y="283624"/>
                      <a:pt x="2325361" y="291940"/>
                      <a:pt x="2314632" y="290128"/>
                    </a:cubicBezTo>
                    <a:cubicBezTo>
                      <a:pt x="2303902" y="288315"/>
                      <a:pt x="2305965" y="290929"/>
                      <a:pt x="2294993" y="302496"/>
                    </a:cubicBezTo>
                    <a:cubicBezTo>
                      <a:pt x="2284021" y="314066"/>
                      <a:pt x="2258633" y="372857"/>
                      <a:pt x="2248801" y="359537"/>
                    </a:cubicBezTo>
                    <a:cubicBezTo>
                      <a:pt x="2238968" y="346218"/>
                      <a:pt x="2272064" y="286571"/>
                      <a:pt x="2279130" y="256154"/>
                    </a:cubicBezTo>
                    <a:cubicBezTo>
                      <a:pt x="2286195" y="225738"/>
                      <a:pt x="2281452" y="179306"/>
                      <a:pt x="2291192" y="177040"/>
                    </a:cubicBezTo>
                    <a:close/>
                    <a:moveTo>
                      <a:pt x="251298" y="312815"/>
                    </a:moveTo>
                    <a:cubicBezTo>
                      <a:pt x="252628" y="312481"/>
                      <a:pt x="253992" y="313017"/>
                      <a:pt x="255395" y="314635"/>
                    </a:cubicBezTo>
                    <a:cubicBezTo>
                      <a:pt x="266620" y="327576"/>
                      <a:pt x="251126" y="352778"/>
                      <a:pt x="242588" y="389563"/>
                    </a:cubicBezTo>
                    <a:cubicBezTo>
                      <a:pt x="234051" y="426347"/>
                      <a:pt x="211633" y="439436"/>
                      <a:pt x="207201" y="423560"/>
                    </a:cubicBezTo>
                    <a:cubicBezTo>
                      <a:pt x="202768" y="407683"/>
                      <a:pt x="219353" y="394234"/>
                      <a:pt x="227385" y="376080"/>
                    </a:cubicBezTo>
                    <a:cubicBezTo>
                      <a:pt x="234414" y="360195"/>
                      <a:pt x="241993" y="315157"/>
                      <a:pt x="251298" y="312815"/>
                    </a:cubicBezTo>
                    <a:close/>
                    <a:moveTo>
                      <a:pt x="2061252" y="185159"/>
                    </a:moveTo>
                    <a:cubicBezTo>
                      <a:pt x="2070932" y="182440"/>
                      <a:pt x="2073077" y="198748"/>
                      <a:pt x="2073077" y="215510"/>
                    </a:cubicBezTo>
                    <a:cubicBezTo>
                      <a:pt x="2073077" y="232272"/>
                      <a:pt x="2068613" y="245861"/>
                      <a:pt x="2063107" y="245861"/>
                    </a:cubicBezTo>
                    <a:cubicBezTo>
                      <a:pt x="2057601" y="245861"/>
                      <a:pt x="2053446" y="225627"/>
                      <a:pt x="2053137" y="215510"/>
                    </a:cubicBezTo>
                    <a:cubicBezTo>
                      <a:pt x="2052828" y="205393"/>
                      <a:pt x="2051572" y="187878"/>
                      <a:pt x="2061252" y="185159"/>
                    </a:cubicBezTo>
                    <a:close/>
                    <a:moveTo>
                      <a:pt x="887951" y="261446"/>
                    </a:moveTo>
                    <a:cubicBezTo>
                      <a:pt x="889545" y="261161"/>
                      <a:pt x="891181" y="261620"/>
                      <a:pt x="892863" y="263006"/>
                    </a:cubicBezTo>
                    <a:cubicBezTo>
                      <a:pt x="906322" y="274093"/>
                      <a:pt x="887744" y="295683"/>
                      <a:pt x="877507" y="327196"/>
                    </a:cubicBezTo>
                    <a:cubicBezTo>
                      <a:pt x="867271" y="358709"/>
                      <a:pt x="840391" y="369922"/>
                      <a:pt x="835075" y="356321"/>
                    </a:cubicBezTo>
                    <a:cubicBezTo>
                      <a:pt x="829761" y="342720"/>
                      <a:pt x="849648" y="331198"/>
                      <a:pt x="859278" y="315645"/>
                    </a:cubicBezTo>
                    <a:cubicBezTo>
                      <a:pt x="867706" y="302037"/>
                      <a:pt x="876794" y="263453"/>
                      <a:pt x="887951" y="261446"/>
                    </a:cubicBezTo>
                    <a:close/>
                    <a:moveTo>
                      <a:pt x="2029969" y="177040"/>
                    </a:moveTo>
                    <a:cubicBezTo>
                      <a:pt x="2039708" y="174773"/>
                      <a:pt x="2038356" y="229000"/>
                      <a:pt x="2042958" y="242557"/>
                    </a:cubicBezTo>
                    <a:cubicBezTo>
                      <a:pt x="2047560" y="256113"/>
                      <a:pt x="2052567" y="252419"/>
                      <a:pt x="2057582" y="258382"/>
                    </a:cubicBezTo>
                    <a:cubicBezTo>
                      <a:pt x="2062597" y="264344"/>
                      <a:pt x="2073742" y="273041"/>
                      <a:pt x="2073046" y="278333"/>
                    </a:cubicBezTo>
                    <a:cubicBezTo>
                      <a:pt x="2072351" y="283624"/>
                      <a:pt x="2064138" y="291940"/>
                      <a:pt x="2053409" y="290127"/>
                    </a:cubicBezTo>
                    <a:cubicBezTo>
                      <a:pt x="2042679" y="288315"/>
                      <a:pt x="2044742" y="290929"/>
                      <a:pt x="2033770" y="302496"/>
                    </a:cubicBezTo>
                    <a:cubicBezTo>
                      <a:pt x="2022798" y="314066"/>
                      <a:pt x="1997411" y="372857"/>
                      <a:pt x="1987579" y="359537"/>
                    </a:cubicBezTo>
                    <a:cubicBezTo>
                      <a:pt x="1977746" y="346218"/>
                      <a:pt x="2010842" y="286571"/>
                      <a:pt x="2017907" y="256154"/>
                    </a:cubicBezTo>
                    <a:cubicBezTo>
                      <a:pt x="2024972" y="225738"/>
                      <a:pt x="2020229" y="179306"/>
                      <a:pt x="2029969" y="177040"/>
                    </a:cubicBezTo>
                    <a:close/>
                    <a:moveTo>
                      <a:pt x="1805899" y="185159"/>
                    </a:moveTo>
                    <a:cubicBezTo>
                      <a:pt x="1815579" y="182440"/>
                      <a:pt x="1817724" y="198748"/>
                      <a:pt x="1817724" y="215510"/>
                    </a:cubicBezTo>
                    <a:cubicBezTo>
                      <a:pt x="1817724" y="232272"/>
                      <a:pt x="1813260" y="245861"/>
                      <a:pt x="1807754" y="245861"/>
                    </a:cubicBezTo>
                    <a:cubicBezTo>
                      <a:pt x="1802248" y="245861"/>
                      <a:pt x="1798092" y="225627"/>
                      <a:pt x="1797783" y="215510"/>
                    </a:cubicBezTo>
                    <a:cubicBezTo>
                      <a:pt x="1797474" y="205393"/>
                      <a:pt x="1796218" y="187878"/>
                      <a:pt x="1805899" y="185159"/>
                    </a:cubicBezTo>
                    <a:close/>
                    <a:moveTo>
                      <a:pt x="632598" y="261446"/>
                    </a:moveTo>
                    <a:cubicBezTo>
                      <a:pt x="634192" y="261161"/>
                      <a:pt x="635828" y="261620"/>
                      <a:pt x="637510" y="263006"/>
                    </a:cubicBezTo>
                    <a:cubicBezTo>
                      <a:pt x="650969" y="274093"/>
                      <a:pt x="632390" y="295683"/>
                      <a:pt x="622155" y="327196"/>
                    </a:cubicBezTo>
                    <a:cubicBezTo>
                      <a:pt x="611918" y="358709"/>
                      <a:pt x="585038" y="369922"/>
                      <a:pt x="579723" y="356321"/>
                    </a:cubicBezTo>
                    <a:cubicBezTo>
                      <a:pt x="574407" y="342720"/>
                      <a:pt x="594294" y="331198"/>
                      <a:pt x="603926" y="315645"/>
                    </a:cubicBezTo>
                    <a:cubicBezTo>
                      <a:pt x="612353" y="302037"/>
                      <a:pt x="621441" y="263453"/>
                      <a:pt x="632598" y="261446"/>
                    </a:cubicBezTo>
                    <a:close/>
                    <a:moveTo>
                      <a:pt x="2189337" y="152086"/>
                    </a:moveTo>
                    <a:cubicBezTo>
                      <a:pt x="2200944" y="149756"/>
                      <a:pt x="2203515" y="163726"/>
                      <a:pt x="2203516" y="178087"/>
                    </a:cubicBezTo>
                    <a:cubicBezTo>
                      <a:pt x="2203515" y="192447"/>
                      <a:pt x="2198164" y="204088"/>
                      <a:pt x="2191561" y="204088"/>
                    </a:cubicBezTo>
                    <a:cubicBezTo>
                      <a:pt x="2184959" y="204088"/>
                      <a:pt x="2179977" y="186754"/>
                      <a:pt x="2179606" y="178087"/>
                    </a:cubicBezTo>
                    <a:cubicBezTo>
                      <a:pt x="2179236" y="169419"/>
                      <a:pt x="2177731" y="154415"/>
                      <a:pt x="2189337" y="152086"/>
                    </a:cubicBezTo>
                    <a:close/>
                    <a:moveTo>
                      <a:pt x="1774615" y="177040"/>
                    </a:moveTo>
                    <a:cubicBezTo>
                      <a:pt x="1784355" y="174774"/>
                      <a:pt x="1783003" y="229001"/>
                      <a:pt x="1787605" y="242557"/>
                    </a:cubicBezTo>
                    <a:cubicBezTo>
                      <a:pt x="1792207" y="256113"/>
                      <a:pt x="1797214" y="252418"/>
                      <a:pt x="1802228" y="258382"/>
                    </a:cubicBezTo>
                    <a:cubicBezTo>
                      <a:pt x="1807243" y="264344"/>
                      <a:pt x="1818388" y="273041"/>
                      <a:pt x="1817693" y="278333"/>
                    </a:cubicBezTo>
                    <a:cubicBezTo>
                      <a:pt x="1816998" y="283624"/>
                      <a:pt x="1808785" y="291940"/>
                      <a:pt x="1798056" y="290128"/>
                    </a:cubicBezTo>
                    <a:cubicBezTo>
                      <a:pt x="1787326" y="288315"/>
                      <a:pt x="1789388" y="290929"/>
                      <a:pt x="1778417" y="302496"/>
                    </a:cubicBezTo>
                    <a:cubicBezTo>
                      <a:pt x="1767445" y="314066"/>
                      <a:pt x="1742058" y="372857"/>
                      <a:pt x="1732225" y="359537"/>
                    </a:cubicBezTo>
                    <a:cubicBezTo>
                      <a:pt x="1722392" y="346218"/>
                      <a:pt x="1755488" y="286571"/>
                      <a:pt x="1762554" y="256154"/>
                    </a:cubicBezTo>
                    <a:cubicBezTo>
                      <a:pt x="1769618" y="225738"/>
                      <a:pt x="1764875" y="179306"/>
                      <a:pt x="1774615" y="177040"/>
                    </a:cubicBezTo>
                    <a:close/>
                    <a:moveTo>
                      <a:pt x="2151827" y="145129"/>
                    </a:moveTo>
                    <a:cubicBezTo>
                      <a:pt x="2163505" y="143188"/>
                      <a:pt x="2161884" y="189643"/>
                      <a:pt x="2167402" y="201258"/>
                    </a:cubicBezTo>
                    <a:cubicBezTo>
                      <a:pt x="2172920" y="212871"/>
                      <a:pt x="2178923" y="209705"/>
                      <a:pt x="2184936" y="214814"/>
                    </a:cubicBezTo>
                    <a:cubicBezTo>
                      <a:pt x="2190949" y="219923"/>
                      <a:pt x="2204313" y="227373"/>
                      <a:pt x="2203479" y="231906"/>
                    </a:cubicBezTo>
                    <a:cubicBezTo>
                      <a:pt x="2202645" y="236439"/>
                      <a:pt x="2192797" y="243563"/>
                      <a:pt x="2179932" y="242010"/>
                    </a:cubicBezTo>
                    <a:cubicBezTo>
                      <a:pt x="2167068" y="240458"/>
                      <a:pt x="2169541" y="242698"/>
                      <a:pt x="2156385" y="252607"/>
                    </a:cubicBezTo>
                    <a:cubicBezTo>
                      <a:pt x="2143230" y="262518"/>
                      <a:pt x="2112789" y="312884"/>
                      <a:pt x="2100999" y="301474"/>
                    </a:cubicBezTo>
                    <a:cubicBezTo>
                      <a:pt x="2089209" y="290063"/>
                      <a:pt x="2128893" y="238964"/>
                      <a:pt x="2137364" y="212906"/>
                    </a:cubicBezTo>
                    <a:cubicBezTo>
                      <a:pt x="2145835" y="186848"/>
                      <a:pt x="2140148" y="147071"/>
                      <a:pt x="2151827" y="145129"/>
                    </a:cubicBezTo>
                    <a:close/>
                    <a:moveTo>
                      <a:pt x="1550545" y="185159"/>
                    </a:moveTo>
                    <a:cubicBezTo>
                      <a:pt x="1560225" y="182440"/>
                      <a:pt x="1562371" y="198748"/>
                      <a:pt x="1562371" y="215510"/>
                    </a:cubicBezTo>
                    <a:cubicBezTo>
                      <a:pt x="1562371" y="232273"/>
                      <a:pt x="1557906" y="245861"/>
                      <a:pt x="1552400" y="245861"/>
                    </a:cubicBezTo>
                    <a:cubicBezTo>
                      <a:pt x="1546894" y="245861"/>
                      <a:pt x="1542739" y="225627"/>
                      <a:pt x="1542430" y="215510"/>
                    </a:cubicBezTo>
                    <a:cubicBezTo>
                      <a:pt x="1542121" y="205393"/>
                      <a:pt x="1540865" y="187878"/>
                      <a:pt x="1550545" y="185159"/>
                    </a:cubicBezTo>
                    <a:close/>
                    <a:moveTo>
                      <a:pt x="2249596" y="133911"/>
                    </a:moveTo>
                    <a:lnTo>
                      <a:pt x="2260731" y="137500"/>
                    </a:lnTo>
                    <a:lnTo>
                      <a:pt x="2270293" y="140271"/>
                    </a:lnTo>
                    <a:lnTo>
                      <a:pt x="2268181" y="146966"/>
                    </a:lnTo>
                    <a:cubicBezTo>
                      <a:pt x="2258328" y="187043"/>
                      <a:pt x="2232457" y="201304"/>
                      <a:pt x="2227341" y="184006"/>
                    </a:cubicBezTo>
                    <a:cubicBezTo>
                      <a:pt x="2224783" y="175358"/>
                      <a:pt x="2228289" y="167370"/>
                      <a:pt x="2233594" y="159072"/>
                    </a:cubicBezTo>
                    <a:close/>
                    <a:moveTo>
                      <a:pt x="371376" y="261446"/>
                    </a:moveTo>
                    <a:cubicBezTo>
                      <a:pt x="372970" y="261161"/>
                      <a:pt x="374605" y="261620"/>
                      <a:pt x="376288" y="263006"/>
                    </a:cubicBezTo>
                    <a:cubicBezTo>
                      <a:pt x="389746" y="274093"/>
                      <a:pt x="371168" y="295683"/>
                      <a:pt x="360932" y="327196"/>
                    </a:cubicBezTo>
                    <a:cubicBezTo>
                      <a:pt x="350696" y="358709"/>
                      <a:pt x="323815" y="369922"/>
                      <a:pt x="318500" y="356321"/>
                    </a:cubicBezTo>
                    <a:cubicBezTo>
                      <a:pt x="313185" y="342720"/>
                      <a:pt x="333072" y="331198"/>
                      <a:pt x="342703" y="315645"/>
                    </a:cubicBezTo>
                    <a:cubicBezTo>
                      <a:pt x="351131" y="302037"/>
                      <a:pt x="360219" y="263453"/>
                      <a:pt x="371376" y="261446"/>
                    </a:cubicBezTo>
                    <a:close/>
                    <a:moveTo>
                      <a:pt x="1928114" y="152085"/>
                    </a:moveTo>
                    <a:cubicBezTo>
                      <a:pt x="1939721" y="149756"/>
                      <a:pt x="1942293" y="163726"/>
                      <a:pt x="1942292" y="178087"/>
                    </a:cubicBezTo>
                    <a:cubicBezTo>
                      <a:pt x="1942293" y="192446"/>
                      <a:pt x="1936941" y="204088"/>
                      <a:pt x="1930338" y="204088"/>
                    </a:cubicBezTo>
                    <a:cubicBezTo>
                      <a:pt x="1923736" y="204088"/>
                      <a:pt x="1918755" y="186754"/>
                      <a:pt x="1918383" y="178087"/>
                    </a:cubicBezTo>
                    <a:cubicBezTo>
                      <a:pt x="1918013" y="169419"/>
                      <a:pt x="1916508" y="154415"/>
                      <a:pt x="1928114" y="152085"/>
                    </a:cubicBezTo>
                    <a:close/>
                    <a:moveTo>
                      <a:pt x="1519262" y="177040"/>
                    </a:moveTo>
                    <a:cubicBezTo>
                      <a:pt x="1529001" y="174774"/>
                      <a:pt x="1527650" y="229001"/>
                      <a:pt x="1532251" y="242557"/>
                    </a:cubicBezTo>
                    <a:cubicBezTo>
                      <a:pt x="1536853" y="256113"/>
                      <a:pt x="1541861" y="252418"/>
                      <a:pt x="1546875" y="258382"/>
                    </a:cubicBezTo>
                    <a:cubicBezTo>
                      <a:pt x="1551890" y="264344"/>
                      <a:pt x="1563035" y="273041"/>
                      <a:pt x="1562340" y="278333"/>
                    </a:cubicBezTo>
                    <a:cubicBezTo>
                      <a:pt x="1561644" y="283624"/>
                      <a:pt x="1553431" y="291940"/>
                      <a:pt x="1542702" y="290128"/>
                    </a:cubicBezTo>
                    <a:cubicBezTo>
                      <a:pt x="1531973" y="288316"/>
                      <a:pt x="1534036" y="290929"/>
                      <a:pt x="1523064" y="302497"/>
                    </a:cubicBezTo>
                    <a:cubicBezTo>
                      <a:pt x="1512092" y="314065"/>
                      <a:pt x="1486704" y="372856"/>
                      <a:pt x="1476872" y="359537"/>
                    </a:cubicBezTo>
                    <a:cubicBezTo>
                      <a:pt x="1467039" y="346218"/>
                      <a:pt x="1500135" y="286571"/>
                      <a:pt x="1507200" y="256154"/>
                    </a:cubicBezTo>
                    <a:cubicBezTo>
                      <a:pt x="1514265" y="225738"/>
                      <a:pt x="1509522" y="179306"/>
                      <a:pt x="1519262" y="177040"/>
                    </a:cubicBezTo>
                    <a:close/>
                    <a:moveTo>
                      <a:pt x="1890604" y="145129"/>
                    </a:moveTo>
                    <a:cubicBezTo>
                      <a:pt x="1902283" y="143188"/>
                      <a:pt x="1900661" y="189643"/>
                      <a:pt x="1906179" y="201257"/>
                    </a:cubicBezTo>
                    <a:cubicBezTo>
                      <a:pt x="1911697" y="212871"/>
                      <a:pt x="1917701" y="209705"/>
                      <a:pt x="1923713" y="214814"/>
                    </a:cubicBezTo>
                    <a:cubicBezTo>
                      <a:pt x="1929727" y="219923"/>
                      <a:pt x="1943090" y="227373"/>
                      <a:pt x="1942256" y="231906"/>
                    </a:cubicBezTo>
                    <a:cubicBezTo>
                      <a:pt x="1941423" y="236439"/>
                      <a:pt x="1931574" y="243564"/>
                      <a:pt x="1918710" y="242010"/>
                    </a:cubicBezTo>
                    <a:cubicBezTo>
                      <a:pt x="1905845" y="240458"/>
                      <a:pt x="1908318" y="242698"/>
                      <a:pt x="1895162" y="252607"/>
                    </a:cubicBezTo>
                    <a:cubicBezTo>
                      <a:pt x="1882007" y="262518"/>
                      <a:pt x="1851566" y="312884"/>
                      <a:pt x="1839776" y="301474"/>
                    </a:cubicBezTo>
                    <a:cubicBezTo>
                      <a:pt x="1827987" y="290063"/>
                      <a:pt x="1867670" y="238964"/>
                      <a:pt x="1876141" y="212906"/>
                    </a:cubicBezTo>
                    <a:cubicBezTo>
                      <a:pt x="1884612" y="186848"/>
                      <a:pt x="1878926" y="147071"/>
                      <a:pt x="1890604" y="145129"/>
                    </a:cubicBezTo>
                    <a:close/>
                    <a:moveTo>
                      <a:pt x="1289322" y="185159"/>
                    </a:moveTo>
                    <a:cubicBezTo>
                      <a:pt x="1299002" y="182440"/>
                      <a:pt x="1301148" y="198748"/>
                      <a:pt x="1301148" y="215510"/>
                    </a:cubicBezTo>
                    <a:cubicBezTo>
                      <a:pt x="1301148" y="232272"/>
                      <a:pt x="1296683" y="245861"/>
                      <a:pt x="1291177" y="245861"/>
                    </a:cubicBezTo>
                    <a:cubicBezTo>
                      <a:pt x="1285671" y="245861"/>
                      <a:pt x="1281516" y="225627"/>
                      <a:pt x="1281207" y="215510"/>
                    </a:cubicBezTo>
                    <a:cubicBezTo>
                      <a:pt x="1280898" y="205393"/>
                      <a:pt x="1279642" y="187878"/>
                      <a:pt x="1289322" y="185159"/>
                    </a:cubicBezTo>
                    <a:close/>
                    <a:moveTo>
                      <a:pt x="116023" y="261446"/>
                    </a:moveTo>
                    <a:cubicBezTo>
                      <a:pt x="117616" y="261161"/>
                      <a:pt x="119253" y="261620"/>
                      <a:pt x="120935" y="263005"/>
                    </a:cubicBezTo>
                    <a:cubicBezTo>
                      <a:pt x="134394" y="274093"/>
                      <a:pt x="115816" y="295683"/>
                      <a:pt x="105579" y="327196"/>
                    </a:cubicBezTo>
                    <a:cubicBezTo>
                      <a:pt x="95342" y="358709"/>
                      <a:pt x="68463" y="369922"/>
                      <a:pt x="63147" y="356321"/>
                    </a:cubicBezTo>
                    <a:cubicBezTo>
                      <a:pt x="57832" y="342720"/>
                      <a:pt x="77719" y="331198"/>
                      <a:pt x="87350" y="315645"/>
                    </a:cubicBezTo>
                    <a:cubicBezTo>
                      <a:pt x="95777" y="302037"/>
                      <a:pt x="104866" y="263453"/>
                      <a:pt x="116023" y="261446"/>
                    </a:cubicBezTo>
                    <a:close/>
                    <a:moveTo>
                      <a:pt x="1672761" y="152086"/>
                    </a:moveTo>
                    <a:cubicBezTo>
                      <a:pt x="1684368" y="149756"/>
                      <a:pt x="1686939" y="163726"/>
                      <a:pt x="1686939" y="178087"/>
                    </a:cubicBezTo>
                    <a:cubicBezTo>
                      <a:pt x="1686939" y="192447"/>
                      <a:pt x="1681588" y="204088"/>
                      <a:pt x="1674985" y="204088"/>
                    </a:cubicBezTo>
                    <a:cubicBezTo>
                      <a:pt x="1668383" y="204088"/>
                      <a:pt x="1663401" y="186754"/>
                      <a:pt x="1663030" y="178087"/>
                    </a:cubicBezTo>
                    <a:cubicBezTo>
                      <a:pt x="1662660" y="169419"/>
                      <a:pt x="1661154" y="154415"/>
                      <a:pt x="1672761" y="152086"/>
                    </a:cubicBezTo>
                    <a:close/>
                    <a:moveTo>
                      <a:pt x="1258039" y="177040"/>
                    </a:moveTo>
                    <a:cubicBezTo>
                      <a:pt x="1267779" y="174774"/>
                      <a:pt x="1266426" y="229001"/>
                      <a:pt x="1271028" y="242557"/>
                    </a:cubicBezTo>
                    <a:cubicBezTo>
                      <a:pt x="1275631" y="256113"/>
                      <a:pt x="1280638" y="252418"/>
                      <a:pt x="1285653" y="258382"/>
                    </a:cubicBezTo>
                    <a:cubicBezTo>
                      <a:pt x="1290667" y="264344"/>
                      <a:pt x="1301812" y="273041"/>
                      <a:pt x="1301117" y="278333"/>
                    </a:cubicBezTo>
                    <a:cubicBezTo>
                      <a:pt x="1300422" y="283624"/>
                      <a:pt x="1292208" y="291940"/>
                      <a:pt x="1281480" y="290128"/>
                    </a:cubicBezTo>
                    <a:cubicBezTo>
                      <a:pt x="1270750" y="288316"/>
                      <a:pt x="1272813" y="290929"/>
                      <a:pt x="1261841" y="302497"/>
                    </a:cubicBezTo>
                    <a:cubicBezTo>
                      <a:pt x="1250869" y="314066"/>
                      <a:pt x="1225481" y="372857"/>
                      <a:pt x="1215649" y="359537"/>
                    </a:cubicBezTo>
                    <a:cubicBezTo>
                      <a:pt x="1205816" y="346218"/>
                      <a:pt x="1238912" y="286571"/>
                      <a:pt x="1245977" y="256154"/>
                    </a:cubicBezTo>
                    <a:cubicBezTo>
                      <a:pt x="1253043" y="225738"/>
                      <a:pt x="1248299" y="179306"/>
                      <a:pt x="1258039" y="177040"/>
                    </a:cubicBezTo>
                    <a:close/>
                    <a:moveTo>
                      <a:pt x="1635251" y="145129"/>
                    </a:moveTo>
                    <a:cubicBezTo>
                      <a:pt x="1646929" y="143188"/>
                      <a:pt x="1645307" y="189643"/>
                      <a:pt x="1650826" y="201258"/>
                    </a:cubicBezTo>
                    <a:cubicBezTo>
                      <a:pt x="1656344" y="212871"/>
                      <a:pt x="1662347" y="209706"/>
                      <a:pt x="1668360" y="214814"/>
                    </a:cubicBezTo>
                    <a:cubicBezTo>
                      <a:pt x="1674373" y="219923"/>
                      <a:pt x="1687737" y="227373"/>
                      <a:pt x="1686903" y="231906"/>
                    </a:cubicBezTo>
                    <a:cubicBezTo>
                      <a:pt x="1686069" y="236439"/>
                      <a:pt x="1676221" y="243563"/>
                      <a:pt x="1663356" y="242010"/>
                    </a:cubicBezTo>
                    <a:cubicBezTo>
                      <a:pt x="1650492" y="240458"/>
                      <a:pt x="1652964" y="242698"/>
                      <a:pt x="1639809" y="252607"/>
                    </a:cubicBezTo>
                    <a:cubicBezTo>
                      <a:pt x="1626653" y="262518"/>
                      <a:pt x="1596213" y="312884"/>
                      <a:pt x="1584423" y="301473"/>
                    </a:cubicBezTo>
                    <a:cubicBezTo>
                      <a:pt x="1572633" y="290063"/>
                      <a:pt x="1612317" y="238964"/>
                      <a:pt x="1620788" y="212906"/>
                    </a:cubicBezTo>
                    <a:cubicBezTo>
                      <a:pt x="1629259" y="186848"/>
                      <a:pt x="1623572" y="147071"/>
                      <a:pt x="1635251" y="145129"/>
                    </a:cubicBezTo>
                    <a:close/>
                    <a:moveTo>
                      <a:pt x="1033969" y="185160"/>
                    </a:moveTo>
                    <a:cubicBezTo>
                      <a:pt x="1043649" y="182440"/>
                      <a:pt x="1045795" y="198748"/>
                      <a:pt x="1045794" y="215510"/>
                    </a:cubicBezTo>
                    <a:cubicBezTo>
                      <a:pt x="1045795" y="232273"/>
                      <a:pt x="1041330" y="245861"/>
                      <a:pt x="1035824" y="245861"/>
                    </a:cubicBezTo>
                    <a:cubicBezTo>
                      <a:pt x="1030317" y="245861"/>
                      <a:pt x="1026163" y="225627"/>
                      <a:pt x="1025854" y="215510"/>
                    </a:cubicBezTo>
                    <a:cubicBezTo>
                      <a:pt x="1025545" y="205393"/>
                      <a:pt x="1024289" y="187878"/>
                      <a:pt x="1033969" y="185160"/>
                    </a:cubicBezTo>
                    <a:close/>
                    <a:moveTo>
                      <a:pt x="1417408" y="152086"/>
                    </a:moveTo>
                    <a:cubicBezTo>
                      <a:pt x="1429014" y="149756"/>
                      <a:pt x="1431586" y="163727"/>
                      <a:pt x="1431586" y="178087"/>
                    </a:cubicBezTo>
                    <a:cubicBezTo>
                      <a:pt x="1431586" y="192447"/>
                      <a:pt x="1426234" y="204088"/>
                      <a:pt x="1419632" y="204088"/>
                    </a:cubicBezTo>
                    <a:cubicBezTo>
                      <a:pt x="1413029" y="204088"/>
                      <a:pt x="1408048" y="186754"/>
                      <a:pt x="1407677" y="178087"/>
                    </a:cubicBezTo>
                    <a:cubicBezTo>
                      <a:pt x="1407307" y="169419"/>
                      <a:pt x="1405801" y="154415"/>
                      <a:pt x="1417408" y="152086"/>
                    </a:cubicBezTo>
                    <a:close/>
                    <a:moveTo>
                      <a:pt x="1002685" y="177039"/>
                    </a:moveTo>
                    <a:cubicBezTo>
                      <a:pt x="1012425" y="174774"/>
                      <a:pt x="1011073" y="229001"/>
                      <a:pt x="1015675" y="242557"/>
                    </a:cubicBezTo>
                    <a:cubicBezTo>
                      <a:pt x="1020277" y="256113"/>
                      <a:pt x="1025284" y="252418"/>
                      <a:pt x="1030299" y="258382"/>
                    </a:cubicBezTo>
                    <a:cubicBezTo>
                      <a:pt x="1035314" y="264344"/>
                      <a:pt x="1046459" y="273041"/>
                      <a:pt x="1045764" y="278333"/>
                    </a:cubicBezTo>
                    <a:cubicBezTo>
                      <a:pt x="1045068" y="283624"/>
                      <a:pt x="1036854" y="291940"/>
                      <a:pt x="1026126" y="290128"/>
                    </a:cubicBezTo>
                    <a:cubicBezTo>
                      <a:pt x="1015396" y="288316"/>
                      <a:pt x="1017459" y="290929"/>
                      <a:pt x="1006487" y="302497"/>
                    </a:cubicBezTo>
                    <a:cubicBezTo>
                      <a:pt x="995515" y="314065"/>
                      <a:pt x="970128" y="372856"/>
                      <a:pt x="960296" y="359537"/>
                    </a:cubicBezTo>
                    <a:cubicBezTo>
                      <a:pt x="950463" y="346218"/>
                      <a:pt x="983559" y="286571"/>
                      <a:pt x="990624" y="256154"/>
                    </a:cubicBezTo>
                    <a:cubicBezTo>
                      <a:pt x="997689" y="225738"/>
                      <a:pt x="992946" y="179306"/>
                      <a:pt x="1002685" y="177039"/>
                    </a:cubicBezTo>
                    <a:close/>
                    <a:moveTo>
                      <a:pt x="2125922" y="98433"/>
                    </a:moveTo>
                    <a:lnTo>
                      <a:pt x="2148553" y="104991"/>
                    </a:lnTo>
                    <a:lnTo>
                      <a:pt x="2135825" y="129273"/>
                    </a:lnTo>
                    <a:cubicBezTo>
                      <a:pt x="2124011" y="158178"/>
                      <a:pt x="2092990" y="168464"/>
                      <a:pt x="2086856" y="155988"/>
                    </a:cubicBezTo>
                    <a:cubicBezTo>
                      <a:pt x="2080722" y="143512"/>
                      <a:pt x="2103672" y="132943"/>
                      <a:pt x="2114787" y="118677"/>
                    </a:cubicBezTo>
                    <a:cubicBezTo>
                      <a:pt x="2117219" y="115557"/>
                      <a:pt x="2119698" y="111004"/>
                      <a:pt x="2122250" y="105902"/>
                    </a:cubicBezTo>
                    <a:close/>
                    <a:moveTo>
                      <a:pt x="1379898" y="145129"/>
                    </a:moveTo>
                    <a:cubicBezTo>
                      <a:pt x="1391576" y="143188"/>
                      <a:pt x="1389954" y="189643"/>
                      <a:pt x="1395473" y="201258"/>
                    </a:cubicBezTo>
                    <a:cubicBezTo>
                      <a:pt x="1400991" y="212871"/>
                      <a:pt x="1406994" y="209706"/>
                      <a:pt x="1413007" y="214814"/>
                    </a:cubicBezTo>
                    <a:cubicBezTo>
                      <a:pt x="1419020" y="219922"/>
                      <a:pt x="1432383" y="227374"/>
                      <a:pt x="1431550" y="231906"/>
                    </a:cubicBezTo>
                    <a:cubicBezTo>
                      <a:pt x="1430716" y="236439"/>
                      <a:pt x="1420868" y="243563"/>
                      <a:pt x="1408003" y="242010"/>
                    </a:cubicBezTo>
                    <a:cubicBezTo>
                      <a:pt x="1395139" y="240458"/>
                      <a:pt x="1397611" y="242698"/>
                      <a:pt x="1384456" y="252607"/>
                    </a:cubicBezTo>
                    <a:cubicBezTo>
                      <a:pt x="1371300" y="262518"/>
                      <a:pt x="1340859" y="312884"/>
                      <a:pt x="1329070" y="301473"/>
                    </a:cubicBezTo>
                    <a:cubicBezTo>
                      <a:pt x="1317280" y="290063"/>
                      <a:pt x="1356963" y="238964"/>
                      <a:pt x="1365435" y="212906"/>
                    </a:cubicBezTo>
                    <a:cubicBezTo>
                      <a:pt x="1373906" y="186848"/>
                      <a:pt x="1368219" y="147070"/>
                      <a:pt x="1379898" y="145129"/>
                    </a:cubicBezTo>
                    <a:close/>
                    <a:moveTo>
                      <a:pt x="778616" y="185159"/>
                    </a:moveTo>
                    <a:cubicBezTo>
                      <a:pt x="788296" y="182440"/>
                      <a:pt x="790442" y="198748"/>
                      <a:pt x="790442" y="215510"/>
                    </a:cubicBezTo>
                    <a:cubicBezTo>
                      <a:pt x="790442" y="232273"/>
                      <a:pt x="785977" y="245861"/>
                      <a:pt x="780471" y="245861"/>
                    </a:cubicBezTo>
                    <a:cubicBezTo>
                      <a:pt x="774965" y="245861"/>
                      <a:pt x="770811" y="225627"/>
                      <a:pt x="770501" y="215510"/>
                    </a:cubicBezTo>
                    <a:cubicBezTo>
                      <a:pt x="770192" y="205393"/>
                      <a:pt x="768936" y="187878"/>
                      <a:pt x="778616" y="185159"/>
                    </a:cubicBezTo>
                    <a:close/>
                    <a:moveTo>
                      <a:pt x="1156185" y="152086"/>
                    </a:moveTo>
                    <a:cubicBezTo>
                      <a:pt x="1167791" y="149756"/>
                      <a:pt x="1170363" y="163726"/>
                      <a:pt x="1170363" y="178087"/>
                    </a:cubicBezTo>
                    <a:cubicBezTo>
                      <a:pt x="1170363" y="192447"/>
                      <a:pt x="1165011" y="204088"/>
                      <a:pt x="1158409" y="204088"/>
                    </a:cubicBezTo>
                    <a:cubicBezTo>
                      <a:pt x="1151807" y="204088"/>
                      <a:pt x="1146825" y="186754"/>
                      <a:pt x="1146454" y="178087"/>
                    </a:cubicBezTo>
                    <a:cubicBezTo>
                      <a:pt x="1146084" y="169419"/>
                      <a:pt x="1144578" y="154415"/>
                      <a:pt x="1156185" y="152086"/>
                    </a:cubicBezTo>
                    <a:close/>
                    <a:moveTo>
                      <a:pt x="747333" y="177040"/>
                    </a:moveTo>
                    <a:cubicBezTo>
                      <a:pt x="757073" y="174774"/>
                      <a:pt x="755721" y="229000"/>
                      <a:pt x="760322" y="242557"/>
                    </a:cubicBezTo>
                    <a:cubicBezTo>
                      <a:pt x="764925" y="256113"/>
                      <a:pt x="769931" y="252418"/>
                      <a:pt x="774946" y="258381"/>
                    </a:cubicBezTo>
                    <a:cubicBezTo>
                      <a:pt x="779961" y="264344"/>
                      <a:pt x="791106" y="273041"/>
                      <a:pt x="790411" y="278333"/>
                    </a:cubicBezTo>
                    <a:cubicBezTo>
                      <a:pt x="789716" y="283624"/>
                      <a:pt x="781502" y="291940"/>
                      <a:pt x="770773" y="290127"/>
                    </a:cubicBezTo>
                    <a:cubicBezTo>
                      <a:pt x="760044" y="288316"/>
                      <a:pt x="762106" y="290929"/>
                      <a:pt x="751135" y="302497"/>
                    </a:cubicBezTo>
                    <a:cubicBezTo>
                      <a:pt x="740163" y="314065"/>
                      <a:pt x="714775" y="372857"/>
                      <a:pt x="704943" y="359537"/>
                    </a:cubicBezTo>
                    <a:cubicBezTo>
                      <a:pt x="695110" y="346218"/>
                      <a:pt x="728206" y="286571"/>
                      <a:pt x="735271" y="256155"/>
                    </a:cubicBezTo>
                    <a:cubicBezTo>
                      <a:pt x="742336" y="225738"/>
                      <a:pt x="737593" y="179306"/>
                      <a:pt x="747333" y="177040"/>
                    </a:cubicBezTo>
                    <a:close/>
                    <a:moveTo>
                      <a:pt x="2064654" y="84380"/>
                    </a:moveTo>
                    <a:lnTo>
                      <a:pt x="2093341" y="89464"/>
                    </a:lnTo>
                    <a:lnTo>
                      <a:pt x="2092163" y="90601"/>
                    </a:lnTo>
                    <a:cubicBezTo>
                      <a:pt x="2079782" y="101978"/>
                      <a:pt x="2067598" y="110912"/>
                      <a:pt x="2060795" y="105678"/>
                    </a:cubicBezTo>
                    <a:cubicBezTo>
                      <a:pt x="2057393" y="103062"/>
                      <a:pt x="2057704" y="98170"/>
                      <a:pt x="2060237" y="91931"/>
                    </a:cubicBezTo>
                    <a:close/>
                    <a:moveTo>
                      <a:pt x="1118675" y="145129"/>
                    </a:moveTo>
                    <a:cubicBezTo>
                      <a:pt x="1130353" y="143188"/>
                      <a:pt x="1128731" y="189643"/>
                      <a:pt x="1134250" y="201258"/>
                    </a:cubicBezTo>
                    <a:cubicBezTo>
                      <a:pt x="1139768" y="212871"/>
                      <a:pt x="1145771" y="209706"/>
                      <a:pt x="1151784" y="214814"/>
                    </a:cubicBezTo>
                    <a:cubicBezTo>
                      <a:pt x="1157797" y="219923"/>
                      <a:pt x="1171161" y="227373"/>
                      <a:pt x="1170327" y="231906"/>
                    </a:cubicBezTo>
                    <a:cubicBezTo>
                      <a:pt x="1169493" y="236439"/>
                      <a:pt x="1159645" y="243563"/>
                      <a:pt x="1146780" y="242010"/>
                    </a:cubicBezTo>
                    <a:cubicBezTo>
                      <a:pt x="1133916" y="240458"/>
                      <a:pt x="1136388" y="242698"/>
                      <a:pt x="1123233" y="252607"/>
                    </a:cubicBezTo>
                    <a:cubicBezTo>
                      <a:pt x="1110077" y="262518"/>
                      <a:pt x="1079636" y="312884"/>
                      <a:pt x="1067847" y="301473"/>
                    </a:cubicBezTo>
                    <a:cubicBezTo>
                      <a:pt x="1056057" y="290063"/>
                      <a:pt x="1095741" y="238964"/>
                      <a:pt x="1104212" y="212906"/>
                    </a:cubicBezTo>
                    <a:cubicBezTo>
                      <a:pt x="1112683" y="186848"/>
                      <a:pt x="1106996" y="147071"/>
                      <a:pt x="1118675" y="145129"/>
                    </a:cubicBezTo>
                    <a:close/>
                    <a:moveTo>
                      <a:pt x="517394" y="185160"/>
                    </a:moveTo>
                    <a:cubicBezTo>
                      <a:pt x="527074" y="182440"/>
                      <a:pt x="529218" y="198748"/>
                      <a:pt x="529218" y="215510"/>
                    </a:cubicBezTo>
                    <a:cubicBezTo>
                      <a:pt x="529218" y="232273"/>
                      <a:pt x="524754" y="245861"/>
                      <a:pt x="519248" y="245861"/>
                    </a:cubicBezTo>
                    <a:cubicBezTo>
                      <a:pt x="513742" y="245861"/>
                      <a:pt x="509587" y="225627"/>
                      <a:pt x="509278" y="215510"/>
                    </a:cubicBezTo>
                    <a:cubicBezTo>
                      <a:pt x="508969" y="205393"/>
                      <a:pt x="507713" y="187878"/>
                      <a:pt x="517394" y="185160"/>
                    </a:cubicBezTo>
                    <a:close/>
                    <a:moveTo>
                      <a:pt x="900831" y="152085"/>
                    </a:moveTo>
                    <a:cubicBezTo>
                      <a:pt x="912438" y="149756"/>
                      <a:pt x="915010" y="163727"/>
                      <a:pt x="915010" y="178087"/>
                    </a:cubicBezTo>
                    <a:cubicBezTo>
                      <a:pt x="915010" y="192447"/>
                      <a:pt x="909658" y="204088"/>
                      <a:pt x="903056" y="204088"/>
                    </a:cubicBezTo>
                    <a:cubicBezTo>
                      <a:pt x="896453" y="204087"/>
                      <a:pt x="891472" y="186754"/>
                      <a:pt x="891101" y="178087"/>
                    </a:cubicBezTo>
                    <a:cubicBezTo>
                      <a:pt x="890730" y="169419"/>
                      <a:pt x="889225" y="154415"/>
                      <a:pt x="900831" y="152085"/>
                    </a:cubicBezTo>
                    <a:close/>
                    <a:moveTo>
                      <a:pt x="2008692" y="74462"/>
                    </a:moveTo>
                    <a:lnTo>
                      <a:pt x="2022169" y="76851"/>
                    </a:lnTo>
                    <a:lnTo>
                      <a:pt x="2022900" y="96408"/>
                    </a:lnTo>
                    <a:cubicBezTo>
                      <a:pt x="2018818" y="110045"/>
                      <a:pt x="2011885" y="126928"/>
                      <a:pt x="2006958" y="146966"/>
                    </a:cubicBezTo>
                    <a:cubicBezTo>
                      <a:pt x="1997105" y="187043"/>
                      <a:pt x="1971234" y="201304"/>
                      <a:pt x="1966118" y="184005"/>
                    </a:cubicBezTo>
                    <a:cubicBezTo>
                      <a:pt x="1961002" y="166709"/>
                      <a:pt x="1980143" y="152055"/>
                      <a:pt x="1989413" y="132276"/>
                    </a:cubicBezTo>
                    <a:cubicBezTo>
                      <a:pt x="1993469" y="123623"/>
                      <a:pt x="1997683" y="107030"/>
                      <a:pt x="2002226" y="92280"/>
                    </a:cubicBezTo>
                    <a:close/>
                    <a:moveTo>
                      <a:pt x="486110" y="177040"/>
                    </a:moveTo>
                    <a:cubicBezTo>
                      <a:pt x="495850" y="174774"/>
                      <a:pt x="494497" y="229001"/>
                      <a:pt x="499100" y="242557"/>
                    </a:cubicBezTo>
                    <a:cubicBezTo>
                      <a:pt x="503702" y="256113"/>
                      <a:pt x="508709" y="252418"/>
                      <a:pt x="513724" y="258381"/>
                    </a:cubicBezTo>
                    <a:cubicBezTo>
                      <a:pt x="518738" y="264344"/>
                      <a:pt x="529883" y="273041"/>
                      <a:pt x="529188" y="278333"/>
                    </a:cubicBezTo>
                    <a:cubicBezTo>
                      <a:pt x="528492" y="283624"/>
                      <a:pt x="520279" y="291940"/>
                      <a:pt x="509550" y="290128"/>
                    </a:cubicBezTo>
                    <a:cubicBezTo>
                      <a:pt x="498822" y="288316"/>
                      <a:pt x="500884" y="290929"/>
                      <a:pt x="489912" y="302497"/>
                    </a:cubicBezTo>
                    <a:cubicBezTo>
                      <a:pt x="478940" y="314065"/>
                      <a:pt x="453553" y="372857"/>
                      <a:pt x="443720" y="359537"/>
                    </a:cubicBezTo>
                    <a:cubicBezTo>
                      <a:pt x="433887" y="346218"/>
                      <a:pt x="466983" y="286571"/>
                      <a:pt x="474048" y="256154"/>
                    </a:cubicBezTo>
                    <a:cubicBezTo>
                      <a:pt x="481114" y="225738"/>
                      <a:pt x="476371" y="179306"/>
                      <a:pt x="486110" y="177040"/>
                    </a:cubicBezTo>
                    <a:close/>
                    <a:moveTo>
                      <a:pt x="863321" y="145129"/>
                    </a:moveTo>
                    <a:cubicBezTo>
                      <a:pt x="875000" y="143188"/>
                      <a:pt x="873378" y="189644"/>
                      <a:pt x="878896" y="201258"/>
                    </a:cubicBezTo>
                    <a:cubicBezTo>
                      <a:pt x="884415" y="212871"/>
                      <a:pt x="890418" y="209706"/>
                      <a:pt x="896430" y="214814"/>
                    </a:cubicBezTo>
                    <a:cubicBezTo>
                      <a:pt x="902444" y="219922"/>
                      <a:pt x="915807" y="227374"/>
                      <a:pt x="914973" y="231906"/>
                    </a:cubicBezTo>
                    <a:cubicBezTo>
                      <a:pt x="914140" y="236439"/>
                      <a:pt x="904291" y="243563"/>
                      <a:pt x="891427" y="242010"/>
                    </a:cubicBezTo>
                    <a:cubicBezTo>
                      <a:pt x="878562" y="240458"/>
                      <a:pt x="881035" y="242698"/>
                      <a:pt x="867879" y="252607"/>
                    </a:cubicBezTo>
                    <a:cubicBezTo>
                      <a:pt x="854724" y="262518"/>
                      <a:pt x="824283" y="312884"/>
                      <a:pt x="812493" y="301473"/>
                    </a:cubicBezTo>
                    <a:cubicBezTo>
                      <a:pt x="800704" y="290063"/>
                      <a:pt x="840387" y="238964"/>
                      <a:pt x="848858" y="212906"/>
                    </a:cubicBezTo>
                    <a:cubicBezTo>
                      <a:pt x="857330" y="186848"/>
                      <a:pt x="851643" y="147070"/>
                      <a:pt x="863321" y="145129"/>
                    </a:cubicBezTo>
                    <a:close/>
                    <a:moveTo>
                      <a:pt x="262041" y="185159"/>
                    </a:moveTo>
                    <a:cubicBezTo>
                      <a:pt x="271721" y="182440"/>
                      <a:pt x="273865" y="198748"/>
                      <a:pt x="273865" y="215510"/>
                    </a:cubicBezTo>
                    <a:cubicBezTo>
                      <a:pt x="273865" y="232273"/>
                      <a:pt x="269402" y="245861"/>
                      <a:pt x="263896" y="245861"/>
                    </a:cubicBezTo>
                    <a:cubicBezTo>
                      <a:pt x="258389" y="245861"/>
                      <a:pt x="254235" y="225627"/>
                      <a:pt x="253925" y="215510"/>
                    </a:cubicBezTo>
                    <a:cubicBezTo>
                      <a:pt x="253616" y="205393"/>
                      <a:pt x="252361" y="187879"/>
                      <a:pt x="262041" y="185159"/>
                    </a:cubicBezTo>
                    <a:close/>
                    <a:moveTo>
                      <a:pt x="1954590" y="64874"/>
                    </a:moveTo>
                    <a:lnTo>
                      <a:pt x="1984944" y="70253"/>
                    </a:lnTo>
                    <a:lnTo>
                      <a:pt x="1970544" y="93349"/>
                    </a:lnTo>
                    <a:cubicBezTo>
                      <a:pt x="1960218" y="109124"/>
                      <a:pt x="1950056" y="121510"/>
                      <a:pt x="1944383" y="114254"/>
                    </a:cubicBezTo>
                    <a:cubicBezTo>
                      <a:pt x="1938709" y="106999"/>
                      <a:pt x="1945420" y="87124"/>
                      <a:pt x="1954570" y="64922"/>
                    </a:cubicBezTo>
                    <a:close/>
                    <a:moveTo>
                      <a:pt x="1886655" y="68963"/>
                    </a:moveTo>
                    <a:cubicBezTo>
                      <a:pt x="1888494" y="68700"/>
                      <a:pt x="1890383" y="69123"/>
                      <a:pt x="1892323" y="70393"/>
                    </a:cubicBezTo>
                    <a:cubicBezTo>
                      <a:pt x="1907856" y="80563"/>
                      <a:pt x="1886415" y="100367"/>
                      <a:pt x="1874602" y="129273"/>
                    </a:cubicBezTo>
                    <a:cubicBezTo>
                      <a:pt x="1862788" y="158178"/>
                      <a:pt x="1831767" y="168464"/>
                      <a:pt x="1825633" y="155988"/>
                    </a:cubicBezTo>
                    <a:cubicBezTo>
                      <a:pt x="1819499" y="143512"/>
                      <a:pt x="1842450" y="132943"/>
                      <a:pt x="1853565" y="118677"/>
                    </a:cubicBezTo>
                    <a:cubicBezTo>
                      <a:pt x="1863290" y="106195"/>
                      <a:pt x="1873779" y="70804"/>
                      <a:pt x="1886655" y="68963"/>
                    </a:cubicBezTo>
                    <a:close/>
                    <a:moveTo>
                      <a:pt x="645479" y="152085"/>
                    </a:moveTo>
                    <a:cubicBezTo>
                      <a:pt x="657085" y="149756"/>
                      <a:pt x="659657" y="163727"/>
                      <a:pt x="659657" y="178087"/>
                    </a:cubicBezTo>
                    <a:cubicBezTo>
                      <a:pt x="659657" y="192446"/>
                      <a:pt x="654305" y="204088"/>
                      <a:pt x="647703" y="204087"/>
                    </a:cubicBezTo>
                    <a:cubicBezTo>
                      <a:pt x="641101" y="204087"/>
                      <a:pt x="636119" y="186754"/>
                      <a:pt x="635748" y="178087"/>
                    </a:cubicBezTo>
                    <a:cubicBezTo>
                      <a:pt x="635377" y="169419"/>
                      <a:pt x="633872" y="154415"/>
                      <a:pt x="645479" y="152085"/>
                    </a:cubicBezTo>
                    <a:close/>
                    <a:moveTo>
                      <a:pt x="230757" y="177040"/>
                    </a:moveTo>
                    <a:cubicBezTo>
                      <a:pt x="240497" y="174774"/>
                      <a:pt x="239144" y="229000"/>
                      <a:pt x="243747" y="242557"/>
                    </a:cubicBezTo>
                    <a:cubicBezTo>
                      <a:pt x="248349" y="256113"/>
                      <a:pt x="253356" y="252418"/>
                      <a:pt x="258370" y="258381"/>
                    </a:cubicBezTo>
                    <a:cubicBezTo>
                      <a:pt x="263385" y="264344"/>
                      <a:pt x="274531" y="273042"/>
                      <a:pt x="273835" y="278333"/>
                    </a:cubicBezTo>
                    <a:cubicBezTo>
                      <a:pt x="273140" y="283624"/>
                      <a:pt x="264926" y="291940"/>
                      <a:pt x="254197" y="290127"/>
                    </a:cubicBezTo>
                    <a:cubicBezTo>
                      <a:pt x="243468" y="288316"/>
                      <a:pt x="245530" y="290929"/>
                      <a:pt x="234558" y="302496"/>
                    </a:cubicBezTo>
                    <a:cubicBezTo>
                      <a:pt x="223587" y="314065"/>
                      <a:pt x="198200" y="372857"/>
                      <a:pt x="188367" y="359537"/>
                    </a:cubicBezTo>
                    <a:cubicBezTo>
                      <a:pt x="178535" y="346218"/>
                      <a:pt x="211630" y="286571"/>
                      <a:pt x="218695" y="256155"/>
                    </a:cubicBezTo>
                    <a:cubicBezTo>
                      <a:pt x="225760" y="225738"/>
                      <a:pt x="221017" y="179306"/>
                      <a:pt x="230757" y="177040"/>
                    </a:cubicBezTo>
                    <a:close/>
                    <a:moveTo>
                      <a:pt x="607969" y="145129"/>
                    </a:moveTo>
                    <a:cubicBezTo>
                      <a:pt x="619647" y="143188"/>
                      <a:pt x="618025" y="189644"/>
                      <a:pt x="623544" y="201258"/>
                    </a:cubicBezTo>
                    <a:cubicBezTo>
                      <a:pt x="629061" y="212871"/>
                      <a:pt x="635065" y="209706"/>
                      <a:pt x="641078" y="214814"/>
                    </a:cubicBezTo>
                    <a:cubicBezTo>
                      <a:pt x="647091" y="219922"/>
                      <a:pt x="660455" y="227374"/>
                      <a:pt x="659621" y="231906"/>
                    </a:cubicBezTo>
                    <a:cubicBezTo>
                      <a:pt x="658787" y="236439"/>
                      <a:pt x="648939" y="243563"/>
                      <a:pt x="636074" y="242011"/>
                    </a:cubicBezTo>
                    <a:cubicBezTo>
                      <a:pt x="623209" y="240458"/>
                      <a:pt x="625682" y="242697"/>
                      <a:pt x="612527" y="252607"/>
                    </a:cubicBezTo>
                    <a:cubicBezTo>
                      <a:pt x="599371" y="262518"/>
                      <a:pt x="568930" y="312884"/>
                      <a:pt x="557141" y="301473"/>
                    </a:cubicBezTo>
                    <a:cubicBezTo>
                      <a:pt x="545351" y="290064"/>
                      <a:pt x="585034" y="238964"/>
                      <a:pt x="593506" y="212906"/>
                    </a:cubicBezTo>
                    <a:cubicBezTo>
                      <a:pt x="601977" y="186849"/>
                      <a:pt x="596290" y="147070"/>
                      <a:pt x="607969" y="145129"/>
                    </a:cubicBezTo>
                    <a:close/>
                    <a:moveTo>
                      <a:pt x="1761657" y="63350"/>
                    </a:moveTo>
                    <a:cubicBezTo>
                      <a:pt x="1763191" y="62985"/>
                      <a:pt x="1764766" y="63571"/>
                      <a:pt x="1766384" y="65333"/>
                    </a:cubicBezTo>
                    <a:cubicBezTo>
                      <a:pt x="1779339" y="79433"/>
                      <a:pt x="1761457" y="106890"/>
                      <a:pt x="1751605" y="146966"/>
                    </a:cubicBezTo>
                    <a:cubicBezTo>
                      <a:pt x="1741752" y="187043"/>
                      <a:pt x="1715880" y="201304"/>
                      <a:pt x="1710765" y="184006"/>
                    </a:cubicBezTo>
                    <a:cubicBezTo>
                      <a:pt x="1705649" y="166709"/>
                      <a:pt x="1724789" y="152055"/>
                      <a:pt x="1734060" y="132277"/>
                    </a:cubicBezTo>
                    <a:cubicBezTo>
                      <a:pt x="1742171" y="114970"/>
                      <a:pt x="1750918" y="65901"/>
                      <a:pt x="1761657" y="63350"/>
                    </a:cubicBezTo>
                    <a:close/>
                    <a:moveTo>
                      <a:pt x="1631302" y="68964"/>
                    </a:moveTo>
                    <a:cubicBezTo>
                      <a:pt x="1633141" y="68700"/>
                      <a:pt x="1635029" y="69123"/>
                      <a:pt x="1636970" y="70393"/>
                    </a:cubicBezTo>
                    <a:cubicBezTo>
                      <a:pt x="1652503" y="80563"/>
                      <a:pt x="1631062" y="100367"/>
                      <a:pt x="1619249" y="129272"/>
                    </a:cubicBezTo>
                    <a:cubicBezTo>
                      <a:pt x="1607435" y="158178"/>
                      <a:pt x="1576414" y="168464"/>
                      <a:pt x="1570280" y="155988"/>
                    </a:cubicBezTo>
                    <a:cubicBezTo>
                      <a:pt x="1564145" y="143512"/>
                      <a:pt x="1587096" y="132943"/>
                      <a:pt x="1598211" y="118677"/>
                    </a:cubicBezTo>
                    <a:cubicBezTo>
                      <a:pt x="1607937" y="106195"/>
                      <a:pt x="1618425" y="70804"/>
                      <a:pt x="1631302" y="68964"/>
                    </a:cubicBezTo>
                    <a:close/>
                    <a:moveTo>
                      <a:pt x="384256" y="152085"/>
                    </a:moveTo>
                    <a:cubicBezTo>
                      <a:pt x="395863" y="149756"/>
                      <a:pt x="398435" y="163727"/>
                      <a:pt x="398435" y="178087"/>
                    </a:cubicBezTo>
                    <a:cubicBezTo>
                      <a:pt x="398435" y="192446"/>
                      <a:pt x="393082" y="204088"/>
                      <a:pt x="386480" y="204087"/>
                    </a:cubicBezTo>
                    <a:cubicBezTo>
                      <a:pt x="379878" y="204087"/>
                      <a:pt x="374896" y="186754"/>
                      <a:pt x="374526" y="178087"/>
                    </a:cubicBezTo>
                    <a:cubicBezTo>
                      <a:pt x="374155" y="169419"/>
                      <a:pt x="372649" y="154415"/>
                      <a:pt x="384256" y="152085"/>
                    </a:cubicBezTo>
                    <a:close/>
                    <a:moveTo>
                      <a:pt x="346746" y="145129"/>
                    </a:moveTo>
                    <a:cubicBezTo>
                      <a:pt x="358424" y="143188"/>
                      <a:pt x="356803" y="189644"/>
                      <a:pt x="362321" y="201258"/>
                    </a:cubicBezTo>
                    <a:cubicBezTo>
                      <a:pt x="367839" y="212871"/>
                      <a:pt x="373842" y="209706"/>
                      <a:pt x="379855" y="214814"/>
                    </a:cubicBezTo>
                    <a:cubicBezTo>
                      <a:pt x="385868" y="219922"/>
                      <a:pt x="399232" y="227374"/>
                      <a:pt x="398398" y="231906"/>
                    </a:cubicBezTo>
                    <a:cubicBezTo>
                      <a:pt x="397564" y="236439"/>
                      <a:pt x="387716" y="243563"/>
                      <a:pt x="374852" y="242011"/>
                    </a:cubicBezTo>
                    <a:cubicBezTo>
                      <a:pt x="361987" y="240458"/>
                      <a:pt x="364460" y="242698"/>
                      <a:pt x="351304" y="252607"/>
                    </a:cubicBezTo>
                    <a:cubicBezTo>
                      <a:pt x="338149" y="262518"/>
                      <a:pt x="307708" y="312884"/>
                      <a:pt x="295918" y="301473"/>
                    </a:cubicBezTo>
                    <a:cubicBezTo>
                      <a:pt x="284128" y="290063"/>
                      <a:pt x="323812" y="238964"/>
                      <a:pt x="332283" y="212906"/>
                    </a:cubicBezTo>
                    <a:cubicBezTo>
                      <a:pt x="340754" y="186849"/>
                      <a:pt x="335068" y="147070"/>
                      <a:pt x="346746" y="145129"/>
                    </a:cubicBezTo>
                    <a:close/>
                    <a:moveTo>
                      <a:pt x="1830624" y="42903"/>
                    </a:moveTo>
                    <a:lnTo>
                      <a:pt x="1880849" y="51805"/>
                    </a:lnTo>
                    <a:lnTo>
                      <a:pt x="1877205" y="52053"/>
                    </a:lnTo>
                    <a:cubicBezTo>
                      <a:pt x="1874164" y="53525"/>
                      <a:pt x="1871082" y="56311"/>
                      <a:pt x="1863491" y="60856"/>
                    </a:cubicBezTo>
                    <a:cubicBezTo>
                      <a:pt x="1848308" y="69946"/>
                      <a:pt x="1813178" y="116144"/>
                      <a:pt x="1799572" y="105678"/>
                    </a:cubicBezTo>
                    <a:cubicBezTo>
                      <a:pt x="1789367" y="97829"/>
                      <a:pt x="1812576" y="69501"/>
                      <a:pt x="1828944" y="45745"/>
                    </a:cubicBezTo>
                    <a:close/>
                    <a:moveTo>
                      <a:pt x="1506304" y="63350"/>
                    </a:moveTo>
                    <a:cubicBezTo>
                      <a:pt x="1507837" y="62985"/>
                      <a:pt x="1509412" y="63571"/>
                      <a:pt x="1511031" y="65333"/>
                    </a:cubicBezTo>
                    <a:cubicBezTo>
                      <a:pt x="1523985" y="79433"/>
                      <a:pt x="1506104" y="106890"/>
                      <a:pt x="1496252" y="146966"/>
                    </a:cubicBezTo>
                    <a:cubicBezTo>
                      <a:pt x="1486399" y="187043"/>
                      <a:pt x="1460527" y="201304"/>
                      <a:pt x="1455411" y="184006"/>
                    </a:cubicBezTo>
                    <a:cubicBezTo>
                      <a:pt x="1450295" y="166709"/>
                      <a:pt x="1469436" y="152055"/>
                      <a:pt x="1478706" y="132277"/>
                    </a:cubicBezTo>
                    <a:cubicBezTo>
                      <a:pt x="1486817" y="114970"/>
                      <a:pt x="1495565" y="65901"/>
                      <a:pt x="1506304" y="63350"/>
                    </a:cubicBezTo>
                    <a:close/>
                    <a:moveTo>
                      <a:pt x="1375948" y="68964"/>
                    </a:moveTo>
                    <a:cubicBezTo>
                      <a:pt x="1377787" y="68700"/>
                      <a:pt x="1379676" y="69123"/>
                      <a:pt x="1381617" y="70393"/>
                    </a:cubicBezTo>
                    <a:cubicBezTo>
                      <a:pt x="1397150" y="80563"/>
                      <a:pt x="1375709" y="100367"/>
                      <a:pt x="1363896" y="129273"/>
                    </a:cubicBezTo>
                    <a:cubicBezTo>
                      <a:pt x="1352082" y="158178"/>
                      <a:pt x="1321060" y="168464"/>
                      <a:pt x="1314926" y="155988"/>
                    </a:cubicBezTo>
                    <a:cubicBezTo>
                      <a:pt x="1308792" y="143512"/>
                      <a:pt x="1331743" y="132943"/>
                      <a:pt x="1342858" y="118677"/>
                    </a:cubicBezTo>
                    <a:cubicBezTo>
                      <a:pt x="1352583" y="106195"/>
                      <a:pt x="1363072" y="70804"/>
                      <a:pt x="1375948" y="68964"/>
                    </a:cubicBezTo>
                    <a:close/>
                    <a:moveTo>
                      <a:pt x="128903" y="152085"/>
                    </a:moveTo>
                    <a:cubicBezTo>
                      <a:pt x="140510" y="149756"/>
                      <a:pt x="143082" y="163727"/>
                      <a:pt x="143082" y="178087"/>
                    </a:cubicBezTo>
                    <a:cubicBezTo>
                      <a:pt x="143082" y="192446"/>
                      <a:pt x="137730" y="204087"/>
                      <a:pt x="131127" y="204087"/>
                    </a:cubicBezTo>
                    <a:cubicBezTo>
                      <a:pt x="124525" y="204087"/>
                      <a:pt x="119544" y="186754"/>
                      <a:pt x="119172" y="178087"/>
                    </a:cubicBezTo>
                    <a:cubicBezTo>
                      <a:pt x="118802" y="169419"/>
                      <a:pt x="117296" y="154415"/>
                      <a:pt x="128903" y="152085"/>
                    </a:cubicBezTo>
                    <a:close/>
                    <a:moveTo>
                      <a:pt x="91393" y="145129"/>
                    </a:moveTo>
                    <a:cubicBezTo>
                      <a:pt x="103071" y="143188"/>
                      <a:pt x="101450" y="189644"/>
                      <a:pt x="106968" y="201257"/>
                    </a:cubicBezTo>
                    <a:cubicBezTo>
                      <a:pt x="112486" y="212871"/>
                      <a:pt x="118490" y="209706"/>
                      <a:pt x="124502" y="214814"/>
                    </a:cubicBezTo>
                    <a:cubicBezTo>
                      <a:pt x="130515" y="219923"/>
                      <a:pt x="143879" y="227374"/>
                      <a:pt x="143045" y="231907"/>
                    </a:cubicBezTo>
                    <a:cubicBezTo>
                      <a:pt x="142211" y="236439"/>
                      <a:pt x="132363" y="243564"/>
                      <a:pt x="119499" y="242011"/>
                    </a:cubicBezTo>
                    <a:cubicBezTo>
                      <a:pt x="106634" y="240458"/>
                      <a:pt x="109107" y="242697"/>
                      <a:pt x="95951" y="252607"/>
                    </a:cubicBezTo>
                    <a:cubicBezTo>
                      <a:pt x="82795" y="262518"/>
                      <a:pt x="52355" y="312884"/>
                      <a:pt x="40565" y="301473"/>
                    </a:cubicBezTo>
                    <a:cubicBezTo>
                      <a:pt x="28775" y="290064"/>
                      <a:pt x="68459" y="238964"/>
                      <a:pt x="76930" y="212906"/>
                    </a:cubicBezTo>
                    <a:cubicBezTo>
                      <a:pt x="85401" y="186849"/>
                      <a:pt x="79715" y="147071"/>
                      <a:pt x="91393" y="145129"/>
                    </a:cubicBezTo>
                    <a:close/>
                    <a:moveTo>
                      <a:pt x="1245081" y="63350"/>
                    </a:moveTo>
                    <a:cubicBezTo>
                      <a:pt x="1246614" y="62985"/>
                      <a:pt x="1248189" y="63571"/>
                      <a:pt x="1249808" y="65333"/>
                    </a:cubicBezTo>
                    <a:cubicBezTo>
                      <a:pt x="1262763" y="79433"/>
                      <a:pt x="1244881" y="106890"/>
                      <a:pt x="1235029" y="146966"/>
                    </a:cubicBezTo>
                    <a:cubicBezTo>
                      <a:pt x="1225176" y="187043"/>
                      <a:pt x="1199304" y="201304"/>
                      <a:pt x="1194188" y="184006"/>
                    </a:cubicBezTo>
                    <a:cubicBezTo>
                      <a:pt x="1189073" y="166709"/>
                      <a:pt x="1208213" y="152055"/>
                      <a:pt x="1217484" y="132277"/>
                    </a:cubicBezTo>
                    <a:cubicBezTo>
                      <a:pt x="1225595" y="114970"/>
                      <a:pt x="1234342" y="65901"/>
                      <a:pt x="1245081" y="63350"/>
                    </a:cubicBezTo>
                    <a:close/>
                    <a:moveTo>
                      <a:pt x="1713815" y="30343"/>
                    </a:moveTo>
                    <a:lnTo>
                      <a:pt x="1775917" y="36179"/>
                    </a:lnTo>
                    <a:lnTo>
                      <a:pt x="1765002" y="38632"/>
                    </a:lnTo>
                    <a:cubicBezTo>
                      <a:pt x="1752620" y="36658"/>
                      <a:pt x="1755000" y="39506"/>
                      <a:pt x="1742338" y="52108"/>
                    </a:cubicBezTo>
                    <a:cubicBezTo>
                      <a:pt x="1729676" y="64713"/>
                      <a:pt x="1700377" y="128765"/>
                      <a:pt x="1689029" y="114254"/>
                    </a:cubicBezTo>
                    <a:cubicBezTo>
                      <a:pt x="1680518" y="103371"/>
                      <a:pt x="1699875" y="64096"/>
                      <a:pt x="1713525" y="31158"/>
                    </a:cubicBezTo>
                    <a:close/>
                    <a:moveTo>
                      <a:pt x="1114726" y="68964"/>
                    </a:moveTo>
                    <a:cubicBezTo>
                      <a:pt x="1116565" y="68700"/>
                      <a:pt x="1118453" y="69123"/>
                      <a:pt x="1120394" y="70393"/>
                    </a:cubicBezTo>
                    <a:cubicBezTo>
                      <a:pt x="1135927" y="80563"/>
                      <a:pt x="1114486" y="100367"/>
                      <a:pt x="1102673" y="129272"/>
                    </a:cubicBezTo>
                    <a:cubicBezTo>
                      <a:pt x="1090859" y="158178"/>
                      <a:pt x="1059837" y="168464"/>
                      <a:pt x="1053703" y="155988"/>
                    </a:cubicBezTo>
                    <a:cubicBezTo>
                      <a:pt x="1047570" y="143512"/>
                      <a:pt x="1070520" y="132943"/>
                      <a:pt x="1081635" y="118677"/>
                    </a:cubicBezTo>
                    <a:cubicBezTo>
                      <a:pt x="1091361" y="106195"/>
                      <a:pt x="1101849" y="70804"/>
                      <a:pt x="1114726" y="68964"/>
                    </a:cubicBezTo>
                    <a:close/>
                    <a:moveTo>
                      <a:pt x="989727" y="63349"/>
                    </a:moveTo>
                    <a:cubicBezTo>
                      <a:pt x="991261" y="62985"/>
                      <a:pt x="992836" y="63571"/>
                      <a:pt x="994455" y="65333"/>
                    </a:cubicBezTo>
                    <a:cubicBezTo>
                      <a:pt x="1007409" y="79433"/>
                      <a:pt x="989527" y="106890"/>
                      <a:pt x="979675" y="146966"/>
                    </a:cubicBezTo>
                    <a:cubicBezTo>
                      <a:pt x="969823" y="187043"/>
                      <a:pt x="943951" y="201304"/>
                      <a:pt x="938835" y="184006"/>
                    </a:cubicBezTo>
                    <a:cubicBezTo>
                      <a:pt x="933719" y="166709"/>
                      <a:pt x="952860" y="152055"/>
                      <a:pt x="962130" y="132277"/>
                    </a:cubicBezTo>
                    <a:cubicBezTo>
                      <a:pt x="970241" y="114970"/>
                      <a:pt x="978989" y="65901"/>
                      <a:pt x="989727" y="63349"/>
                    </a:cubicBezTo>
                    <a:close/>
                    <a:moveTo>
                      <a:pt x="859372" y="68964"/>
                    </a:moveTo>
                    <a:cubicBezTo>
                      <a:pt x="861211" y="68700"/>
                      <a:pt x="863100" y="69123"/>
                      <a:pt x="865041" y="70393"/>
                    </a:cubicBezTo>
                    <a:cubicBezTo>
                      <a:pt x="880573" y="80563"/>
                      <a:pt x="859133" y="100367"/>
                      <a:pt x="847319" y="129273"/>
                    </a:cubicBezTo>
                    <a:cubicBezTo>
                      <a:pt x="835506" y="158178"/>
                      <a:pt x="804484" y="168464"/>
                      <a:pt x="798350" y="155988"/>
                    </a:cubicBezTo>
                    <a:cubicBezTo>
                      <a:pt x="792216" y="143512"/>
                      <a:pt x="815167" y="132943"/>
                      <a:pt x="826282" y="118677"/>
                    </a:cubicBezTo>
                    <a:cubicBezTo>
                      <a:pt x="836007" y="106195"/>
                      <a:pt x="846496" y="70804"/>
                      <a:pt x="859372" y="68964"/>
                    </a:cubicBezTo>
                    <a:close/>
                    <a:moveTo>
                      <a:pt x="1587244" y="18448"/>
                    </a:moveTo>
                    <a:lnTo>
                      <a:pt x="1631881" y="22643"/>
                    </a:lnTo>
                    <a:lnTo>
                      <a:pt x="1641087" y="26189"/>
                    </a:lnTo>
                    <a:cubicBezTo>
                      <a:pt x="1648027" y="30875"/>
                      <a:pt x="1663449" y="37710"/>
                      <a:pt x="1662487" y="41867"/>
                    </a:cubicBezTo>
                    <a:cubicBezTo>
                      <a:pt x="1661525" y="46025"/>
                      <a:pt x="1650160" y="52560"/>
                      <a:pt x="1635312" y="51136"/>
                    </a:cubicBezTo>
                    <a:cubicBezTo>
                      <a:pt x="1620466" y="49712"/>
                      <a:pt x="1623320" y="51765"/>
                      <a:pt x="1608138" y="60856"/>
                    </a:cubicBezTo>
                    <a:cubicBezTo>
                      <a:pt x="1592955" y="69947"/>
                      <a:pt x="1557824" y="116145"/>
                      <a:pt x="1544218" y="105678"/>
                    </a:cubicBezTo>
                    <a:cubicBezTo>
                      <a:pt x="1530612" y="95212"/>
                      <a:pt x="1576409" y="48341"/>
                      <a:pt x="1586186" y="24440"/>
                    </a:cubicBezTo>
                    <a:close/>
                    <a:moveTo>
                      <a:pt x="734375" y="63350"/>
                    </a:moveTo>
                    <a:cubicBezTo>
                      <a:pt x="735908" y="62986"/>
                      <a:pt x="737483" y="63570"/>
                      <a:pt x="739102" y="65333"/>
                    </a:cubicBezTo>
                    <a:cubicBezTo>
                      <a:pt x="752057" y="79432"/>
                      <a:pt x="734175" y="106889"/>
                      <a:pt x="724323" y="146967"/>
                    </a:cubicBezTo>
                    <a:cubicBezTo>
                      <a:pt x="714470" y="187043"/>
                      <a:pt x="688598" y="201304"/>
                      <a:pt x="683482" y="184006"/>
                    </a:cubicBezTo>
                    <a:cubicBezTo>
                      <a:pt x="678367" y="166709"/>
                      <a:pt x="697507" y="152055"/>
                      <a:pt x="706778" y="132277"/>
                    </a:cubicBezTo>
                    <a:cubicBezTo>
                      <a:pt x="714889" y="114971"/>
                      <a:pt x="723636" y="65901"/>
                      <a:pt x="734375" y="63350"/>
                    </a:cubicBezTo>
                    <a:close/>
                    <a:moveTo>
                      <a:pt x="604019" y="68964"/>
                    </a:moveTo>
                    <a:cubicBezTo>
                      <a:pt x="605859" y="68701"/>
                      <a:pt x="607746" y="69122"/>
                      <a:pt x="609688" y="70394"/>
                    </a:cubicBezTo>
                    <a:cubicBezTo>
                      <a:pt x="625221" y="80563"/>
                      <a:pt x="603780" y="100367"/>
                      <a:pt x="591967" y="129273"/>
                    </a:cubicBezTo>
                    <a:cubicBezTo>
                      <a:pt x="580153" y="158178"/>
                      <a:pt x="549131" y="168464"/>
                      <a:pt x="542997" y="155988"/>
                    </a:cubicBezTo>
                    <a:cubicBezTo>
                      <a:pt x="536863" y="143511"/>
                      <a:pt x="559814" y="132943"/>
                      <a:pt x="570929" y="118678"/>
                    </a:cubicBezTo>
                    <a:cubicBezTo>
                      <a:pt x="580655" y="106195"/>
                      <a:pt x="591143" y="70804"/>
                      <a:pt x="604019" y="68964"/>
                    </a:cubicBezTo>
                    <a:close/>
                    <a:moveTo>
                      <a:pt x="1466266" y="8400"/>
                    </a:moveTo>
                    <a:lnTo>
                      <a:pt x="1485333" y="8871"/>
                    </a:lnTo>
                    <a:lnTo>
                      <a:pt x="1521194" y="12241"/>
                    </a:lnTo>
                    <a:lnTo>
                      <a:pt x="1532312" y="25782"/>
                    </a:lnTo>
                    <a:cubicBezTo>
                      <a:pt x="1531510" y="31547"/>
                      <a:pt x="1522031" y="40607"/>
                      <a:pt x="1509648" y="38632"/>
                    </a:cubicBezTo>
                    <a:cubicBezTo>
                      <a:pt x="1497267" y="36658"/>
                      <a:pt x="1499647" y="39506"/>
                      <a:pt x="1486984" y="52109"/>
                    </a:cubicBezTo>
                    <a:cubicBezTo>
                      <a:pt x="1474322" y="64713"/>
                      <a:pt x="1445024" y="128765"/>
                      <a:pt x="1433676" y="114254"/>
                    </a:cubicBezTo>
                    <a:cubicBezTo>
                      <a:pt x="1425165" y="103371"/>
                      <a:pt x="1444522" y="64095"/>
                      <a:pt x="1458173" y="31158"/>
                    </a:cubicBezTo>
                    <a:close/>
                    <a:moveTo>
                      <a:pt x="1383488" y="6354"/>
                    </a:moveTo>
                    <a:lnTo>
                      <a:pt x="1403737" y="6854"/>
                    </a:lnTo>
                    <a:lnTo>
                      <a:pt x="1403135" y="9365"/>
                    </a:lnTo>
                    <a:cubicBezTo>
                      <a:pt x="1400638" y="13681"/>
                      <a:pt x="1397190" y="16351"/>
                      <a:pt x="1393380" y="16351"/>
                    </a:cubicBezTo>
                    <a:cubicBezTo>
                      <a:pt x="1389570" y="16351"/>
                      <a:pt x="1386228" y="12376"/>
                      <a:pt x="1383785" y="7407"/>
                    </a:cubicBezTo>
                    <a:close/>
                    <a:moveTo>
                      <a:pt x="1334243" y="5136"/>
                    </a:moveTo>
                    <a:lnTo>
                      <a:pt x="1363274" y="5854"/>
                    </a:lnTo>
                    <a:lnTo>
                      <a:pt x="1365498" y="13754"/>
                    </a:lnTo>
                    <a:cubicBezTo>
                      <a:pt x="1371867" y="24407"/>
                      <a:pt x="1378795" y="21504"/>
                      <a:pt x="1385734" y="26189"/>
                    </a:cubicBezTo>
                    <a:cubicBezTo>
                      <a:pt x="1392673" y="30875"/>
                      <a:pt x="1408096" y="37709"/>
                      <a:pt x="1407134" y="41867"/>
                    </a:cubicBezTo>
                    <a:cubicBezTo>
                      <a:pt x="1406171" y="46025"/>
                      <a:pt x="1394806" y="52560"/>
                      <a:pt x="1379959" y="51136"/>
                    </a:cubicBezTo>
                    <a:cubicBezTo>
                      <a:pt x="1365113" y="49712"/>
                      <a:pt x="1367967" y="51765"/>
                      <a:pt x="1352784" y="60855"/>
                    </a:cubicBezTo>
                    <a:cubicBezTo>
                      <a:pt x="1337601" y="69947"/>
                      <a:pt x="1302471" y="116145"/>
                      <a:pt x="1288865" y="105678"/>
                    </a:cubicBezTo>
                    <a:cubicBezTo>
                      <a:pt x="1275258" y="95212"/>
                      <a:pt x="1321056" y="48341"/>
                      <a:pt x="1330833" y="24440"/>
                    </a:cubicBezTo>
                    <a:close/>
                    <a:moveTo>
                      <a:pt x="473152" y="63350"/>
                    </a:moveTo>
                    <a:cubicBezTo>
                      <a:pt x="474686" y="62986"/>
                      <a:pt x="476260" y="63570"/>
                      <a:pt x="477880" y="65333"/>
                    </a:cubicBezTo>
                    <a:cubicBezTo>
                      <a:pt x="490834" y="79432"/>
                      <a:pt x="472952" y="106889"/>
                      <a:pt x="463100" y="146966"/>
                    </a:cubicBezTo>
                    <a:cubicBezTo>
                      <a:pt x="453247" y="187043"/>
                      <a:pt x="427375" y="201304"/>
                      <a:pt x="422260" y="184006"/>
                    </a:cubicBezTo>
                    <a:cubicBezTo>
                      <a:pt x="417144" y="166709"/>
                      <a:pt x="436285" y="152055"/>
                      <a:pt x="445555" y="132277"/>
                    </a:cubicBezTo>
                    <a:cubicBezTo>
                      <a:pt x="453666" y="114971"/>
                      <a:pt x="462413" y="65901"/>
                      <a:pt x="473152" y="63350"/>
                    </a:cubicBezTo>
                    <a:close/>
                    <a:moveTo>
                      <a:pt x="29027" y="92694"/>
                    </a:moveTo>
                    <a:lnTo>
                      <a:pt x="13953" y="104369"/>
                    </a:lnTo>
                    <a:cubicBezTo>
                      <a:pt x="8509" y="107370"/>
                      <a:pt x="3762" y="108295"/>
                      <a:pt x="361" y="105679"/>
                    </a:cubicBezTo>
                    <a:lnTo>
                      <a:pt x="0" y="96801"/>
                    </a:lnTo>
                    <a:lnTo>
                      <a:pt x="5887" y="95749"/>
                    </a:lnTo>
                    <a:close/>
                    <a:moveTo>
                      <a:pt x="342797" y="68964"/>
                    </a:moveTo>
                    <a:cubicBezTo>
                      <a:pt x="344636" y="68701"/>
                      <a:pt x="346524" y="69122"/>
                      <a:pt x="348465" y="70393"/>
                    </a:cubicBezTo>
                    <a:cubicBezTo>
                      <a:pt x="363998" y="80563"/>
                      <a:pt x="342557" y="100367"/>
                      <a:pt x="330744" y="129273"/>
                    </a:cubicBezTo>
                    <a:cubicBezTo>
                      <a:pt x="318931" y="158178"/>
                      <a:pt x="287909" y="168464"/>
                      <a:pt x="281775" y="155988"/>
                    </a:cubicBezTo>
                    <a:cubicBezTo>
                      <a:pt x="275640" y="143512"/>
                      <a:pt x="298592" y="132943"/>
                      <a:pt x="309707" y="118677"/>
                    </a:cubicBezTo>
                    <a:cubicBezTo>
                      <a:pt x="319432" y="106195"/>
                      <a:pt x="329920" y="70804"/>
                      <a:pt x="342797" y="68964"/>
                    </a:cubicBezTo>
                    <a:close/>
                    <a:moveTo>
                      <a:pt x="93966" y="84118"/>
                    </a:moveTo>
                    <a:lnTo>
                      <a:pt x="94507" y="92807"/>
                    </a:lnTo>
                    <a:cubicBezTo>
                      <a:pt x="89611" y="102642"/>
                      <a:pt x="81298" y="114820"/>
                      <a:pt x="75391" y="129273"/>
                    </a:cubicBezTo>
                    <a:cubicBezTo>
                      <a:pt x="63578" y="158178"/>
                      <a:pt x="32556" y="168464"/>
                      <a:pt x="26422" y="155988"/>
                    </a:cubicBezTo>
                    <a:cubicBezTo>
                      <a:pt x="20288" y="143511"/>
                      <a:pt x="43239" y="132943"/>
                      <a:pt x="54353" y="118678"/>
                    </a:cubicBezTo>
                    <a:cubicBezTo>
                      <a:pt x="59216" y="112436"/>
                      <a:pt x="64270" y="100468"/>
                      <a:pt x="69717" y="89830"/>
                    </a:cubicBezTo>
                    <a:lnTo>
                      <a:pt x="71362" y="87103"/>
                    </a:lnTo>
                    <a:close/>
                    <a:moveTo>
                      <a:pt x="1207319" y="1999"/>
                    </a:moveTo>
                    <a:lnTo>
                      <a:pt x="1251760" y="3097"/>
                    </a:lnTo>
                    <a:lnTo>
                      <a:pt x="1253242" y="4046"/>
                    </a:lnTo>
                    <a:cubicBezTo>
                      <a:pt x="1259030" y="10541"/>
                      <a:pt x="1271892" y="20018"/>
                      <a:pt x="1271090" y="25783"/>
                    </a:cubicBezTo>
                    <a:cubicBezTo>
                      <a:pt x="1270287" y="31547"/>
                      <a:pt x="1260808" y="40607"/>
                      <a:pt x="1248426" y="38632"/>
                    </a:cubicBezTo>
                    <a:cubicBezTo>
                      <a:pt x="1236044" y="36658"/>
                      <a:pt x="1238424" y="39506"/>
                      <a:pt x="1225762" y="52108"/>
                    </a:cubicBezTo>
                    <a:cubicBezTo>
                      <a:pt x="1213099" y="64713"/>
                      <a:pt x="1183801" y="128765"/>
                      <a:pt x="1172453" y="114254"/>
                    </a:cubicBezTo>
                    <a:cubicBezTo>
                      <a:pt x="1163942" y="103371"/>
                      <a:pt x="1183299" y="64096"/>
                      <a:pt x="1196950" y="31158"/>
                    </a:cubicBezTo>
                    <a:close/>
                    <a:moveTo>
                      <a:pt x="184547" y="72156"/>
                    </a:moveTo>
                    <a:lnTo>
                      <a:pt x="171333" y="93350"/>
                    </a:lnTo>
                    <a:cubicBezTo>
                      <a:pt x="161007" y="109124"/>
                      <a:pt x="150845" y="121510"/>
                      <a:pt x="145171" y="114254"/>
                    </a:cubicBezTo>
                    <a:cubicBezTo>
                      <a:pt x="142335" y="110626"/>
                      <a:pt x="142594" y="103844"/>
                      <a:pt x="144706" y="95193"/>
                    </a:cubicBezTo>
                    <a:lnTo>
                      <a:pt x="151266" y="76551"/>
                    </a:lnTo>
                    <a:close/>
                    <a:moveTo>
                      <a:pt x="222594" y="67132"/>
                    </a:moveTo>
                    <a:lnTo>
                      <a:pt x="223689" y="96408"/>
                    </a:lnTo>
                    <a:cubicBezTo>
                      <a:pt x="219607" y="110044"/>
                      <a:pt x="212673" y="126928"/>
                      <a:pt x="207747" y="146967"/>
                    </a:cubicBezTo>
                    <a:cubicBezTo>
                      <a:pt x="197895" y="187043"/>
                      <a:pt x="172022" y="201304"/>
                      <a:pt x="166906" y="184006"/>
                    </a:cubicBezTo>
                    <a:cubicBezTo>
                      <a:pt x="161790" y="166709"/>
                      <a:pt x="180932" y="152055"/>
                      <a:pt x="190201" y="132277"/>
                    </a:cubicBezTo>
                    <a:cubicBezTo>
                      <a:pt x="196285" y="119297"/>
                      <a:pt x="202726" y="88451"/>
                      <a:pt x="210097" y="72763"/>
                    </a:cubicBezTo>
                    <a:lnTo>
                      <a:pt x="213748" y="68300"/>
                    </a:lnTo>
                    <a:close/>
                    <a:moveTo>
                      <a:pt x="1120538" y="229"/>
                    </a:moveTo>
                    <a:lnTo>
                      <a:pt x="1126497" y="0"/>
                    </a:lnTo>
                    <a:lnTo>
                      <a:pt x="1144052" y="434"/>
                    </a:lnTo>
                    <a:lnTo>
                      <a:pt x="1141912" y="9365"/>
                    </a:lnTo>
                    <a:cubicBezTo>
                      <a:pt x="1139416" y="13681"/>
                      <a:pt x="1135967" y="16351"/>
                      <a:pt x="1132157" y="16351"/>
                    </a:cubicBezTo>
                    <a:cubicBezTo>
                      <a:pt x="1128347" y="16351"/>
                      <a:pt x="1125005" y="12376"/>
                      <a:pt x="1122562" y="7407"/>
                    </a:cubicBezTo>
                    <a:close/>
                    <a:moveTo>
                      <a:pt x="1073569" y="2029"/>
                    </a:moveTo>
                    <a:lnTo>
                      <a:pt x="1100682" y="990"/>
                    </a:lnTo>
                    <a:lnTo>
                      <a:pt x="1104276" y="13754"/>
                    </a:lnTo>
                    <a:cubicBezTo>
                      <a:pt x="1110644" y="24407"/>
                      <a:pt x="1117572" y="21504"/>
                      <a:pt x="1124511" y="26189"/>
                    </a:cubicBezTo>
                    <a:cubicBezTo>
                      <a:pt x="1131451" y="30875"/>
                      <a:pt x="1146873" y="37710"/>
                      <a:pt x="1145911" y="41867"/>
                    </a:cubicBezTo>
                    <a:cubicBezTo>
                      <a:pt x="1144948" y="46025"/>
                      <a:pt x="1133583" y="52560"/>
                      <a:pt x="1118736" y="51136"/>
                    </a:cubicBezTo>
                    <a:cubicBezTo>
                      <a:pt x="1103890" y="49712"/>
                      <a:pt x="1106744" y="51765"/>
                      <a:pt x="1091561" y="60856"/>
                    </a:cubicBezTo>
                    <a:cubicBezTo>
                      <a:pt x="1076379" y="69947"/>
                      <a:pt x="1041248" y="116145"/>
                      <a:pt x="1027642" y="105678"/>
                    </a:cubicBezTo>
                    <a:cubicBezTo>
                      <a:pt x="1014036" y="95212"/>
                      <a:pt x="1059833" y="48341"/>
                      <a:pt x="1069610" y="24440"/>
                    </a:cubicBezTo>
                    <a:close/>
                    <a:moveTo>
                      <a:pt x="332456" y="52624"/>
                    </a:moveTo>
                    <a:lnTo>
                      <a:pt x="319633" y="60855"/>
                    </a:lnTo>
                    <a:cubicBezTo>
                      <a:pt x="304450" y="69947"/>
                      <a:pt x="269320" y="116144"/>
                      <a:pt x="255713" y="105679"/>
                    </a:cubicBezTo>
                    <a:cubicBezTo>
                      <a:pt x="248911" y="100446"/>
                      <a:pt x="256958" y="86111"/>
                      <a:pt x="267929" y="70097"/>
                    </a:cubicBezTo>
                    <a:lnTo>
                      <a:pt x="274883" y="60227"/>
                    </a:lnTo>
                    <a:close/>
                    <a:moveTo>
                      <a:pt x="365797" y="48437"/>
                    </a:moveTo>
                    <a:lnTo>
                      <a:pt x="365602" y="48595"/>
                    </a:lnTo>
                    <a:cubicBezTo>
                      <a:pt x="360784" y="50570"/>
                      <a:pt x="354231" y="51848"/>
                      <a:pt x="346808" y="51136"/>
                    </a:cubicBezTo>
                    <a:lnTo>
                      <a:pt x="340444" y="51569"/>
                    </a:lnTo>
                    <a:lnTo>
                      <a:pt x="360713" y="48893"/>
                    </a:lnTo>
                    <a:close/>
                    <a:moveTo>
                      <a:pt x="950275" y="6755"/>
                    </a:moveTo>
                    <a:lnTo>
                      <a:pt x="998592" y="4903"/>
                    </a:lnTo>
                    <a:lnTo>
                      <a:pt x="1015736" y="25782"/>
                    </a:lnTo>
                    <a:cubicBezTo>
                      <a:pt x="1014934" y="31547"/>
                      <a:pt x="1005455" y="40607"/>
                      <a:pt x="993073" y="38632"/>
                    </a:cubicBezTo>
                    <a:cubicBezTo>
                      <a:pt x="980691" y="36658"/>
                      <a:pt x="983071" y="39506"/>
                      <a:pt x="970408" y="52109"/>
                    </a:cubicBezTo>
                    <a:cubicBezTo>
                      <a:pt x="957746" y="64713"/>
                      <a:pt x="928447" y="128765"/>
                      <a:pt x="917100" y="114254"/>
                    </a:cubicBezTo>
                    <a:cubicBezTo>
                      <a:pt x="908589" y="103371"/>
                      <a:pt x="927946" y="64095"/>
                      <a:pt x="941596" y="31158"/>
                    </a:cubicBezTo>
                    <a:close/>
                    <a:moveTo>
                      <a:pt x="477219" y="38470"/>
                    </a:moveTo>
                    <a:lnTo>
                      <a:pt x="476497" y="38632"/>
                    </a:lnTo>
                    <a:cubicBezTo>
                      <a:pt x="464115" y="36658"/>
                      <a:pt x="466495" y="39506"/>
                      <a:pt x="453833" y="52109"/>
                    </a:cubicBezTo>
                    <a:cubicBezTo>
                      <a:pt x="441171" y="64713"/>
                      <a:pt x="411872" y="128765"/>
                      <a:pt x="400524" y="114254"/>
                    </a:cubicBezTo>
                    <a:cubicBezTo>
                      <a:pt x="394850" y="106998"/>
                      <a:pt x="401562" y="87124"/>
                      <a:pt x="410712" y="64922"/>
                    </a:cubicBezTo>
                    <a:lnTo>
                      <a:pt x="419743" y="43612"/>
                    </a:lnTo>
                    <a:close/>
                    <a:moveTo>
                      <a:pt x="869817" y="9838"/>
                    </a:moveTo>
                    <a:lnTo>
                      <a:pt x="886600" y="9195"/>
                    </a:lnTo>
                    <a:lnTo>
                      <a:pt x="886559" y="9365"/>
                    </a:lnTo>
                    <a:cubicBezTo>
                      <a:pt x="884063" y="13681"/>
                      <a:pt x="880613" y="16351"/>
                      <a:pt x="876803" y="16351"/>
                    </a:cubicBezTo>
                    <a:close/>
                    <a:moveTo>
                      <a:pt x="613881" y="26244"/>
                    </a:moveTo>
                    <a:lnTo>
                      <a:pt x="635204" y="41867"/>
                    </a:lnTo>
                    <a:cubicBezTo>
                      <a:pt x="634243" y="46025"/>
                      <a:pt x="622877" y="52560"/>
                      <a:pt x="608030" y="51135"/>
                    </a:cubicBezTo>
                    <a:cubicBezTo>
                      <a:pt x="593184" y="49712"/>
                      <a:pt x="596038" y="51765"/>
                      <a:pt x="580855" y="60855"/>
                    </a:cubicBezTo>
                    <a:cubicBezTo>
                      <a:pt x="565673" y="69947"/>
                      <a:pt x="530542" y="116144"/>
                      <a:pt x="516936" y="105679"/>
                    </a:cubicBezTo>
                    <a:cubicBezTo>
                      <a:pt x="506731" y="97829"/>
                      <a:pt x="529941" y="69501"/>
                      <a:pt x="546308" y="45745"/>
                    </a:cubicBezTo>
                    <a:lnTo>
                      <a:pt x="554707" y="31538"/>
                    </a:lnTo>
                    <a:close/>
                    <a:moveTo>
                      <a:pt x="816475" y="11883"/>
                    </a:moveTo>
                    <a:lnTo>
                      <a:pt x="848055" y="10672"/>
                    </a:lnTo>
                    <a:lnTo>
                      <a:pt x="848922" y="13754"/>
                    </a:lnTo>
                    <a:cubicBezTo>
                      <a:pt x="855291" y="24407"/>
                      <a:pt x="862219" y="21504"/>
                      <a:pt x="869158" y="26189"/>
                    </a:cubicBezTo>
                    <a:cubicBezTo>
                      <a:pt x="876097" y="30875"/>
                      <a:pt x="891520" y="37709"/>
                      <a:pt x="890558" y="41867"/>
                    </a:cubicBezTo>
                    <a:cubicBezTo>
                      <a:pt x="889595" y="46025"/>
                      <a:pt x="878230" y="52560"/>
                      <a:pt x="863383" y="51136"/>
                    </a:cubicBezTo>
                    <a:cubicBezTo>
                      <a:pt x="848537" y="49712"/>
                      <a:pt x="851391" y="51765"/>
                      <a:pt x="836208" y="60855"/>
                    </a:cubicBezTo>
                    <a:cubicBezTo>
                      <a:pt x="821025" y="69947"/>
                      <a:pt x="785895" y="116145"/>
                      <a:pt x="772289" y="105678"/>
                    </a:cubicBezTo>
                    <a:cubicBezTo>
                      <a:pt x="758682" y="95212"/>
                      <a:pt x="804480" y="48341"/>
                      <a:pt x="814257" y="24440"/>
                    </a:cubicBezTo>
                    <a:close/>
                    <a:moveTo>
                      <a:pt x="742901" y="14702"/>
                    </a:moveTo>
                    <a:lnTo>
                      <a:pt x="751030" y="14391"/>
                    </a:lnTo>
                    <a:lnTo>
                      <a:pt x="760383" y="25782"/>
                    </a:lnTo>
                    <a:cubicBezTo>
                      <a:pt x="759581" y="31547"/>
                      <a:pt x="750102" y="40606"/>
                      <a:pt x="737720" y="38632"/>
                    </a:cubicBezTo>
                    <a:cubicBezTo>
                      <a:pt x="725338" y="36658"/>
                      <a:pt x="727718" y="39506"/>
                      <a:pt x="715056" y="52109"/>
                    </a:cubicBezTo>
                    <a:cubicBezTo>
                      <a:pt x="702393" y="64713"/>
                      <a:pt x="673095" y="128765"/>
                      <a:pt x="661747" y="114254"/>
                    </a:cubicBezTo>
                    <a:cubicBezTo>
                      <a:pt x="653236" y="103371"/>
                      <a:pt x="672593" y="64095"/>
                      <a:pt x="686244" y="31158"/>
                    </a:cubicBezTo>
                    <a:lnTo>
                      <a:pt x="690426" y="19397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9ADB5F42-B44F-4870-A31D-B034EC2183E0}"/>
                </a:ext>
              </a:extLst>
            </p:cNvPr>
            <p:cNvGrpSpPr/>
            <p:nvPr/>
          </p:nvGrpSpPr>
          <p:grpSpPr>
            <a:xfrm>
              <a:off x="3204494" y="5390602"/>
              <a:ext cx="1899838" cy="627584"/>
              <a:chOff x="1732873" y="3418208"/>
              <a:chExt cx="5091254" cy="1681823"/>
            </a:xfrm>
          </p:grpSpPr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813AE022-5AE4-45D2-9B49-E9F8DC4CE65F}"/>
                  </a:ext>
                </a:extLst>
              </p:cNvPr>
              <p:cNvSpPr/>
              <p:nvPr/>
            </p:nvSpPr>
            <p:spPr>
              <a:xfrm rot="9780185">
                <a:off x="5328479" y="3929153"/>
                <a:ext cx="753892" cy="643181"/>
              </a:xfrm>
              <a:custGeom>
                <a:avLst/>
                <a:gdLst>
                  <a:gd name="connsiteX0" fmla="*/ 625934 w 753892"/>
                  <a:gd name="connsiteY0" fmla="*/ 123175 h 643181"/>
                  <a:gd name="connsiteX1" fmla="*/ 617845 w 753892"/>
                  <a:gd name="connsiteY1" fmla="*/ 118378 h 643181"/>
                  <a:gd name="connsiteX2" fmla="*/ 695866 w 753892"/>
                  <a:gd name="connsiteY2" fmla="*/ 30654 h 643181"/>
                  <a:gd name="connsiteX3" fmla="*/ 753892 w 753892"/>
                  <a:gd name="connsiteY3" fmla="*/ 118378 h 643181"/>
                  <a:gd name="connsiteX4" fmla="*/ 641354 w 753892"/>
                  <a:gd name="connsiteY4" fmla="*/ 126602 h 643181"/>
                  <a:gd name="connsiteX5" fmla="*/ 625934 w 753892"/>
                  <a:gd name="connsiteY5" fmla="*/ 123175 h 643181"/>
                  <a:gd name="connsiteX6" fmla="*/ 437401 w 753892"/>
                  <a:gd name="connsiteY6" fmla="*/ 125227 h 643181"/>
                  <a:gd name="connsiteX7" fmla="*/ 429589 w 753892"/>
                  <a:gd name="connsiteY7" fmla="*/ 119990 h 643181"/>
                  <a:gd name="connsiteX8" fmla="*/ 512340 w 753892"/>
                  <a:gd name="connsiteY8" fmla="*/ 36713 h 643181"/>
                  <a:gd name="connsiteX9" fmla="*/ 565428 w 753892"/>
                  <a:gd name="connsiteY9" fmla="*/ 127511 h 643181"/>
                  <a:gd name="connsiteX10" fmla="*/ 452607 w 753892"/>
                  <a:gd name="connsiteY10" fmla="*/ 129501 h 643181"/>
                  <a:gd name="connsiteX11" fmla="*/ 437401 w 753892"/>
                  <a:gd name="connsiteY11" fmla="*/ 125227 h 643181"/>
                  <a:gd name="connsiteX12" fmla="*/ 264504 w 753892"/>
                  <a:gd name="connsiteY12" fmla="*/ 109228 h 643181"/>
                  <a:gd name="connsiteX13" fmla="*/ 256656 w 753892"/>
                  <a:gd name="connsiteY13" fmla="*/ 104045 h 643181"/>
                  <a:gd name="connsiteX14" fmla="*/ 338827 w 753892"/>
                  <a:gd name="connsiteY14" fmla="*/ 20196 h 643181"/>
                  <a:gd name="connsiteX15" fmla="*/ 392544 w 753892"/>
                  <a:gd name="connsiteY15" fmla="*/ 110623 h 643181"/>
                  <a:gd name="connsiteX16" fmla="*/ 279740 w 753892"/>
                  <a:gd name="connsiteY16" fmla="*/ 113396 h 643181"/>
                  <a:gd name="connsiteX17" fmla="*/ 264504 w 753892"/>
                  <a:gd name="connsiteY17" fmla="*/ 109228 h 643181"/>
                  <a:gd name="connsiteX18" fmla="*/ 45676 w 753892"/>
                  <a:gd name="connsiteY18" fmla="*/ 90873 h 643181"/>
                  <a:gd name="connsiteX19" fmla="*/ 37701 w 753892"/>
                  <a:gd name="connsiteY19" fmla="*/ 85888 h 643181"/>
                  <a:gd name="connsiteX20" fmla="*/ 117747 w 753892"/>
                  <a:gd name="connsiteY20" fmla="*/ 8 h 643181"/>
                  <a:gd name="connsiteX21" fmla="*/ 173711 w 753892"/>
                  <a:gd name="connsiteY21" fmla="*/ 89061 h 643181"/>
                  <a:gd name="connsiteX22" fmla="*/ 61012 w 753892"/>
                  <a:gd name="connsiteY22" fmla="*/ 94659 h 643181"/>
                  <a:gd name="connsiteX23" fmla="*/ 45676 w 753892"/>
                  <a:gd name="connsiteY23" fmla="*/ 90873 h 643181"/>
                  <a:gd name="connsiteX24" fmla="*/ 27919 w 753892"/>
                  <a:gd name="connsiteY24" fmla="*/ 329588 h 643181"/>
                  <a:gd name="connsiteX25" fmla="*/ 6545 w 753892"/>
                  <a:gd name="connsiteY25" fmla="*/ 226604 h 643181"/>
                  <a:gd name="connsiteX26" fmla="*/ 132900 w 753892"/>
                  <a:gd name="connsiteY26" fmla="*/ 277035 h 643181"/>
                  <a:gd name="connsiteX27" fmla="*/ 27919 w 753892"/>
                  <a:gd name="connsiteY27" fmla="*/ 329588 h 643181"/>
                  <a:gd name="connsiteX28" fmla="*/ 191080 w 753892"/>
                  <a:gd name="connsiteY28" fmla="*/ 420927 h 643181"/>
                  <a:gd name="connsiteX29" fmla="*/ 198299 w 753892"/>
                  <a:gd name="connsiteY29" fmla="*/ 315997 h 643181"/>
                  <a:gd name="connsiteX30" fmla="*/ 306350 w 753892"/>
                  <a:gd name="connsiteY30" fmla="*/ 398664 h 643181"/>
                  <a:gd name="connsiteX31" fmla="*/ 191080 w 753892"/>
                  <a:gd name="connsiteY31" fmla="*/ 420927 h 643181"/>
                  <a:gd name="connsiteX32" fmla="*/ 349025 w 753892"/>
                  <a:gd name="connsiteY32" fmla="*/ 531456 h 643181"/>
                  <a:gd name="connsiteX33" fmla="*/ 356244 w 753892"/>
                  <a:gd name="connsiteY33" fmla="*/ 426525 h 643181"/>
                  <a:gd name="connsiteX34" fmla="*/ 464295 w 753892"/>
                  <a:gd name="connsiteY34" fmla="*/ 509192 h 643181"/>
                  <a:gd name="connsiteX35" fmla="*/ 349025 w 753892"/>
                  <a:gd name="connsiteY35" fmla="*/ 531456 h 643181"/>
                  <a:gd name="connsiteX36" fmla="*/ 509060 w 753892"/>
                  <a:gd name="connsiteY36" fmla="*/ 635153 h 643181"/>
                  <a:gd name="connsiteX37" fmla="*/ 516279 w 753892"/>
                  <a:gd name="connsiteY37" fmla="*/ 530223 h 643181"/>
                  <a:gd name="connsiteX38" fmla="*/ 624330 w 753892"/>
                  <a:gd name="connsiteY38" fmla="*/ 612890 h 643181"/>
                  <a:gd name="connsiteX39" fmla="*/ 509060 w 753892"/>
                  <a:gd name="connsiteY39" fmla="*/ 635153 h 6431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753892" h="643181">
                    <a:moveTo>
                      <a:pt x="625934" y="123175"/>
                    </a:moveTo>
                    <a:cubicBezTo>
                      <a:pt x="621883" y="121805"/>
                      <a:pt x="619054" y="120205"/>
                      <a:pt x="617845" y="118378"/>
                    </a:cubicBezTo>
                    <a:cubicBezTo>
                      <a:pt x="619187" y="100550"/>
                      <a:pt x="658298" y="30654"/>
                      <a:pt x="695866" y="30654"/>
                    </a:cubicBezTo>
                    <a:cubicBezTo>
                      <a:pt x="733434" y="30654"/>
                      <a:pt x="753892" y="93283"/>
                      <a:pt x="753892" y="118378"/>
                    </a:cubicBezTo>
                    <a:cubicBezTo>
                      <a:pt x="744139" y="129344"/>
                      <a:pt x="677929" y="132085"/>
                      <a:pt x="641354" y="126602"/>
                    </a:cubicBezTo>
                    <a:cubicBezTo>
                      <a:pt x="635258" y="125688"/>
                      <a:pt x="629985" y="124546"/>
                      <a:pt x="625934" y="123175"/>
                    </a:cubicBezTo>
                    <a:close/>
                    <a:moveTo>
                      <a:pt x="437401" y="125227"/>
                    </a:moveTo>
                    <a:cubicBezTo>
                      <a:pt x="433431" y="123635"/>
                      <a:pt x="430695" y="121882"/>
                      <a:pt x="429589" y="119990"/>
                    </a:cubicBezTo>
                    <a:cubicBezTo>
                      <a:pt x="431915" y="102264"/>
                      <a:pt x="474829" y="34637"/>
                      <a:pt x="512340" y="36713"/>
                    </a:cubicBezTo>
                    <a:cubicBezTo>
                      <a:pt x="549850" y="38790"/>
                      <a:pt x="566815" y="102454"/>
                      <a:pt x="565428" y="127511"/>
                    </a:cubicBezTo>
                    <a:cubicBezTo>
                      <a:pt x="555084" y="137920"/>
                      <a:pt x="488824" y="136998"/>
                      <a:pt x="452607" y="129501"/>
                    </a:cubicBezTo>
                    <a:cubicBezTo>
                      <a:pt x="446571" y="128252"/>
                      <a:pt x="441369" y="126820"/>
                      <a:pt x="437401" y="125227"/>
                    </a:cubicBezTo>
                    <a:close/>
                    <a:moveTo>
                      <a:pt x="264504" y="109228"/>
                    </a:moveTo>
                    <a:cubicBezTo>
                      <a:pt x="260524" y="107663"/>
                      <a:pt x="257775" y="105929"/>
                      <a:pt x="256656" y="104045"/>
                    </a:cubicBezTo>
                    <a:cubicBezTo>
                      <a:pt x="258859" y="86303"/>
                      <a:pt x="301303" y="18379"/>
                      <a:pt x="338827" y="20196"/>
                    </a:cubicBezTo>
                    <a:cubicBezTo>
                      <a:pt x="376352" y="22013"/>
                      <a:pt x="393757" y="85558"/>
                      <a:pt x="392544" y="110623"/>
                    </a:cubicBezTo>
                    <a:cubicBezTo>
                      <a:pt x="382272" y="121105"/>
                      <a:pt x="316007" y="120641"/>
                      <a:pt x="279740" y="113396"/>
                    </a:cubicBezTo>
                    <a:cubicBezTo>
                      <a:pt x="273695" y="112188"/>
                      <a:pt x="268483" y="110793"/>
                      <a:pt x="264504" y="109228"/>
                    </a:cubicBezTo>
                    <a:close/>
                    <a:moveTo>
                      <a:pt x="45676" y="90873"/>
                    </a:moveTo>
                    <a:cubicBezTo>
                      <a:pt x="41658" y="89408"/>
                      <a:pt x="38867" y="87744"/>
                      <a:pt x="37701" y="85888"/>
                    </a:cubicBezTo>
                    <a:cubicBezTo>
                      <a:pt x="39459" y="68096"/>
                      <a:pt x="80189" y="-869"/>
                      <a:pt x="117747" y="8"/>
                    </a:cubicBezTo>
                    <a:cubicBezTo>
                      <a:pt x="155305" y="884"/>
                      <a:pt x="174296" y="63973"/>
                      <a:pt x="173711" y="89061"/>
                    </a:cubicBezTo>
                    <a:cubicBezTo>
                      <a:pt x="163705" y="99796"/>
                      <a:pt x="97449" y="100993"/>
                      <a:pt x="61012" y="94659"/>
                    </a:cubicBezTo>
                    <a:cubicBezTo>
                      <a:pt x="54938" y="93603"/>
                      <a:pt x="49694" y="92338"/>
                      <a:pt x="45676" y="90873"/>
                    </a:cubicBezTo>
                    <a:close/>
                    <a:moveTo>
                      <a:pt x="27919" y="329588"/>
                    </a:moveTo>
                    <a:cubicBezTo>
                      <a:pt x="-6973" y="315662"/>
                      <a:pt x="-2757" y="249911"/>
                      <a:pt x="6545" y="226604"/>
                    </a:cubicBezTo>
                    <a:cubicBezTo>
                      <a:pt x="24042" y="217845"/>
                      <a:pt x="129338" y="259871"/>
                      <a:pt x="132900" y="277035"/>
                    </a:cubicBezTo>
                    <a:cubicBezTo>
                      <a:pt x="125044" y="293095"/>
                      <a:pt x="62811" y="343514"/>
                      <a:pt x="27919" y="329588"/>
                    </a:cubicBezTo>
                    <a:close/>
                    <a:moveTo>
                      <a:pt x="191080" y="420927"/>
                    </a:moveTo>
                    <a:cubicBezTo>
                      <a:pt x="161243" y="398100"/>
                      <a:pt x="183050" y="335928"/>
                      <a:pt x="198299" y="315997"/>
                    </a:cubicBezTo>
                    <a:cubicBezTo>
                      <a:pt x="217511" y="312286"/>
                      <a:pt x="307553" y="381175"/>
                      <a:pt x="306350" y="398664"/>
                    </a:cubicBezTo>
                    <a:cubicBezTo>
                      <a:pt x="294451" y="412007"/>
                      <a:pt x="220917" y="443755"/>
                      <a:pt x="191080" y="420927"/>
                    </a:cubicBezTo>
                    <a:close/>
                    <a:moveTo>
                      <a:pt x="349025" y="531456"/>
                    </a:moveTo>
                    <a:cubicBezTo>
                      <a:pt x="319188" y="508628"/>
                      <a:pt x="340996" y="446456"/>
                      <a:pt x="356244" y="426525"/>
                    </a:cubicBezTo>
                    <a:cubicBezTo>
                      <a:pt x="375456" y="422815"/>
                      <a:pt x="465499" y="491704"/>
                      <a:pt x="464295" y="509192"/>
                    </a:cubicBezTo>
                    <a:cubicBezTo>
                      <a:pt x="452396" y="522536"/>
                      <a:pt x="378863" y="554283"/>
                      <a:pt x="349025" y="531456"/>
                    </a:cubicBezTo>
                    <a:close/>
                    <a:moveTo>
                      <a:pt x="509060" y="635153"/>
                    </a:moveTo>
                    <a:cubicBezTo>
                      <a:pt x="479223" y="612326"/>
                      <a:pt x="501030" y="550154"/>
                      <a:pt x="516279" y="530223"/>
                    </a:cubicBezTo>
                    <a:cubicBezTo>
                      <a:pt x="535491" y="526512"/>
                      <a:pt x="625533" y="595401"/>
                      <a:pt x="624330" y="612890"/>
                    </a:cubicBezTo>
                    <a:cubicBezTo>
                      <a:pt x="612430" y="626233"/>
                      <a:pt x="538897" y="657981"/>
                      <a:pt x="509060" y="635153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63F6A851-6346-4917-BAA0-B8D038E5BD4E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pattFill prst="dkHorz">
                <a:fgClr>
                  <a:srgbClr val="44546A">
                    <a:lumMod val="75000"/>
                  </a:srgb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59B24924-C6CD-4A2A-82C1-2D8107ECACFA}"/>
                  </a:ext>
                </a:extLst>
              </p:cNvPr>
              <p:cNvSpPr/>
              <p:nvPr/>
            </p:nvSpPr>
            <p:spPr>
              <a:xfrm flipV="1">
                <a:off x="6127475" y="3683793"/>
                <a:ext cx="696652" cy="1245868"/>
              </a:xfrm>
              <a:custGeom>
                <a:avLst/>
                <a:gdLst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31042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2949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50092 w 696652"/>
                  <a:gd name="connsiteY2" fmla="*/ 647616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134 w 696652"/>
                  <a:gd name="connsiteY10" fmla="*/ 645319 h 1290469"/>
                  <a:gd name="connsiteX11" fmla="*/ 91369 w 696652"/>
                  <a:gd name="connsiteY11" fmla="*/ 760618 h 1290469"/>
                  <a:gd name="connsiteX12" fmla="*/ 683419 w 696652"/>
                  <a:gd name="connsiteY12" fmla="*/ 1290469 h 1290469"/>
                  <a:gd name="connsiteX0" fmla="*/ 683419 w 696652"/>
                  <a:gd name="connsiteY0" fmla="*/ 1290469 h 1290469"/>
                  <a:gd name="connsiteX1" fmla="*/ 468955 w 696652"/>
                  <a:gd name="connsiteY1" fmla="*/ 734638 h 1290469"/>
                  <a:gd name="connsiteX2" fmla="*/ 445330 w 696652"/>
                  <a:gd name="connsiteY2" fmla="*/ 645235 h 1290469"/>
                  <a:gd name="connsiteX3" fmla="*/ 468955 w 696652"/>
                  <a:gd name="connsiteY3" fmla="*/ 555832 h 1290469"/>
                  <a:gd name="connsiteX4" fmla="*/ 683419 w 696652"/>
                  <a:gd name="connsiteY4" fmla="*/ 0 h 1290469"/>
                  <a:gd name="connsiteX5" fmla="*/ 91369 w 696652"/>
                  <a:gd name="connsiteY5" fmla="*/ 529852 h 1290469"/>
                  <a:gd name="connsiteX6" fmla="*/ 134 w 696652"/>
                  <a:gd name="connsiteY6" fmla="*/ 645150 h 1290469"/>
                  <a:gd name="connsiteX7" fmla="*/ 0 w 696652"/>
                  <a:gd name="connsiteY7" fmla="*/ 645150 h 1290469"/>
                  <a:gd name="connsiteX8" fmla="*/ 67 w 696652"/>
                  <a:gd name="connsiteY8" fmla="*/ 645235 h 1290469"/>
                  <a:gd name="connsiteX9" fmla="*/ 0 w 696652"/>
                  <a:gd name="connsiteY9" fmla="*/ 645319 h 1290469"/>
                  <a:gd name="connsiteX10" fmla="*/ 91369 w 696652"/>
                  <a:gd name="connsiteY10" fmla="*/ 760618 h 1290469"/>
                  <a:gd name="connsiteX11" fmla="*/ 683419 w 696652"/>
                  <a:gd name="connsiteY11" fmla="*/ 1290469 h 12904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6652" h="1290469">
                    <a:moveTo>
                      <a:pt x="683419" y="1290469"/>
                    </a:moveTo>
                    <a:cubicBezTo>
                      <a:pt x="746274" y="1290469"/>
                      <a:pt x="570297" y="961087"/>
                      <a:pt x="468955" y="734638"/>
                    </a:cubicBezTo>
                    <a:cubicBezTo>
                      <a:pt x="456317" y="704837"/>
                      <a:pt x="443680" y="691705"/>
                      <a:pt x="445330" y="645235"/>
                    </a:cubicBezTo>
                    <a:cubicBezTo>
                      <a:pt x="446980" y="598765"/>
                      <a:pt x="456317" y="585633"/>
                      <a:pt x="468955" y="555832"/>
                    </a:cubicBezTo>
                    <a:cubicBezTo>
                      <a:pt x="570297" y="329382"/>
                      <a:pt x="746274" y="0"/>
                      <a:pt x="683419" y="0"/>
                    </a:cubicBezTo>
                    <a:cubicBezTo>
                      <a:pt x="620565" y="0"/>
                      <a:pt x="317662" y="260102"/>
                      <a:pt x="91369" y="529852"/>
                    </a:cubicBezTo>
                    <a:lnTo>
                      <a:pt x="134" y="645150"/>
                    </a:lnTo>
                    <a:lnTo>
                      <a:pt x="0" y="645150"/>
                    </a:lnTo>
                    <a:lnTo>
                      <a:pt x="67" y="645235"/>
                    </a:lnTo>
                    <a:cubicBezTo>
                      <a:pt x="45" y="645263"/>
                      <a:pt x="22" y="645291"/>
                      <a:pt x="0" y="645319"/>
                    </a:cubicBezTo>
                    <a:lnTo>
                      <a:pt x="91369" y="760618"/>
                    </a:lnTo>
                    <a:cubicBezTo>
                      <a:pt x="317662" y="1030367"/>
                      <a:pt x="620565" y="1290469"/>
                      <a:pt x="683419" y="1290469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FFC000">
                      <a:alpha val="0"/>
                    </a:srgbClr>
                  </a:gs>
                  <a:gs pos="70000">
                    <a:srgbClr val="FFC000">
                      <a:alpha val="80000"/>
                    </a:srgbClr>
                  </a:gs>
                  <a:gs pos="10000">
                    <a:sysClr val="windowText" lastClr="000000">
                      <a:alpha val="80000"/>
                    </a:sysClr>
                  </a:gs>
                </a:gsLst>
                <a:lin ang="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2" name="四角形: 角を丸くする 5">
                <a:extLst>
                  <a:ext uri="{FF2B5EF4-FFF2-40B4-BE49-F238E27FC236}">
                    <a16:creationId xmlns:a16="http://schemas.microsoft.com/office/drawing/2014/main" id="{F6099704-1F53-4A43-BD0B-B198AF91BEDA}"/>
                  </a:ext>
                </a:extLst>
              </p:cNvPr>
              <p:cNvSpPr/>
              <p:nvPr/>
            </p:nvSpPr>
            <p:spPr>
              <a:xfrm rot="21174421" flipV="1">
                <a:off x="4690281" y="4624584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3" name="四角形: 角を丸くする 5">
                <a:extLst>
                  <a:ext uri="{FF2B5EF4-FFF2-40B4-BE49-F238E27FC236}">
                    <a16:creationId xmlns:a16="http://schemas.microsoft.com/office/drawing/2014/main" id="{9272F4C6-CF6D-45FB-8404-5D952C31DCF1}"/>
                  </a:ext>
                </a:extLst>
              </p:cNvPr>
              <p:cNvSpPr/>
              <p:nvPr/>
            </p:nvSpPr>
            <p:spPr>
              <a:xfrm>
                <a:off x="3200073" y="3418208"/>
                <a:ext cx="847885" cy="408510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4" name="四角形: 角を丸くする 5">
                <a:extLst>
                  <a:ext uri="{FF2B5EF4-FFF2-40B4-BE49-F238E27FC236}">
                    <a16:creationId xmlns:a16="http://schemas.microsoft.com/office/drawing/2014/main" id="{792FEF01-50E4-41D2-823B-7049042DC8BD}"/>
                  </a:ext>
                </a:extLst>
              </p:cNvPr>
              <p:cNvSpPr/>
              <p:nvPr/>
            </p:nvSpPr>
            <p:spPr>
              <a:xfrm>
                <a:off x="4251635" y="3538313"/>
                <a:ext cx="668750" cy="402705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  <a:gd name="connsiteX0" fmla="*/ 201553 w 682955"/>
                  <a:gd name="connsiteY0" fmla="*/ 11879 h 432871"/>
                  <a:gd name="connsiteX1" fmla="*/ 521785 w 682955"/>
                  <a:gd name="connsiteY1" fmla="*/ 157177 h 432871"/>
                  <a:gd name="connsiteX2" fmla="*/ 639214 w 682955"/>
                  <a:gd name="connsiteY2" fmla="*/ 396113 h 432871"/>
                  <a:gd name="connsiteX3" fmla="*/ 0 w 682955"/>
                  <a:gd name="connsiteY3" fmla="*/ 432871 h 432871"/>
                  <a:gd name="connsiteX4" fmla="*/ 201553 w 682955"/>
                  <a:gd name="connsiteY4" fmla="*/ 11879 h 432871"/>
                  <a:gd name="connsiteX0" fmla="*/ 201553 w 695459"/>
                  <a:gd name="connsiteY0" fmla="*/ 9733 h 430725"/>
                  <a:gd name="connsiteX1" fmla="*/ 521785 w 695459"/>
                  <a:gd name="connsiteY1" fmla="*/ 155031 h 430725"/>
                  <a:gd name="connsiteX2" fmla="*/ 639214 w 695459"/>
                  <a:gd name="connsiteY2" fmla="*/ 393967 h 430725"/>
                  <a:gd name="connsiteX3" fmla="*/ 0 w 695459"/>
                  <a:gd name="connsiteY3" fmla="*/ 430725 h 430725"/>
                  <a:gd name="connsiteX4" fmla="*/ 201553 w 695459"/>
                  <a:gd name="connsiteY4" fmla="*/ 9733 h 430725"/>
                  <a:gd name="connsiteX0" fmla="*/ 201553 w 674487"/>
                  <a:gd name="connsiteY0" fmla="*/ 9733 h 430725"/>
                  <a:gd name="connsiteX1" fmla="*/ 521785 w 674487"/>
                  <a:gd name="connsiteY1" fmla="*/ 155031 h 430725"/>
                  <a:gd name="connsiteX2" fmla="*/ 639214 w 674487"/>
                  <a:gd name="connsiteY2" fmla="*/ 393967 h 430725"/>
                  <a:gd name="connsiteX3" fmla="*/ 0 w 674487"/>
                  <a:gd name="connsiteY3" fmla="*/ 430725 h 430725"/>
                  <a:gd name="connsiteX4" fmla="*/ 201553 w 674487"/>
                  <a:gd name="connsiteY4" fmla="*/ 9733 h 430725"/>
                  <a:gd name="connsiteX0" fmla="*/ 201553 w 635354"/>
                  <a:gd name="connsiteY0" fmla="*/ 9733 h 430725"/>
                  <a:gd name="connsiteX1" fmla="*/ 521785 w 635354"/>
                  <a:gd name="connsiteY1" fmla="*/ 155031 h 430725"/>
                  <a:gd name="connsiteX2" fmla="*/ 581298 w 635354"/>
                  <a:gd name="connsiteY2" fmla="*/ 385817 h 430725"/>
                  <a:gd name="connsiteX3" fmla="*/ 0 w 635354"/>
                  <a:gd name="connsiteY3" fmla="*/ 430725 h 430725"/>
                  <a:gd name="connsiteX4" fmla="*/ 201553 w 635354"/>
                  <a:gd name="connsiteY4" fmla="*/ 9733 h 430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5354" h="430725">
                    <a:moveTo>
                      <a:pt x="201553" y="9733"/>
                    </a:moveTo>
                    <a:cubicBezTo>
                      <a:pt x="288517" y="-36216"/>
                      <a:pt x="295609" y="92013"/>
                      <a:pt x="521785" y="155031"/>
                    </a:cubicBezTo>
                    <a:cubicBezTo>
                      <a:pt x="668327" y="185448"/>
                      <a:pt x="655727" y="314636"/>
                      <a:pt x="581298" y="385817"/>
                    </a:cubicBezTo>
                    <a:lnTo>
                      <a:pt x="0" y="430725"/>
                    </a:lnTo>
                    <a:cubicBezTo>
                      <a:pt x="0" y="342884"/>
                      <a:pt x="114589" y="55682"/>
                      <a:pt x="201553" y="9733"/>
                    </a:cubicBezTo>
                    <a:close/>
                  </a:path>
                </a:pathLst>
              </a:custGeom>
              <a:pattFill prst="wdUp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四角形: 角を丸くする 5">
                <a:extLst>
                  <a:ext uri="{FF2B5EF4-FFF2-40B4-BE49-F238E27FC236}">
                    <a16:creationId xmlns:a16="http://schemas.microsoft.com/office/drawing/2014/main" id="{ED95D649-D97B-4B88-8532-3601DBB44CC3}"/>
                  </a:ext>
                </a:extLst>
              </p:cNvPr>
              <p:cNvSpPr/>
              <p:nvPr/>
            </p:nvSpPr>
            <p:spPr>
              <a:xfrm rot="21174421" flipV="1">
                <a:off x="3184339" y="4776423"/>
                <a:ext cx="563230" cy="323608"/>
              </a:xfrm>
              <a:custGeom>
                <a:avLst/>
                <a:gdLst>
                  <a:gd name="connsiteX0" fmla="*/ 0 w 704850"/>
                  <a:gd name="connsiteY0" fmla="*/ 65883 h 395288"/>
                  <a:gd name="connsiteX1" fmla="*/ 65883 w 704850"/>
                  <a:gd name="connsiteY1" fmla="*/ 0 h 395288"/>
                  <a:gd name="connsiteX2" fmla="*/ 638967 w 704850"/>
                  <a:gd name="connsiteY2" fmla="*/ 0 h 395288"/>
                  <a:gd name="connsiteX3" fmla="*/ 704850 w 704850"/>
                  <a:gd name="connsiteY3" fmla="*/ 65883 h 395288"/>
                  <a:gd name="connsiteX4" fmla="*/ 704850 w 704850"/>
                  <a:gd name="connsiteY4" fmla="*/ 329405 h 395288"/>
                  <a:gd name="connsiteX5" fmla="*/ 638967 w 704850"/>
                  <a:gd name="connsiteY5" fmla="*/ 395288 h 395288"/>
                  <a:gd name="connsiteX6" fmla="*/ 65883 w 704850"/>
                  <a:gd name="connsiteY6" fmla="*/ 395288 h 395288"/>
                  <a:gd name="connsiteX7" fmla="*/ 0 w 704850"/>
                  <a:gd name="connsiteY7" fmla="*/ 329405 h 395288"/>
                  <a:gd name="connsiteX8" fmla="*/ 0 w 704850"/>
                  <a:gd name="connsiteY8" fmla="*/ 65883 h 395288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213520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5883 h 395404"/>
                  <a:gd name="connsiteX1" fmla="*/ 318295 w 852487"/>
                  <a:gd name="connsiteY1" fmla="*/ 0 h 395404"/>
                  <a:gd name="connsiteX2" fmla="*/ 786604 w 852487"/>
                  <a:gd name="connsiteY2" fmla="*/ 0 h 395404"/>
                  <a:gd name="connsiteX3" fmla="*/ 852487 w 852487"/>
                  <a:gd name="connsiteY3" fmla="*/ 65883 h 395404"/>
                  <a:gd name="connsiteX4" fmla="*/ 852487 w 852487"/>
                  <a:gd name="connsiteY4" fmla="*/ 329405 h 395404"/>
                  <a:gd name="connsiteX5" fmla="*/ 786604 w 852487"/>
                  <a:gd name="connsiteY5" fmla="*/ 395288 h 395404"/>
                  <a:gd name="connsiteX6" fmla="*/ 213520 w 852487"/>
                  <a:gd name="connsiteY6" fmla="*/ 395288 h 395404"/>
                  <a:gd name="connsiteX7" fmla="*/ 0 w 852487"/>
                  <a:gd name="connsiteY7" fmla="*/ 362742 h 395404"/>
                  <a:gd name="connsiteX8" fmla="*/ 147637 w 852487"/>
                  <a:gd name="connsiteY8" fmla="*/ 65883 h 395404"/>
                  <a:gd name="connsiteX0" fmla="*/ 147637 w 852487"/>
                  <a:gd name="connsiteY0" fmla="*/ 66185 h 395706"/>
                  <a:gd name="connsiteX1" fmla="*/ 318295 w 852487"/>
                  <a:gd name="connsiteY1" fmla="*/ 302 h 395706"/>
                  <a:gd name="connsiteX2" fmla="*/ 786604 w 852487"/>
                  <a:gd name="connsiteY2" fmla="*/ 302 h 395706"/>
                  <a:gd name="connsiteX3" fmla="*/ 852487 w 852487"/>
                  <a:gd name="connsiteY3" fmla="*/ 66185 h 395706"/>
                  <a:gd name="connsiteX4" fmla="*/ 852487 w 852487"/>
                  <a:gd name="connsiteY4" fmla="*/ 329707 h 395706"/>
                  <a:gd name="connsiteX5" fmla="*/ 786604 w 852487"/>
                  <a:gd name="connsiteY5" fmla="*/ 395590 h 395706"/>
                  <a:gd name="connsiteX6" fmla="*/ 213520 w 852487"/>
                  <a:gd name="connsiteY6" fmla="*/ 395590 h 395706"/>
                  <a:gd name="connsiteX7" fmla="*/ 0 w 852487"/>
                  <a:gd name="connsiteY7" fmla="*/ 363044 h 395706"/>
                  <a:gd name="connsiteX8" fmla="*/ 147637 w 852487"/>
                  <a:gd name="connsiteY8" fmla="*/ 66185 h 395706"/>
                  <a:gd name="connsiteX0" fmla="*/ 147637 w 852487"/>
                  <a:gd name="connsiteY0" fmla="*/ 65921 h 395442"/>
                  <a:gd name="connsiteX1" fmla="*/ 318295 w 852487"/>
                  <a:gd name="connsiteY1" fmla="*/ 38 h 395442"/>
                  <a:gd name="connsiteX2" fmla="*/ 786604 w 852487"/>
                  <a:gd name="connsiteY2" fmla="*/ 38 h 395442"/>
                  <a:gd name="connsiteX3" fmla="*/ 852487 w 852487"/>
                  <a:gd name="connsiteY3" fmla="*/ 65921 h 395442"/>
                  <a:gd name="connsiteX4" fmla="*/ 852487 w 852487"/>
                  <a:gd name="connsiteY4" fmla="*/ 329443 h 395442"/>
                  <a:gd name="connsiteX5" fmla="*/ 786604 w 852487"/>
                  <a:gd name="connsiteY5" fmla="*/ 395326 h 395442"/>
                  <a:gd name="connsiteX6" fmla="*/ 213520 w 852487"/>
                  <a:gd name="connsiteY6" fmla="*/ 395326 h 395442"/>
                  <a:gd name="connsiteX7" fmla="*/ 0 w 852487"/>
                  <a:gd name="connsiteY7" fmla="*/ 362780 h 395442"/>
                  <a:gd name="connsiteX8" fmla="*/ 147637 w 852487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86604 w 859631"/>
                  <a:gd name="connsiteY2" fmla="*/ 38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59631"/>
                  <a:gd name="connsiteY0" fmla="*/ 65921 h 395442"/>
                  <a:gd name="connsiteX1" fmla="*/ 318295 w 859631"/>
                  <a:gd name="connsiteY1" fmla="*/ 38 h 395442"/>
                  <a:gd name="connsiteX2" fmla="*/ 791367 w 859631"/>
                  <a:gd name="connsiteY2" fmla="*/ 97670 h 395442"/>
                  <a:gd name="connsiteX3" fmla="*/ 859631 w 859631"/>
                  <a:gd name="connsiteY3" fmla="*/ 208796 h 395442"/>
                  <a:gd name="connsiteX4" fmla="*/ 852487 w 859631"/>
                  <a:gd name="connsiteY4" fmla="*/ 329443 h 395442"/>
                  <a:gd name="connsiteX5" fmla="*/ 786604 w 859631"/>
                  <a:gd name="connsiteY5" fmla="*/ 395326 h 395442"/>
                  <a:gd name="connsiteX6" fmla="*/ 213520 w 859631"/>
                  <a:gd name="connsiteY6" fmla="*/ 395326 h 395442"/>
                  <a:gd name="connsiteX7" fmla="*/ 0 w 859631"/>
                  <a:gd name="connsiteY7" fmla="*/ 362780 h 395442"/>
                  <a:gd name="connsiteX8" fmla="*/ 147637 w 859631"/>
                  <a:gd name="connsiteY8" fmla="*/ 65921 h 395442"/>
                  <a:gd name="connsiteX0" fmla="*/ 147637 w 863340"/>
                  <a:gd name="connsiteY0" fmla="*/ 65921 h 395442"/>
                  <a:gd name="connsiteX1" fmla="*/ 318295 w 863340"/>
                  <a:gd name="connsiteY1" fmla="*/ 38 h 395442"/>
                  <a:gd name="connsiteX2" fmla="*/ 824705 w 863340"/>
                  <a:gd name="connsiteY2" fmla="*/ 111958 h 395442"/>
                  <a:gd name="connsiteX3" fmla="*/ 859631 w 863340"/>
                  <a:gd name="connsiteY3" fmla="*/ 208796 h 395442"/>
                  <a:gd name="connsiteX4" fmla="*/ 852487 w 863340"/>
                  <a:gd name="connsiteY4" fmla="*/ 329443 h 395442"/>
                  <a:gd name="connsiteX5" fmla="*/ 786604 w 863340"/>
                  <a:gd name="connsiteY5" fmla="*/ 395326 h 395442"/>
                  <a:gd name="connsiteX6" fmla="*/ 213520 w 863340"/>
                  <a:gd name="connsiteY6" fmla="*/ 395326 h 395442"/>
                  <a:gd name="connsiteX7" fmla="*/ 0 w 863340"/>
                  <a:gd name="connsiteY7" fmla="*/ 362780 h 395442"/>
                  <a:gd name="connsiteX8" fmla="*/ 147637 w 863340"/>
                  <a:gd name="connsiteY8" fmla="*/ 65921 h 395442"/>
                  <a:gd name="connsiteX0" fmla="*/ 130786 w 846489"/>
                  <a:gd name="connsiteY0" fmla="*/ 66150 h 453650"/>
                  <a:gd name="connsiteX1" fmla="*/ 301444 w 846489"/>
                  <a:gd name="connsiteY1" fmla="*/ 267 h 453650"/>
                  <a:gd name="connsiteX2" fmla="*/ 807854 w 846489"/>
                  <a:gd name="connsiteY2" fmla="*/ 112187 h 453650"/>
                  <a:gd name="connsiteX3" fmla="*/ 842780 w 846489"/>
                  <a:gd name="connsiteY3" fmla="*/ 209025 h 453650"/>
                  <a:gd name="connsiteX4" fmla="*/ 835636 w 846489"/>
                  <a:gd name="connsiteY4" fmla="*/ 329672 h 453650"/>
                  <a:gd name="connsiteX5" fmla="*/ 769753 w 846489"/>
                  <a:gd name="connsiteY5" fmla="*/ 395555 h 453650"/>
                  <a:gd name="connsiteX6" fmla="*/ 196669 w 846489"/>
                  <a:gd name="connsiteY6" fmla="*/ 395555 h 453650"/>
                  <a:gd name="connsiteX7" fmla="*/ 0 w 846489"/>
                  <a:gd name="connsiteY7" fmla="*/ 444632 h 453650"/>
                  <a:gd name="connsiteX8" fmla="*/ 130786 w 846489"/>
                  <a:gd name="connsiteY8" fmla="*/ 66150 h 453650"/>
                  <a:gd name="connsiteX0" fmla="*/ 130786 w 846489"/>
                  <a:gd name="connsiteY0" fmla="*/ 66150 h 444632"/>
                  <a:gd name="connsiteX1" fmla="*/ 301444 w 846489"/>
                  <a:gd name="connsiteY1" fmla="*/ 267 h 444632"/>
                  <a:gd name="connsiteX2" fmla="*/ 807854 w 846489"/>
                  <a:gd name="connsiteY2" fmla="*/ 112187 h 444632"/>
                  <a:gd name="connsiteX3" fmla="*/ 842780 w 846489"/>
                  <a:gd name="connsiteY3" fmla="*/ 209025 h 444632"/>
                  <a:gd name="connsiteX4" fmla="*/ 835636 w 846489"/>
                  <a:gd name="connsiteY4" fmla="*/ 329672 h 444632"/>
                  <a:gd name="connsiteX5" fmla="*/ 769753 w 846489"/>
                  <a:gd name="connsiteY5" fmla="*/ 395555 h 444632"/>
                  <a:gd name="connsiteX6" fmla="*/ 0 w 846489"/>
                  <a:gd name="connsiteY6" fmla="*/ 444632 h 444632"/>
                  <a:gd name="connsiteX7" fmla="*/ 130786 w 846489"/>
                  <a:gd name="connsiteY7" fmla="*/ 66150 h 444632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835636 w 846489"/>
                  <a:gd name="connsiteY3" fmla="*/ 283055 h 398015"/>
                  <a:gd name="connsiteX4" fmla="*/ 769753 w 846489"/>
                  <a:gd name="connsiteY4" fmla="*/ 348938 h 398015"/>
                  <a:gd name="connsiteX5" fmla="*/ 0 w 846489"/>
                  <a:gd name="connsiteY5" fmla="*/ 398015 h 398015"/>
                  <a:gd name="connsiteX6" fmla="*/ 130786 w 846489"/>
                  <a:gd name="connsiteY6" fmla="*/ 19533 h 398015"/>
                  <a:gd name="connsiteX0" fmla="*/ 130786 w 846489"/>
                  <a:gd name="connsiteY0" fmla="*/ 19533 h 407565"/>
                  <a:gd name="connsiteX1" fmla="*/ 807854 w 846489"/>
                  <a:gd name="connsiteY1" fmla="*/ 65570 h 407565"/>
                  <a:gd name="connsiteX2" fmla="*/ 842780 w 846489"/>
                  <a:gd name="connsiteY2" fmla="*/ 162408 h 407565"/>
                  <a:gd name="connsiteX3" fmla="*/ 835636 w 846489"/>
                  <a:gd name="connsiteY3" fmla="*/ 283055 h 407565"/>
                  <a:gd name="connsiteX4" fmla="*/ 0 w 846489"/>
                  <a:gd name="connsiteY4" fmla="*/ 398015 h 407565"/>
                  <a:gd name="connsiteX5" fmla="*/ 130786 w 846489"/>
                  <a:gd name="connsiteY5" fmla="*/ 19533 h 407565"/>
                  <a:gd name="connsiteX0" fmla="*/ 130786 w 846489"/>
                  <a:gd name="connsiteY0" fmla="*/ 19533 h 398015"/>
                  <a:gd name="connsiteX1" fmla="*/ 807854 w 846489"/>
                  <a:gd name="connsiteY1" fmla="*/ 65570 h 398015"/>
                  <a:gd name="connsiteX2" fmla="*/ 842780 w 846489"/>
                  <a:gd name="connsiteY2" fmla="*/ 162408 h 398015"/>
                  <a:gd name="connsiteX3" fmla="*/ 0 w 846489"/>
                  <a:gd name="connsiteY3" fmla="*/ 398015 h 398015"/>
                  <a:gd name="connsiteX4" fmla="*/ 130786 w 846489"/>
                  <a:gd name="connsiteY4" fmla="*/ 19533 h 398015"/>
                  <a:gd name="connsiteX0" fmla="*/ 549782 w 844611"/>
                  <a:gd name="connsiteY0" fmla="*/ 9310 h 544107"/>
                  <a:gd name="connsiteX1" fmla="*/ 807854 w 844611"/>
                  <a:gd name="connsiteY1" fmla="*/ 211662 h 544107"/>
                  <a:gd name="connsiteX2" fmla="*/ 842780 w 844611"/>
                  <a:gd name="connsiteY2" fmla="*/ 308500 h 544107"/>
                  <a:gd name="connsiteX3" fmla="*/ 0 w 844611"/>
                  <a:gd name="connsiteY3" fmla="*/ 544107 h 544107"/>
                  <a:gd name="connsiteX4" fmla="*/ 549782 w 844611"/>
                  <a:gd name="connsiteY4" fmla="*/ 9310 h 544107"/>
                  <a:gd name="connsiteX0" fmla="*/ 549782 w 844611"/>
                  <a:gd name="connsiteY0" fmla="*/ 2156 h 536953"/>
                  <a:gd name="connsiteX1" fmla="*/ 807854 w 844611"/>
                  <a:gd name="connsiteY1" fmla="*/ 204508 h 536953"/>
                  <a:gd name="connsiteX2" fmla="*/ 842780 w 844611"/>
                  <a:gd name="connsiteY2" fmla="*/ 301346 h 536953"/>
                  <a:gd name="connsiteX3" fmla="*/ 0 w 844611"/>
                  <a:gd name="connsiteY3" fmla="*/ 536953 h 536953"/>
                  <a:gd name="connsiteX4" fmla="*/ 549782 w 844611"/>
                  <a:gd name="connsiteY4" fmla="*/ 2156 h 536953"/>
                  <a:gd name="connsiteX0" fmla="*/ 597386 w 843085"/>
                  <a:gd name="connsiteY0" fmla="*/ 1610 h 614726"/>
                  <a:gd name="connsiteX1" fmla="*/ 807854 w 843085"/>
                  <a:gd name="connsiteY1" fmla="*/ 282281 h 614726"/>
                  <a:gd name="connsiteX2" fmla="*/ 842780 w 843085"/>
                  <a:gd name="connsiteY2" fmla="*/ 379119 h 614726"/>
                  <a:gd name="connsiteX3" fmla="*/ 0 w 843085"/>
                  <a:gd name="connsiteY3" fmla="*/ 614726 h 614726"/>
                  <a:gd name="connsiteX4" fmla="*/ 597386 w 843085"/>
                  <a:gd name="connsiteY4" fmla="*/ 1610 h 614726"/>
                  <a:gd name="connsiteX0" fmla="*/ 597386 w 842780"/>
                  <a:gd name="connsiteY0" fmla="*/ 9334 h 622450"/>
                  <a:gd name="connsiteX1" fmla="*/ 693903 w 842780"/>
                  <a:gd name="connsiteY1" fmla="*/ 260851 h 622450"/>
                  <a:gd name="connsiteX2" fmla="*/ 842780 w 842780"/>
                  <a:gd name="connsiteY2" fmla="*/ 386843 h 622450"/>
                  <a:gd name="connsiteX3" fmla="*/ 0 w 842780"/>
                  <a:gd name="connsiteY3" fmla="*/ 622450 h 622450"/>
                  <a:gd name="connsiteX4" fmla="*/ 597386 w 842780"/>
                  <a:gd name="connsiteY4" fmla="*/ 9334 h 622450"/>
                  <a:gd name="connsiteX0" fmla="*/ 597386 w 699202"/>
                  <a:gd name="connsiteY0" fmla="*/ 9330 h 622446"/>
                  <a:gd name="connsiteX1" fmla="*/ 693903 w 699202"/>
                  <a:gd name="connsiteY1" fmla="*/ 260847 h 622446"/>
                  <a:gd name="connsiteX2" fmla="*/ 687321 w 699202"/>
                  <a:gd name="connsiteY2" fmla="*/ 385818 h 622446"/>
                  <a:gd name="connsiteX3" fmla="*/ 0 w 699202"/>
                  <a:gd name="connsiteY3" fmla="*/ 622446 h 622446"/>
                  <a:gd name="connsiteX4" fmla="*/ 597386 w 699202"/>
                  <a:gd name="connsiteY4" fmla="*/ 9330 h 622446"/>
                  <a:gd name="connsiteX0" fmla="*/ 597386 w 687336"/>
                  <a:gd name="connsiteY0" fmla="*/ 12169 h 625285"/>
                  <a:gd name="connsiteX1" fmla="*/ 673364 w 687336"/>
                  <a:gd name="connsiteY1" fmla="*/ 229604 h 625285"/>
                  <a:gd name="connsiteX2" fmla="*/ 687321 w 687336"/>
                  <a:gd name="connsiteY2" fmla="*/ 388657 h 625285"/>
                  <a:gd name="connsiteX3" fmla="*/ 0 w 687336"/>
                  <a:gd name="connsiteY3" fmla="*/ 625285 h 625285"/>
                  <a:gd name="connsiteX4" fmla="*/ 597386 w 687336"/>
                  <a:gd name="connsiteY4" fmla="*/ 12169 h 625285"/>
                  <a:gd name="connsiteX0" fmla="*/ 560608 w 688490"/>
                  <a:gd name="connsiteY0" fmla="*/ 13570 h 593327"/>
                  <a:gd name="connsiteX1" fmla="*/ 673364 w 688490"/>
                  <a:gd name="connsiteY1" fmla="*/ 197646 h 593327"/>
                  <a:gd name="connsiteX2" fmla="*/ 687321 w 688490"/>
                  <a:gd name="connsiteY2" fmla="*/ 356699 h 593327"/>
                  <a:gd name="connsiteX3" fmla="*/ 0 w 688490"/>
                  <a:gd name="connsiteY3" fmla="*/ 593327 h 593327"/>
                  <a:gd name="connsiteX4" fmla="*/ 560608 w 688490"/>
                  <a:gd name="connsiteY4" fmla="*/ 13570 h 593327"/>
                  <a:gd name="connsiteX0" fmla="*/ 595893 w 687347"/>
                  <a:gd name="connsiteY0" fmla="*/ 13020 h 605015"/>
                  <a:gd name="connsiteX1" fmla="*/ 673364 w 687347"/>
                  <a:gd name="connsiteY1" fmla="*/ 209334 h 605015"/>
                  <a:gd name="connsiteX2" fmla="*/ 687321 w 687347"/>
                  <a:gd name="connsiteY2" fmla="*/ 368387 h 605015"/>
                  <a:gd name="connsiteX3" fmla="*/ 0 w 687347"/>
                  <a:gd name="connsiteY3" fmla="*/ 605015 h 605015"/>
                  <a:gd name="connsiteX4" fmla="*/ 595893 w 687347"/>
                  <a:gd name="connsiteY4" fmla="*/ 13020 h 605015"/>
                  <a:gd name="connsiteX0" fmla="*/ 262572 w 708903"/>
                  <a:gd name="connsiteY0" fmla="*/ 27377 h 459461"/>
                  <a:gd name="connsiteX1" fmla="*/ 673364 w 708903"/>
                  <a:gd name="connsiteY1" fmla="*/ 63780 h 459461"/>
                  <a:gd name="connsiteX2" fmla="*/ 687321 w 708903"/>
                  <a:gd name="connsiteY2" fmla="*/ 222833 h 459461"/>
                  <a:gd name="connsiteX3" fmla="*/ 0 w 708903"/>
                  <a:gd name="connsiteY3" fmla="*/ 459461 h 459461"/>
                  <a:gd name="connsiteX4" fmla="*/ 262572 w 708903"/>
                  <a:gd name="connsiteY4" fmla="*/ 27377 h 459461"/>
                  <a:gd name="connsiteX0" fmla="*/ 262572 w 691046"/>
                  <a:gd name="connsiteY0" fmla="*/ 6072 h 438156"/>
                  <a:gd name="connsiteX1" fmla="*/ 687321 w 691046"/>
                  <a:gd name="connsiteY1" fmla="*/ 201528 h 438156"/>
                  <a:gd name="connsiteX2" fmla="*/ 0 w 691046"/>
                  <a:gd name="connsiteY2" fmla="*/ 438156 h 438156"/>
                  <a:gd name="connsiteX3" fmla="*/ 262572 w 691046"/>
                  <a:gd name="connsiteY3" fmla="*/ 6072 h 438156"/>
                  <a:gd name="connsiteX0" fmla="*/ 201553 w 690539"/>
                  <a:gd name="connsiteY0" fmla="*/ 6436 h 427428"/>
                  <a:gd name="connsiteX1" fmla="*/ 687321 w 690539"/>
                  <a:gd name="connsiteY1" fmla="*/ 190800 h 427428"/>
                  <a:gd name="connsiteX2" fmla="*/ 0 w 690539"/>
                  <a:gd name="connsiteY2" fmla="*/ 427428 h 427428"/>
                  <a:gd name="connsiteX3" fmla="*/ 201553 w 690539"/>
                  <a:gd name="connsiteY3" fmla="*/ 6436 h 427428"/>
                  <a:gd name="connsiteX0" fmla="*/ 201553 w 690339"/>
                  <a:gd name="connsiteY0" fmla="*/ 23406 h 444398"/>
                  <a:gd name="connsiteX1" fmla="*/ 687321 w 690339"/>
                  <a:gd name="connsiteY1" fmla="*/ 207770 h 444398"/>
                  <a:gd name="connsiteX2" fmla="*/ 0 w 690339"/>
                  <a:gd name="connsiteY2" fmla="*/ 444398 h 444398"/>
                  <a:gd name="connsiteX3" fmla="*/ 201553 w 690339"/>
                  <a:gd name="connsiteY3" fmla="*/ 23406 h 444398"/>
                  <a:gd name="connsiteX0" fmla="*/ 201553 w 701011"/>
                  <a:gd name="connsiteY0" fmla="*/ 15180 h 436172"/>
                  <a:gd name="connsiteX1" fmla="*/ 431254 w 701011"/>
                  <a:gd name="connsiteY1" fmla="*/ 102873 h 436172"/>
                  <a:gd name="connsiteX2" fmla="*/ 687321 w 701011"/>
                  <a:gd name="connsiteY2" fmla="*/ 199544 h 436172"/>
                  <a:gd name="connsiteX3" fmla="*/ 0 w 701011"/>
                  <a:gd name="connsiteY3" fmla="*/ 436172 h 436172"/>
                  <a:gd name="connsiteX4" fmla="*/ 201553 w 701011"/>
                  <a:gd name="connsiteY4" fmla="*/ 15180 h 436172"/>
                  <a:gd name="connsiteX0" fmla="*/ 201553 w 703164"/>
                  <a:gd name="connsiteY0" fmla="*/ 15883 h 436875"/>
                  <a:gd name="connsiteX1" fmla="*/ 431254 w 703164"/>
                  <a:gd name="connsiteY1" fmla="*/ 103576 h 436875"/>
                  <a:gd name="connsiteX2" fmla="*/ 687321 w 703164"/>
                  <a:gd name="connsiteY2" fmla="*/ 200247 h 436875"/>
                  <a:gd name="connsiteX3" fmla="*/ 0 w 703164"/>
                  <a:gd name="connsiteY3" fmla="*/ 436875 h 436875"/>
                  <a:gd name="connsiteX4" fmla="*/ 201553 w 703164"/>
                  <a:gd name="connsiteY4" fmla="*/ 15883 h 436875"/>
                  <a:gd name="connsiteX0" fmla="*/ 201553 w 703164"/>
                  <a:gd name="connsiteY0" fmla="*/ 6292 h 427284"/>
                  <a:gd name="connsiteX1" fmla="*/ 431254 w 703164"/>
                  <a:gd name="connsiteY1" fmla="*/ 93985 h 427284"/>
                  <a:gd name="connsiteX2" fmla="*/ 687321 w 703164"/>
                  <a:gd name="connsiteY2" fmla="*/ 190656 h 427284"/>
                  <a:gd name="connsiteX3" fmla="*/ 0 w 703164"/>
                  <a:gd name="connsiteY3" fmla="*/ 427284 h 427284"/>
                  <a:gd name="connsiteX4" fmla="*/ 201553 w 703164"/>
                  <a:gd name="connsiteY4" fmla="*/ 6292 h 427284"/>
                  <a:gd name="connsiteX0" fmla="*/ 201553 w 654969"/>
                  <a:gd name="connsiteY0" fmla="*/ 8167 h 429159"/>
                  <a:gd name="connsiteX1" fmla="*/ 431254 w 654969"/>
                  <a:gd name="connsiteY1" fmla="*/ 95860 h 429159"/>
                  <a:gd name="connsiteX2" fmla="*/ 639214 w 654969"/>
                  <a:gd name="connsiteY2" fmla="*/ 392401 h 429159"/>
                  <a:gd name="connsiteX3" fmla="*/ 0 w 654969"/>
                  <a:gd name="connsiteY3" fmla="*/ 429159 h 429159"/>
                  <a:gd name="connsiteX4" fmla="*/ 201553 w 654969"/>
                  <a:gd name="connsiteY4" fmla="*/ 8167 h 429159"/>
                  <a:gd name="connsiteX0" fmla="*/ 201553 w 653977"/>
                  <a:gd name="connsiteY0" fmla="*/ 12930 h 433922"/>
                  <a:gd name="connsiteX1" fmla="*/ 413193 w 653977"/>
                  <a:gd name="connsiteY1" fmla="*/ 133778 h 433922"/>
                  <a:gd name="connsiteX2" fmla="*/ 639214 w 653977"/>
                  <a:gd name="connsiteY2" fmla="*/ 397164 h 433922"/>
                  <a:gd name="connsiteX3" fmla="*/ 0 w 653977"/>
                  <a:gd name="connsiteY3" fmla="*/ 433922 h 433922"/>
                  <a:gd name="connsiteX4" fmla="*/ 201553 w 653977"/>
                  <a:gd name="connsiteY4" fmla="*/ 12930 h 433922"/>
                  <a:gd name="connsiteX0" fmla="*/ 201553 w 661863"/>
                  <a:gd name="connsiteY0" fmla="*/ 15942 h 436934"/>
                  <a:gd name="connsiteX1" fmla="*/ 413193 w 661863"/>
                  <a:gd name="connsiteY1" fmla="*/ 136790 h 436934"/>
                  <a:gd name="connsiteX2" fmla="*/ 639214 w 661863"/>
                  <a:gd name="connsiteY2" fmla="*/ 400176 h 436934"/>
                  <a:gd name="connsiteX3" fmla="*/ 0 w 661863"/>
                  <a:gd name="connsiteY3" fmla="*/ 436934 h 436934"/>
                  <a:gd name="connsiteX4" fmla="*/ 201553 w 661863"/>
                  <a:gd name="connsiteY4" fmla="*/ 15942 h 436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61863" h="436934">
                    <a:moveTo>
                      <a:pt x="201553" y="15942"/>
                    </a:moveTo>
                    <a:cubicBezTo>
                      <a:pt x="270419" y="-34082"/>
                      <a:pt x="230454" y="41172"/>
                      <a:pt x="413193" y="136790"/>
                    </a:cubicBezTo>
                    <a:cubicBezTo>
                      <a:pt x="595932" y="232408"/>
                      <a:pt x="713643" y="328995"/>
                      <a:pt x="639214" y="400176"/>
                    </a:cubicBezTo>
                    <a:lnTo>
                      <a:pt x="0" y="436934"/>
                    </a:lnTo>
                    <a:cubicBezTo>
                      <a:pt x="0" y="349093"/>
                      <a:pt x="132687" y="65966"/>
                      <a:pt x="201553" y="15942"/>
                    </a:cubicBezTo>
                    <a:close/>
                  </a:path>
                </a:pathLst>
              </a:custGeom>
              <a:pattFill prst="wdDnDiag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9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E0CA8C75-7FF5-439A-9439-3C384A7D8CB8}"/>
                  </a:ext>
                </a:extLst>
              </p:cNvPr>
              <p:cNvSpPr/>
              <p:nvPr/>
            </p:nvSpPr>
            <p:spPr>
              <a:xfrm>
                <a:off x="1790700" y="3731895"/>
                <a:ext cx="4614863" cy="1149667"/>
              </a:xfrm>
              <a:custGeom>
                <a:avLst/>
                <a:gdLst>
                  <a:gd name="connsiteX0" fmla="*/ 1788518 w 4336655"/>
                  <a:gd name="connsiteY0" fmla="*/ 0 h 1064568"/>
                  <a:gd name="connsiteX1" fmla="*/ 3053191 w 4336655"/>
                  <a:gd name="connsiteY1" fmla="*/ 155903 h 1064568"/>
                  <a:gd name="connsiteX2" fmla="*/ 3175349 w 4336655"/>
                  <a:gd name="connsiteY2" fmla="*/ 199966 h 1064568"/>
                  <a:gd name="connsiteX3" fmla="*/ 3175105 w 4336655"/>
                  <a:gd name="connsiteY3" fmla="*/ 198937 h 1064568"/>
                  <a:gd name="connsiteX4" fmla="*/ 3203081 w 4336655"/>
                  <a:gd name="connsiteY4" fmla="*/ 209969 h 1064568"/>
                  <a:gd name="connsiteX5" fmla="*/ 3271585 w 4336655"/>
                  <a:gd name="connsiteY5" fmla="*/ 234679 h 1064568"/>
                  <a:gd name="connsiteX6" fmla="*/ 3286558 w 4336655"/>
                  <a:gd name="connsiteY6" fmla="*/ 242889 h 1064568"/>
                  <a:gd name="connsiteX7" fmla="*/ 3373370 w 4336655"/>
                  <a:gd name="connsiteY7" fmla="*/ 277124 h 1064568"/>
                  <a:gd name="connsiteX8" fmla="*/ 3582117 w 4336655"/>
                  <a:gd name="connsiteY8" fmla="*/ 343843 h 1064568"/>
                  <a:gd name="connsiteX9" fmla="*/ 3794727 w 4336655"/>
                  <a:gd name="connsiteY9" fmla="*/ 396977 h 1064568"/>
                  <a:gd name="connsiteX10" fmla="*/ 3978874 w 4336655"/>
                  <a:gd name="connsiteY10" fmla="*/ 430223 h 1064568"/>
                  <a:gd name="connsiteX11" fmla="*/ 4067178 w 4336655"/>
                  <a:gd name="connsiteY11" fmla="*/ 438780 h 1064568"/>
                  <a:gd name="connsiteX12" fmla="*/ 4336655 w 4336655"/>
                  <a:gd name="connsiteY12" fmla="*/ 532284 h 1064568"/>
                  <a:gd name="connsiteX13" fmla="*/ 4067178 w 4336655"/>
                  <a:gd name="connsiteY13" fmla="*/ 625788 h 1064568"/>
                  <a:gd name="connsiteX14" fmla="*/ 4002701 w 4336655"/>
                  <a:gd name="connsiteY14" fmla="*/ 632036 h 1064568"/>
                  <a:gd name="connsiteX15" fmla="*/ 4004463 w 4336655"/>
                  <a:gd name="connsiteY15" fmla="*/ 634241 h 1064568"/>
                  <a:gd name="connsiteX16" fmla="*/ 3582118 w 4336655"/>
                  <a:gd name="connsiteY16" fmla="*/ 725242 h 1064568"/>
                  <a:gd name="connsiteX17" fmla="*/ 3175106 w 4336655"/>
                  <a:gd name="connsiteY17" fmla="*/ 870148 h 1064568"/>
                  <a:gd name="connsiteX18" fmla="*/ 3176523 w 4336655"/>
                  <a:gd name="connsiteY18" fmla="*/ 864179 h 1064568"/>
                  <a:gd name="connsiteX19" fmla="*/ 3053191 w 4336655"/>
                  <a:gd name="connsiteY19" fmla="*/ 908666 h 1064568"/>
                  <a:gd name="connsiteX20" fmla="*/ 1788518 w 4336655"/>
                  <a:gd name="connsiteY20" fmla="*/ 1064568 h 1064568"/>
                  <a:gd name="connsiteX21" fmla="*/ 0 w 4336655"/>
                  <a:gd name="connsiteY21" fmla="*/ 532284 h 1064568"/>
                  <a:gd name="connsiteX22" fmla="*/ 1788518 w 4336655"/>
                  <a:gd name="connsiteY22" fmla="*/ 0 h 1064568"/>
                  <a:gd name="connsiteX0" fmla="*/ 1788527 w 4336664"/>
                  <a:gd name="connsiteY0" fmla="*/ 0 h 1064568"/>
                  <a:gd name="connsiteX1" fmla="*/ 3053200 w 4336664"/>
                  <a:gd name="connsiteY1" fmla="*/ 155903 h 1064568"/>
                  <a:gd name="connsiteX2" fmla="*/ 3175358 w 4336664"/>
                  <a:gd name="connsiteY2" fmla="*/ 199966 h 1064568"/>
                  <a:gd name="connsiteX3" fmla="*/ 3175114 w 4336664"/>
                  <a:gd name="connsiteY3" fmla="*/ 198937 h 1064568"/>
                  <a:gd name="connsiteX4" fmla="*/ 3203090 w 4336664"/>
                  <a:gd name="connsiteY4" fmla="*/ 209969 h 1064568"/>
                  <a:gd name="connsiteX5" fmla="*/ 3271594 w 4336664"/>
                  <a:gd name="connsiteY5" fmla="*/ 234679 h 1064568"/>
                  <a:gd name="connsiteX6" fmla="*/ 3286567 w 4336664"/>
                  <a:gd name="connsiteY6" fmla="*/ 242889 h 1064568"/>
                  <a:gd name="connsiteX7" fmla="*/ 3373379 w 4336664"/>
                  <a:gd name="connsiteY7" fmla="*/ 277124 h 1064568"/>
                  <a:gd name="connsiteX8" fmla="*/ 3582126 w 4336664"/>
                  <a:gd name="connsiteY8" fmla="*/ 343843 h 1064568"/>
                  <a:gd name="connsiteX9" fmla="*/ 3794736 w 4336664"/>
                  <a:gd name="connsiteY9" fmla="*/ 396977 h 1064568"/>
                  <a:gd name="connsiteX10" fmla="*/ 3978883 w 4336664"/>
                  <a:gd name="connsiteY10" fmla="*/ 430223 h 1064568"/>
                  <a:gd name="connsiteX11" fmla="*/ 4067187 w 4336664"/>
                  <a:gd name="connsiteY11" fmla="*/ 438780 h 1064568"/>
                  <a:gd name="connsiteX12" fmla="*/ 4336664 w 4336664"/>
                  <a:gd name="connsiteY12" fmla="*/ 532284 h 1064568"/>
                  <a:gd name="connsiteX13" fmla="*/ 4067187 w 4336664"/>
                  <a:gd name="connsiteY13" fmla="*/ 625788 h 1064568"/>
                  <a:gd name="connsiteX14" fmla="*/ 4002710 w 4336664"/>
                  <a:gd name="connsiteY14" fmla="*/ 632036 h 1064568"/>
                  <a:gd name="connsiteX15" fmla="*/ 4004472 w 4336664"/>
                  <a:gd name="connsiteY15" fmla="*/ 634241 h 1064568"/>
                  <a:gd name="connsiteX16" fmla="*/ 3582127 w 4336664"/>
                  <a:gd name="connsiteY16" fmla="*/ 725242 h 1064568"/>
                  <a:gd name="connsiteX17" fmla="*/ 3175115 w 4336664"/>
                  <a:gd name="connsiteY17" fmla="*/ 870148 h 1064568"/>
                  <a:gd name="connsiteX18" fmla="*/ 3176532 w 4336664"/>
                  <a:gd name="connsiteY18" fmla="*/ 864179 h 1064568"/>
                  <a:gd name="connsiteX19" fmla="*/ 3053200 w 4336664"/>
                  <a:gd name="connsiteY19" fmla="*/ 908666 h 1064568"/>
                  <a:gd name="connsiteX20" fmla="*/ 1788527 w 4336664"/>
                  <a:gd name="connsiteY20" fmla="*/ 1064568 h 1064568"/>
                  <a:gd name="connsiteX21" fmla="*/ 9 w 4336664"/>
                  <a:gd name="connsiteY21" fmla="*/ 532284 h 1064568"/>
                  <a:gd name="connsiteX22" fmla="*/ 1788527 w 4336664"/>
                  <a:gd name="connsiteY22" fmla="*/ 0 h 1064568"/>
                  <a:gd name="connsiteX0" fmla="*/ 1813927 w 4362064"/>
                  <a:gd name="connsiteY0" fmla="*/ 0 h 1064568"/>
                  <a:gd name="connsiteX1" fmla="*/ 3078600 w 4362064"/>
                  <a:gd name="connsiteY1" fmla="*/ 155903 h 1064568"/>
                  <a:gd name="connsiteX2" fmla="*/ 3200758 w 4362064"/>
                  <a:gd name="connsiteY2" fmla="*/ 199966 h 1064568"/>
                  <a:gd name="connsiteX3" fmla="*/ 3200514 w 4362064"/>
                  <a:gd name="connsiteY3" fmla="*/ 198937 h 1064568"/>
                  <a:gd name="connsiteX4" fmla="*/ 3228490 w 4362064"/>
                  <a:gd name="connsiteY4" fmla="*/ 209969 h 1064568"/>
                  <a:gd name="connsiteX5" fmla="*/ 3296994 w 4362064"/>
                  <a:gd name="connsiteY5" fmla="*/ 234679 h 1064568"/>
                  <a:gd name="connsiteX6" fmla="*/ 3311967 w 4362064"/>
                  <a:gd name="connsiteY6" fmla="*/ 242889 h 1064568"/>
                  <a:gd name="connsiteX7" fmla="*/ 3398779 w 4362064"/>
                  <a:gd name="connsiteY7" fmla="*/ 277124 h 1064568"/>
                  <a:gd name="connsiteX8" fmla="*/ 3607526 w 4362064"/>
                  <a:gd name="connsiteY8" fmla="*/ 343843 h 1064568"/>
                  <a:gd name="connsiteX9" fmla="*/ 3820136 w 4362064"/>
                  <a:gd name="connsiteY9" fmla="*/ 396977 h 1064568"/>
                  <a:gd name="connsiteX10" fmla="*/ 4004283 w 4362064"/>
                  <a:gd name="connsiteY10" fmla="*/ 430223 h 1064568"/>
                  <a:gd name="connsiteX11" fmla="*/ 4092587 w 4362064"/>
                  <a:gd name="connsiteY11" fmla="*/ 438780 h 1064568"/>
                  <a:gd name="connsiteX12" fmla="*/ 4362064 w 4362064"/>
                  <a:gd name="connsiteY12" fmla="*/ 532284 h 1064568"/>
                  <a:gd name="connsiteX13" fmla="*/ 4092587 w 4362064"/>
                  <a:gd name="connsiteY13" fmla="*/ 625788 h 1064568"/>
                  <a:gd name="connsiteX14" fmla="*/ 4028110 w 4362064"/>
                  <a:gd name="connsiteY14" fmla="*/ 632036 h 1064568"/>
                  <a:gd name="connsiteX15" fmla="*/ 4029872 w 4362064"/>
                  <a:gd name="connsiteY15" fmla="*/ 634241 h 1064568"/>
                  <a:gd name="connsiteX16" fmla="*/ 3607527 w 4362064"/>
                  <a:gd name="connsiteY16" fmla="*/ 725242 h 1064568"/>
                  <a:gd name="connsiteX17" fmla="*/ 3200515 w 4362064"/>
                  <a:gd name="connsiteY17" fmla="*/ 870148 h 1064568"/>
                  <a:gd name="connsiteX18" fmla="*/ 3201932 w 4362064"/>
                  <a:gd name="connsiteY18" fmla="*/ 864179 h 1064568"/>
                  <a:gd name="connsiteX19" fmla="*/ 3078600 w 4362064"/>
                  <a:gd name="connsiteY19" fmla="*/ 908666 h 1064568"/>
                  <a:gd name="connsiteX20" fmla="*/ 1813927 w 4362064"/>
                  <a:gd name="connsiteY20" fmla="*/ 1064568 h 1064568"/>
                  <a:gd name="connsiteX21" fmla="*/ 9 w 4362064"/>
                  <a:gd name="connsiteY21" fmla="*/ 468784 h 1064568"/>
                  <a:gd name="connsiteX22" fmla="*/ 1813927 w 4362064"/>
                  <a:gd name="connsiteY22" fmla="*/ 0 h 1064568"/>
                  <a:gd name="connsiteX0" fmla="*/ 1813918 w 4362055"/>
                  <a:gd name="connsiteY0" fmla="*/ 0 h 1064568"/>
                  <a:gd name="connsiteX1" fmla="*/ 3078591 w 4362055"/>
                  <a:gd name="connsiteY1" fmla="*/ 155903 h 1064568"/>
                  <a:gd name="connsiteX2" fmla="*/ 3200749 w 4362055"/>
                  <a:gd name="connsiteY2" fmla="*/ 199966 h 1064568"/>
                  <a:gd name="connsiteX3" fmla="*/ 3200505 w 4362055"/>
                  <a:gd name="connsiteY3" fmla="*/ 198937 h 1064568"/>
                  <a:gd name="connsiteX4" fmla="*/ 3228481 w 4362055"/>
                  <a:gd name="connsiteY4" fmla="*/ 209969 h 1064568"/>
                  <a:gd name="connsiteX5" fmla="*/ 3296985 w 4362055"/>
                  <a:gd name="connsiteY5" fmla="*/ 234679 h 1064568"/>
                  <a:gd name="connsiteX6" fmla="*/ 3311958 w 4362055"/>
                  <a:gd name="connsiteY6" fmla="*/ 242889 h 1064568"/>
                  <a:gd name="connsiteX7" fmla="*/ 3398770 w 4362055"/>
                  <a:gd name="connsiteY7" fmla="*/ 277124 h 1064568"/>
                  <a:gd name="connsiteX8" fmla="*/ 3607517 w 4362055"/>
                  <a:gd name="connsiteY8" fmla="*/ 343843 h 1064568"/>
                  <a:gd name="connsiteX9" fmla="*/ 3820127 w 4362055"/>
                  <a:gd name="connsiteY9" fmla="*/ 396977 h 1064568"/>
                  <a:gd name="connsiteX10" fmla="*/ 4004274 w 4362055"/>
                  <a:gd name="connsiteY10" fmla="*/ 430223 h 1064568"/>
                  <a:gd name="connsiteX11" fmla="*/ 4092578 w 4362055"/>
                  <a:gd name="connsiteY11" fmla="*/ 438780 h 1064568"/>
                  <a:gd name="connsiteX12" fmla="*/ 4362055 w 4362055"/>
                  <a:gd name="connsiteY12" fmla="*/ 532284 h 1064568"/>
                  <a:gd name="connsiteX13" fmla="*/ 4092578 w 4362055"/>
                  <a:gd name="connsiteY13" fmla="*/ 625788 h 1064568"/>
                  <a:gd name="connsiteX14" fmla="*/ 4028101 w 4362055"/>
                  <a:gd name="connsiteY14" fmla="*/ 632036 h 1064568"/>
                  <a:gd name="connsiteX15" fmla="*/ 4029863 w 4362055"/>
                  <a:gd name="connsiteY15" fmla="*/ 634241 h 1064568"/>
                  <a:gd name="connsiteX16" fmla="*/ 3607518 w 4362055"/>
                  <a:gd name="connsiteY16" fmla="*/ 725242 h 1064568"/>
                  <a:gd name="connsiteX17" fmla="*/ 3200506 w 4362055"/>
                  <a:gd name="connsiteY17" fmla="*/ 870148 h 1064568"/>
                  <a:gd name="connsiteX18" fmla="*/ 3201923 w 4362055"/>
                  <a:gd name="connsiteY18" fmla="*/ 864179 h 1064568"/>
                  <a:gd name="connsiteX19" fmla="*/ 3078591 w 4362055"/>
                  <a:gd name="connsiteY19" fmla="*/ 908666 h 1064568"/>
                  <a:gd name="connsiteX20" fmla="*/ 1813918 w 4362055"/>
                  <a:gd name="connsiteY20" fmla="*/ 1064568 h 1064568"/>
                  <a:gd name="connsiteX21" fmla="*/ 0 w 4362055"/>
                  <a:gd name="connsiteY21" fmla="*/ 468784 h 1064568"/>
                  <a:gd name="connsiteX22" fmla="*/ 1813918 w 4362055"/>
                  <a:gd name="connsiteY22" fmla="*/ 0 h 1064568"/>
                  <a:gd name="connsiteX0" fmla="*/ 1796022 w 4344159"/>
                  <a:gd name="connsiteY0" fmla="*/ 0 h 1064568"/>
                  <a:gd name="connsiteX1" fmla="*/ 3060695 w 4344159"/>
                  <a:gd name="connsiteY1" fmla="*/ 155903 h 1064568"/>
                  <a:gd name="connsiteX2" fmla="*/ 3182853 w 4344159"/>
                  <a:gd name="connsiteY2" fmla="*/ 199966 h 1064568"/>
                  <a:gd name="connsiteX3" fmla="*/ 3182609 w 4344159"/>
                  <a:gd name="connsiteY3" fmla="*/ 198937 h 1064568"/>
                  <a:gd name="connsiteX4" fmla="*/ 3210585 w 4344159"/>
                  <a:gd name="connsiteY4" fmla="*/ 209969 h 1064568"/>
                  <a:gd name="connsiteX5" fmla="*/ 3279089 w 4344159"/>
                  <a:gd name="connsiteY5" fmla="*/ 234679 h 1064568"/>
                  <a:gd name="connsiteX6" fmla="*/ 3294062 w 4344159"/>
                  <a:gd name="connsiteY6" fmla="*/ 242889 h 1064568"/>
                  <a:gd name="connsiteX7" fmla="*/ 3380874 w 4344159"/>
                  <a:gd name="connsiteY7" fmla="*/ 277124 h 1064568"/>
                  <a:gd name="connsiteX8" fmla="*/ 3589621 w 4344159"/>
                  <a:gd name="connsiteY8" fmla="*/ 343843 h 1064568"/>
                  <a:gd name="connsiteX9" fmla="*/ 3802231 w 4344159"/>
                  <a:gd name="connsiteY9" fmla="*/ 396977 h 1064568"/>
                  <a:gd name="connsiteX10" fmla="*/ 3986378 w 4344159"/>
                  <a:gd name="connsiteY10" fmla="*/ 430223 h 1064568"/>
                  <a:gd name="connsiteX11" fmla="*/ 4074682 w 4344159"/>
                  <a:gd name="connsiteY11" fmla="*/ 438780 h 1064568"/>
                  <a:gd name="connsiteX12" fmla="*/ 4344159 w 4344159"/>
                  <a:gd name="connsiteY12" fmla="*/ 532284 h 1064568"/>
                  <a:gd name="connsiteX13" fmla="*/ 4074682 w 4344159"/>
                  <a:gd name="connsiteY13" fmla="*/ 625788 h 1064568"/>
                  <a:gd name="connsiteX14" fmla="*/ 4010205 w 4344159"/>
                  <a:gd name="connsiteY14" fmla="*/ 632036 h 1064568"/>
                  <a:gd name="connsiteX15" fmla="*/ 4011967 w 4344159"/>
                  <a:gd name="connsiteY15" fmla="*/ 634241 h 1064568"/>
                  <a:gd name="connsiteX16" fmla="*/ 3589622 w 4344159"/>
                  <a:gd name="connsiteY16" fmla="*/ 725242 h 1064568"/>
                  <a:gd name="connsiteX17" fmla="*/ 3182610 w 4344159"/>
                  <a:gd name="connsiteY17" fmla="*/ 870148 h 1064568"/>
                  <a:gd name="connsiteX18" fmla="*/ 3184027 w 4344159"/>
                  <a:gd name="connsiteY18" fmla="*/ 864179 h 1064568"/>
                  <a:gd name="connsiteX19" fmla="*/ 3060695 w 4344159"/>
                  <a:gd name="connsiteY19" fmla="*/ 908666 h 1064568"/>
                  <a:gd name="connsiteX20" fmla="*/ 1796022 w 4344159"/>
                  <a:gd name="connsiteY20" fmla="*/ 1064568 h 1064568"/>
                  <a:gd name="connsiteX21" fmla="*/ 0 w 4344159"/>
                  <a:gd name="connsiteY21" fmla="*/ 354124 h 1064568"/>
                  <a:gd name="connsiteX22" fmla="*/ 1796022 w 4344159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175079 w 4335211"/>
                  <a:gd name="connsiteY18" fmla="*/ 864179 h 1064568"/>
                  <a:gd name="connsiteX19" fmla="*/ 3051747 w 4335211"/>
                  <a:gd name="connsiteY19" fmla="*/ 908666 h 1064568"/>
                  <a:gd name="connsiteX20" fmla="*/ 1787074 w 4335211"/>
                  <a:gd name="connsiteY20" fmla="*/ 1064568 h 1064568"/>
                  <a:gd name="connsiteX21" fmla="*/ 0 w 4335211"/>
                  <a:gd name="connsiteY21" fmla="*/ 340895 h 1064568"/>
                  <a:gd name="connsiteX22" fmla="*/ 1787074 w 4335211"/>
                  <a:gd name="connsiteY22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4003019 w 4335211"/>
                  <a:gd name="connsiteY15" fmla="*/ 634241 h 1064568"/>
                  <a:gd name="connsiteX16" fmla="*/ 3580674 w 4335211"/>
                  <a:gd name="connsiteY16" fmla="*/ 725242 h 1064568"/>
                  <a:gd name="connsiteX17" fmla="*/ 3173662 w 4335211"/>
                  <a:gd name="connsiteY17" fmla="*/ 870148 h 1064568"/>
                  <a:gd name="connsiteX18" fmla="*/ 3051747 w 4335211"/>
                  <a:gd name="connsiteY18" fmla="*/ 908666 h 1064568"/>
                  <a:gd name="connsiteX19" fmla="*/ 1787074 w 4335211"/>
                  <a:gd name="connsiteY19" fmla="*/ 1064568 h 1064568"/>
                  <a:gd name="connsiteX20" fmla="*/ 0 w 4335211"/>
                  <a:gd name="connsiteY20" fmla="*/ 340895 h 1064568"/>
                  <a:gd name="connsiteX21" fmla="*/ 1787074 w 4335211"/>
                  <a:gd name="connsiteY21" fmla="*/ 0 h 1064568"/>
                  <a:gd name="connsiteX0" fmla="*/ 1787074 w 4335211"/>
                  <a:gd name="connsiteY0" fmla="*/ 0 h 1064568"/>
                  <a:gd name="connsiteX1" fmla="*/ 3051747 w 4335211"/>
                  <a:gd name="connsiteY1" fmla="*/ 155903 h 1064568"/>
                  <a:gd name="connsiteX2" fmla="*/ 3173905 w 4335211"/>
                  <a:gd name="connsiteY2" fmla="*/ 199966 h 1064568"/>
                  <a:gd name="connsiteX3" fmla="*/ 3173661 w 4335211"/>
                  <a:gd name="connsiteY3" fmla="*/ 198937 h 1064568"/>
                  <a:gd name="connsiteX4" fmla="*/ 3201637 w 4335211"/>
                  <a:gd name="connsiteY4" fmla="*/ 209969 h 1064568"/>
                  <a:gd name="connsiteX5" fmla="*/ 3270141 w 4335211"/>
                  <a:gd name="connsiteY5" fmla="*/ 234679 h 1064568"/>
                  <a:gd name="connsiteX6" fmla="*/ 3285114 w 4335211"/>
                  <a:gd name="connsiteY6" fmla="*/ 242889 h 1064568"/>
                  <a:gd name="connsiteX7" fmla="*/ 3371926 w 4335211"/>
                  <a:gd name="connsiteY7" fmla="*/ 277124 h 1064568"/>
                  <a:gd name="connsiteX8" fmla="*/ 3580673 w 4335211"/>
                  <a:gd name="connsiteY8" fmla="*/ 343843 h 1064568"/>
                  <a:gd name="connsiteX9" fmla="*/ 3793283 w 4335211"/>
                  <a:gd name="connsiteY9" fmla="*/ 396977 h 1064568"/>
                  <a:gd name="connsiteX10" fmla="*/ 3977430 w 4335211"/>
                  <a:gd name="connsiteY10" fmla="*/ 430223 h 1064568"/>
                  <a:gd name="connsiteX11" fmla="*/ 4065734 w 4335211"/>
                  <a:gd name="connsiteY11" fmla="*/ 438780 h 1064568"/>
                  <a:gd name="connsiteX12" fmla="*/ 4335211 w 4335211"/>
                  <a:gd name="connsiteY12" fmla="*/ 532284 h 1064568"/>
                  <a:gd name="connsiteX13" fmla="*/ 4065734 w 4335211"/>
                  <a:gd name="connsiteY13" fmla="*/ 625788 h 1064568"/>
                  <a:gd name="connsiteX14" fmla="*/ 4001257 w 4335211"/>
                  <a:gd name="connsiteY14" fmla="*/ 632036 h 1064568"/>
                  <a:gd name="connsiteX15" fmla="*/ 3580674 w 4335211"/>
                  <a:gd name="connsiteY15" fmla="*/ 725242 h 1064568"/>
                  <a:gd name="connsiteX16" fmla="*/ 3173662 w 4335211"/>
                  <a:gd name="connsiteY16" fmla="*/ 870148 h 1064568"/>
                  <a:gd name="connsiteX17" fmla="*/ 3051747 w 4335211"/>
                  <a:gd name="connsiteY17" fmla="*/ 908666 h 1064568"/>
                  <a:gd name="connsiteX18" fmla="*/ 1787074 w 4335211"/>
                  <a:gd name="connsiteY18" fmla="*/ 1064568 h 1064568"/>
                  <a:gd name="connsiteX19" fmla="*/ 0 w 4335211"/>
                  <a:gd name="connsiteY19" fmla="*/ 340895 h 1064568"/>
                  <a:gd name="connsiteX20" fmla="*/ 1787074 w 4335211"/>
                  <a:gd name="connsiteY20" fmla="*/ 0 h 1064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335211" h="1064568">
                    <a:moveTo>
                      <a:pt x="1787074" y="0"/>
                    </a:moveTo>
                    <a:cubicBezTo>
                      <a:pt x="2280960" y="0"/>
                      <a:pt x="2728089" y="59578"/>
                      <a:pt x="3051747" y="155903"/>
                    </a:cubicBezTo>
                    <a:lnTo>
                      <a:pt x="3173905" y="199966"/>
                    </a:lnTo>
                    <a:cubicBezTo>
                      <a:pt x="3173824" y="199623"/>
                      <a:pt x="3173742" y="199280"/>
                      <a:pt x="3173661" y="198937"/>
                    </a:cubicBezTo>
                    <a:lnTo>
                      <a:pt x="3201637" y="209969"/>
                    </a:lnTo>
                    <a:lnTo>
                      <a:pt x="3270141" y="234679"/>
                    </a:lnTo>
                    <a:lnTo>
                      <a:pt x="3285114" y="242889"/>
                    </a:lnTo>
                    <a:lnTo>
                      <a:pt x="3371926" y="277124"/>
                    </a:lnTo>
                    <a:cubicBezTo>
                      <a:pt x="3440033" y="301372"/>
                      <a:pt x="3509886" y="323708"/>
                      <a:pt x="3580673" y="343843"/>
                    </a:cubicBezTo>
                    <a:cubicBezTo>
                      <a:pt x="3651460" y="363978"/>
                      <a:pt x="3722611" y="381750"/>
                      <a:pt x="3793283" y="396977"/>
                    </a:cubicBezTo>
                    <a:lnTo>
                      <a:pt x="3977430" y="430223"/>
                    </a:lnTo>
                    <a:lnTo>
                      <a:pt x="4065734" y="438780"/>
                    </a:lnTo>
                    <a:cubicBezTo>
                      <a:pt x="4232230" y="462710"/>
                      <a:pt x="4335211" y="495769"/>
                      <a:pt x="4335211" y="532284"/>
                    </a:cubicBezTo>
                    <a:cubicBezTo>
                      <a:pt x="4335211" y="568800"/>
                      <a:pt x="4232230" y="601858"/>
                      <a:pt x="4065734" y="625788"/>
                    </a:cubicBezTo>
                    <a:lnTo>
                      <a:pt x="4001257" y="632036"/>
                    </a:lnTo>
                    <a:lnTo>
                      <a:pt x="3580674" y="725242"/>
                    </a:lnTo>
                    <a:cubicBezTo>
                      <a:pt x="3439100" y="765512"/>
                      <a:pt x="3301261" y="814586"/>
                      <a:pt x="3173662" y="870148"/>
                    </a:cubicBezTo>
                    <a:lnTo>
                      <a:pt x="3051747" y="908666"/>
                    </a:lnTo>
                    <a:cubicBezTo>
                      <a:pt x="2728089" y="1004990"/>
                      <a:pt x="2280960" y="1064568"/>
                      <a:pt x="1787074" y="1064568"/>
                    </a:cubicBezTo>
                    <a:cubicBezTo>
                      <a:pt x="799303" y="1064568"/>
                      <a:pt x="0" y="520567"/>
                      <a:pt x="0" y="340895"/>
                    </a:cubicBezTo>
                    <a:cubicBezTo>
                      <a:pt x="0" y="161223"/>
                      <a:pt x="799303" y="0"/>
                      <a:pt x="1787074" y="0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85000"/>
                    </a:sysClr>
                  </a:gs>
                  <a:gs pos="25000">
                    <a:srgbClr val="008080"/>
                  </a:gs>
                  <a:gs pos="50000">
                    <a:sysClr val="window" lastClr="FFFFFF">
                      <a:lumMod val="9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7" name="楕円 516">
                <a:extLst>
                  <a:ext uri="{FF2B5EF4-FFF2-40B4-BE49-F238E27FC236}">
                    <a16:creationId xmlns:a16="http://schemas.microsoft.com/office/drawing/2014/main" id="{54A0CDC4-4378-4EFF-8ABD-9EF0936013A9}"/>
                  </a:ext>
                </a:extLst>
              </p:cNvPr>
              <p:cNvSpPr/>
              <p:nvPr/>
            </p:nvSpPr>
            <p:spPr>
              <a:xfrm>
                <a:off x="2107407" y="3941763"/>
                <a:ext cx="280987" cy="280987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F1ECA1F8-4800-422B-9AE8-D479B00373EF}"/>
                  </a:ext>
                </a:extLst>
              </p:cNvPr>
              <p:cNvSpPr/>
              <p:nvPr/>
            </p:nvSpPr>
            <p:spPr>
              <a:xfrm>
                <a:off x="2140743" y="3975101"/>
                <a:ext cx="214314" cy="214312"/>
              </a:xfrm>
              <a:prstGeom prst="ellips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FE4549CE-ED95-48EC-919C-8F48D490DFCA}"/>
                  </a:ext>
                </a:extLst>
              </p:cNvPr>
              <p:cNvSpPr/>
              <p:nvPr/>
            </p:nvSpPr>
            <p:spPr>
              <a:xfrm>
                <a:off x="2174081" y="4008439"/>
                <a:ext cx="147638" cy="14763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BBC91C4F-DD25-4C80-B203-5973A501B3EF}"/>
                  </a:ext>
                </a:extLst>
              </p:cNvPr>
              <p:cNvSpPr/>
              <p:nvPr/>
            </p:nvSpPr>
            <p:spPr>
              <a:xfrm rot="1923210">
                <a:off x="1732873" y="4097796"/>
                <a:ext cx="285333" cy="128732"/>
              </a:xfrm>
              <a:custGeom>
                <a:avLst/>
                <a:gdLst>
                  <a:gd name="connsiteX0" fmla="*/ 0 w 235434"/>
                  <a:gd name="connsiteY0" fmla="*/ 22859 h 106219"/>
                  <a:gd name="connsiteX1" fmla="*/ 0 w 235434"/>
                  <a:gd name="connsiteY1" fmla="*/ 22860 h 106219"/>
                  <a:gd name="connsiteX2" fmla="*/ 0 w 235434"/>
                  <a:gd name="connsiteY2" fmla="*/ 22860 h 106219"/>
                  <a:gd name="connsiteX3" fmla="*/ 22860 w 235434"/>
                  <a:gd name="connsiteY3" fmla="*/ 0 h 106219"/>
                  <a:gd name="connsiteX4" fmla="*/ 212574 w 235434"/>
                  <a:gd name="connsiteY4" fmla="*/ 0 h 106219"/>
                  <a:gd name="connsiteX5" fmla="*/ 219410 w 235434"/>
                  <a:gd name="connsiteY5" fmla="*/ 2832 h 106219"/>
                  <a:gd name="connsiteX6" fmla="*/ 222060 w 235434"/>
                  <a:gd name="connsiteY6" fmla="*/ 3053 h 106219"/>
                  <a:gd name="connsiteX7" fmla="*/ 223200 w 235434"/>
                  <a:gd name="connsiteY7" fmla="*/ 4401 h 106219"/>
                  <a:gd name="connsiteX8" fmla="*/ 228738 w 235434"/>
                  <a:gd name="connsiteY8" fmla="*/ 6696 h 106219"/>
                  <a:gd name="connsiteX9" fmla="*/ 232195 w 235434"/>
                  <a:gd name="connsiteY9" fmla="*/ 15041 h 106219"/>
                  <a:gd name="connsiteX10" fmla="*/ 233745 w 235434"/>
                  <a:gd name="connsiteY10" fmla="*/ 16875 h 106219"/>
                  <a:gd name="connsiteX11" fmla="*/ 233612 w 235434"/>
                  <a:gd name="connsiteY11" fmla="*/ 18462 h 106219"/>
                  <a:gd name="connsiteX12" fmla="*/ 235434 w 235434"/>
                  <a:gd name="connsiteY12" fmla="*/ 22860 h 106219"/>
                  <a:gd name="connsiteX13" fmla="*/ 235433 w 235434"/>
                  <a:gd name="connsiteY13" fmla="*/ 22860 h 106219"/>
                  <a:gd name="connsiteX14" fmla="*/ 232689 w 235434"/>
                  <a:gd name="connsiteY14" fmla="*/ 29483 h 106219"/>
                  <a:gd name="connsiteX15" fmla="*/ 232235 w 235434"/>
                  <a:gd name="connsiteY15" fmla="*/ 34910 h 106219"/>
                  <a:gd name="connsiteX16" fmla="*/ 229475 w 235434"/>
                  <a:gd name="connsiteY16" fmla="*/ 37244 h 106219"/>
                  <a:gd name="connsiteX17" fmla="*/ 228737 w 235434"/>
                  <a:gd name="connsiteY17" fmla="*/ 39024 h 106219"/>
                  <a:gd name="connsiteX18" fmla="*/ 226054 w 235434"/>
                  <a:gd name="connsiteY18" fmla="*/ 40136 h 106219"/>
                  <a:gd name="connsiteX19" fmla="*/ 218414 w 235434"/>
                  <a:gd name="connsiteY19" fmla="*/ 46595 h 106219"/>
                  <a:gd name="connsiteX20" fmla="*/ 35265 w 235434"/>
                  <a:gd name="connsiteY20" fmla="*/ 105092 h 106219"/>
                  <a:gd name="connsiteX21" fmla="*/ 5544 w 235434"/>
                  <a:gd name="connsiteY21" fmla="*/ 89760 h 106219"/>
                  <a:gd name="connsiteX22" fmla="*/ 20876 w 235434"/>
                  <a:gd name="connsiteY22" fmla="*/ 60040 h 106219"/>
                  <a:gd name="connsiteX23" fmla="*/ 65712 w 235434"/>
                  <a:gd name="connsiteY23" fmla="*/ 45719 h 106219"/>
                  <a:gd name="connsiteX24" fmla="*/ 22860 w 235434"/>
                  <a:gd name="connsiteY24" fmla="*/ 45719 h 106219"/>
                  <a:gd name="connsiteX25" fmla="*/ 6696 w 235434"/>
                  <a:gd name="connsiteY25" fmla="*/ 39023 h 106219"/>
                  <a:gd name="connsiteX26" fmla="*/ 0 w 235434"/>
                  <a:gd name="connsiteY26" fmla="*/ 22860 h 106219"/>
                  <a:gd name="connsiteX27" fmla="*/ 6696 w 235434"/>
                  <a:gd name="connsiteY27" fmla="*/ 6696 h 106219"/>
                  <a:gd name="connsiteX28" fmla="*/ 22860 w 235434"/>
                  <a:gd name="connsiteY28" fmla="*/ 0 h 1062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35434" h="106219">
                    <a:moveTo>
                      <a:pt x="0" y="22859"/>
                    </a:moveTo>
                    <a:lnTo>
                      <a:pt x="0" y="22860"/>
                    </a:lnTo>
                    <a:lnTo>
                      <a:pt x="0" y="22860"/>
                    </a:lnTo>
                    <a:close/>
                    <a:moveTo>
                      <a:pt x="22860" y="0"/>
                    </a:moveTo>
                    <a:lnTo>
                      <a:pt x="212574" y="0"/>
                    </a:lnTo>
                    <a:lnTo>
                      <a:pt x="219410" y="2832"/>
                    </a:lnTo>
                    <a:lnTo>
                      <a:pt x="222060" y="3053"/>
                    </a:lnTo>
                    <a:lnTo>
                      <a:pt x="223200" y="4401"/>
                    </a:lnTo>
                    <a:lnTo>
                      <a:pt x="228738" y="6696"/>
                    </a:lnTo>
                    <a:lnTo>
                      <a:pt x="232195" y="15041"/>
                    </a:lnTo>
                    <a:lnTo>
                      <a:pt x="233745" y="16875"/>
                    </a:lnTo>
                    <a:lnTo>
                      <a:pt x="233612" y="18462"/>
                    </a:lnTo>
                    <a:lnTo>
                      <a:pt x="235434" y="22860"/>
                    </a:lnTo>
                    <a:lnTo>
                      <a:pt x="235433" y="22860"/>
                    </a:lnTo>
                    <a:lnTo>
                      <a:pt x="232689" y="29483"/>
                    </a:lnTo>
                    <a:lnTo>
                      <a:pt x="232235" y="34910"/>
                    </a:lnTo>
                    <a:lnTo>
                      <a:pt x="229475" y="37244"/>
                    </a:lnTo>
                    <a:lnTo>
                      <a:pt x="228737" y="39024"/>
                    </a:lnTo>
                    <a:lnTo>
                      <a:pt x="226054" y="40136"/>
                    </a:lnTo>
                    <a:lnTo>
                      <a:pt x="218414" y="46595"/>
                    </a:lnTo>
                    <a:lnTo>
                      <a:pt x="35265" y="105092"/>
                    </a:lnTo>
                    <a:cubicBezTo>
                      <a:pt x="22824" y="109065"/>
                      <a:pt x="9518" y="102201"/>
                      <a:pt x="5544" y="89760"/>
                    </a:cubicBezTo>
                    <a:cubicBezTo>
                      <a:pt x="1571" y="77319"/>
                      <a:pt x="8435" y="64013"/>
                      <a:pt x="20876" y="60040"/>
                    </a:cubicBezTo>
                    <a:lnTo>
                      <a:pt x="65712" y="45719"/>
                    </a:lnTo>
                    <a:lnTo>
                      <a:pt x="22860" y="45719"/>
                    </a:lnTo>
                    <a:cubicBezTo>
                      <a:pt x="16548" y="45719"/>
                      <a:pt x="10833" y="43160"/>
                      <a:pt x="6696" y="39023"/>
                    </a:cubicBezTo>
                    <a:lnTo>
                      <a:pt x="0" y="22860"/>
                    </a:lnTo>
                    <a:lnTo>
                      <a:pt x="6696" y="6696"/>
                    </a:lnTo>
                    <a:cubicBezTo>
                      <a:pt x="10832" y="2559"/>
                      <a:pt x="16548" y="0"/>
                      <a:pt x="22860" y="0"/>
                    </a:cubicBez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1" name="月 520">
                <a:extLst>
                  <a:ext uri="{FF2B5EF4-FFF2-40B4-BE49-F238E27FC236}">
                    <a16:creationId xmlns:a16="http://schemas.microsoft.com/office/drawing/2014/main" id="{98F9A5EC-7091-4389-B85B-DD7829F7AB42}"/>
                  </a:ext>
                </a:extLst>
              </p:cNvPr>
              <p:cNvSpPr/>
              <p:nvPr/>
            </p:nvSpPr>
            <p:spPr>
              <a:xfrm rot="10800000">
                <a:off x="2771773" y="3975100"/>
                <a:ext cx="120651" cy="61594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57E80F1F-3C53-4019-9B31-572190717441}"/>
                  </a:ext>
                </a:extLst>
              </p:cNvPr>
              <p:cNvSpPr/>
              <p:nvPr/>
            </p:nvSpPr>
            <p:spPr>
              <a:xfrm rot="17328532" flipV="1">
                <a:off x="3051467" y="3986354"/>
                <a:ext cx="317134" cy="521255"/>
              </a:xfrm>
              <a:custGeom>
                <a:avLst/>
                <a:gdLst>
                  <a:gd name="connsiteX0" fmla="*/ 98854 w 682696"/>
                  <a:gd name="connsiteY0" fmla="*/ 18731 h 1122476"/>
                  <a:gd name="connsiteX1" fmla="*/ 681197 w 682696"/>
                  <a:gd name="connsiteY1" fmla="*/ 384936 h 1122476"/>
                  <a:gd name="connsiteX2" fmla="*/ 376428 w 682696"/>
                  <a:gd name="connsiteY2" fmla="*/ 1047433 h 1122476"/>
                  <a:gd name="connsiteX3" fmla="*/ 317213 w 682696"/>
                  <a:gd name="connsiteY3" fmla="*/ 1122476 h 1122476"/>
                  <a:gd name="connsiteX4" fmla="*/ 321409 w 682696"/>
                  <a:gd name="connsiteY4" fmla="*/ 1093460 h 1122476"/>
                  <a:gd name="connsiteX5" fmla="*/ 189678 w 682696"/>
                  <a:gd name="connsiteY5" fmla="*/ 868191 h 1122476"/>
                  <a:gd name="connsiteX6" fmla="*/ 10834 w 682696"/>
                  <a:gd name="connsiteY6" fmla="*/ 865929 h 1122476"/>
                  <a:gd name="connsiteX7" fmla="*/ 0 w 682696"/>
                  <a:gd name="connsiteY7" fmla="*/ 871617 h 1122476"/>
                  <a:gd name="connsiteX8" fmla="*/ 3682 w 682696"/>
                  <a:gd name="connsiteY8" fmla="*/ 783932 h 1122476"/>
                  <a:gd name="connsiteX9" fmla="*/ 98854 w 682696"/>
                  <a:gd name="connsiteY9" fmla="*/ 18731 h 1122476"/>
                  <a:gd name="connsiteX0" fmla="*/ 120891 w 704733"/>
                  <a:gd name="connsiteY0" fmla="*/ 18731 h 1122476"/>
                  <a:gd name="connsiteX1" fmla="*/ 703234 w 704733"/>
                  <a:gd name="connsiteY1" fmla="*/ 384936 h 1122476"/>
                  <a:gd name="connsiteX2" fmla="*/ 398465 w 704733"/>
                  <a:gd name="connsiteY2" fmla="*/ 1047433 h 1122476"/>
                  <a:gd name="connsiteX3" fmla="*/ 339250 w 704733"/>
                  <a:gd name="connsiteY3" fmla="*/ 1122476 h 1122476"/>
                  <a:gd name="connsiteX4" fmla="*/ 343446 w 704733"/>
                  <a:gd name="connsiteY4" fmla="*/ 1093460 h 1122476"/>
                  <a:gd name="connsiteX5" fmla="*/ 211715 w 704733"/>
                  <a:gd name="connsiteY5" fmla="*/ 868191 h 1122476"/>
                  <a:gd name="connsiteX6" fmla="*/ 32871 w 704733"/>
                  <a:gd name="connsiteY6" fmla="*/ 865929 h 1122476"/>
                  <a:gd name="connsiteX7" fmla="*/ 22037 w 704733"/>
                  <a:gd name="connsiteY7" fmla="*/ 871617 h 1122476"/>
                  <a:gd name="connsiteX8" fmla="*/ 25719 w 704733"/>
                  <a:gd name="connsiteY8" fmla="*/ 783932 h 1122476"/>
                  <a:gd name="connsiteX9" fmla="*/ 3381 w 704733"/>
                  <a:gd name="connsiteY9" fmla="*/ 338378 h 1122476"/>
                  <a:gd name="connsiteX10" fmla="*/ 120891 w 704733"/>
                  <a:gd name="connsiteY10" fmla="*/ 18731 h 1122476"/>
                  <a:gd name="connsiteX0" fmla="*/ 267774 w 704989"/>
                  <a:gd name="connsiteY0" fmla="*/ 10189 h 1429675"/>
                  <a:gd name="connsiteX1" fmla="*/ 703234 w 704989"/>
                  <a:gd name="connsiteY1" fmla="*/ 692135 h 1429675"/>
                  <a:gd name="connsiteX2" fmla="*/ 398465 w 704989"/>
                  <a:gd name="connsiteY2" fmla="*/ 1354632 h 1429675"/>
                  <a:gd name="connsiteX3" fmla="*/ 339250 w 704989"/>
                  <a:gd name="connsiteY3" fmla="*/ 1429675 h 1429675"/>
                  <a:gd name="connsiteX4" fmla="*/ 343446 w 704989"/>
                  <a:gd name="connsiteY4" fmla="*/ 1400659 h 1429675"/>
                  <a:gd name="connsiteX5" fmla="*/ 211715 w 704989"/>
                  <a:gd name="connsiteY5" fmla="*/ 1175390 h 1429675"/>
                  <a:gd name="connsiteX6" fmla="*/ 32871 w 704989"/>
                  <a:gd name="connsiteY6" fmla="*/ 1173128 h 1429675"/>
                  <a:gd name="connsiteX7" fmla="*/ 22037 w 704989"/>
                  <a:gd name="connsiteY7" fmla="*/ 1178816 h 1429675"/>
                  <a:gd name="connsiteX8" fmla="*/ 25719 w 704989"/>
                  <a:gd name="connsiteY8" fmla="*/ 1091131 h 1429675"/>
                  <a:gd name="connsiteX9" fmla="*/ 3381 w 704989"/>
                  <a:gd name="connsiteY9" fmla="*/ 645577 h 1429675"/>
                  <a:gd name="connsiteX10" fmla="*/ 267774 w 704989"/>
                  <a:gd name="connsiteY10" fmla="*/ 10189 h 1429675"/>
                  <a:gd name="connsiteX0" fmla="*/ 264393 w 701608"/>
                  <a:gd name="connsiteY0" fmla="*/ 10189 h 1429675"/>
                  <a:gd name="connsiteX1" fmla="*/ 699853 w 701608"/>
                  <a:gd name="connsiteY1" fmla="*/ 692135 h 1429675"/>
                  <a:gd name="connsiteX2" fmla="*/ 395084 w 701608"/>
                  <a:gd name="connsiteY2" fmla="*/ 1354632 h 1429675"/>
                  <a:gd name="connsiteX3" fmla="*/ 335869 w 701608"/>
                  <a:gd name="connsiteY3" fmla="*/ 1429675 h 1429675"/>
                  <a:gd name="connsiteX4" fmla="*/ 340065 w 701608"/>
                  <a:gd name="connsiteY4" fmla="*/ 1400659 h 1429675"/>
                  <a:gd name="connsiteX5" fmla="*/ 208334 w 701608"/>
                  <a:gd name="connsiteY5" fmla="*/ 1175390 h 1429675"/>
                  <a:gd name="connsiteX6" fmla="*/ 29490 w 701608"/>
                  <a:gd name="connsiteY6" fmla="*/ 1173128 h 1429675"/>
                  <a:gd name="connsiteX7" fmla="*/ 18656 w 701608"/>
                  <a:gd name="connsiteY7" fmla="*/ 1178816 h 1429675"/>
                  <a:gd name="connsiteX8" fmla="*/ 0 w 701608"/>
                  <a:gd name="connsiteY8" fmla="*/ 645577 h 1429675"/>
                  <a:gd name="connsiteX9" fmla="*/ 264393 w 701608"/>
                  <a:gd name="connsiteY9" fmla="*/ 10189 h 1429675"/>
                  <a:gd name="connsiteX0" fmla="*/ 310826 w 748041"/>
                  <a:gd name="connsiteY0" fmla="*/ 10189 h 1429675"/>
                  <a:gd name="connsiteX1" fmla="*/ 746286 w 748041"/>
                  <a:gd name="connsiteY1" fmla="*/ 692135 h 1429675"/>
                  <a:gd name="connsiteX2" fmla="*/ 441517 w 748041"/>
                  <a:gd name="connsiteY2" fmla="*/ 1354632 h 1429675"/>
                  <a:gd name="connsiteX3" fmla="*/ 382302 w 748041"/>
                  <a:gd name="connsiteY3" fmla="*/ 1429675 h 1429675"/>
                  <a:gd name="connsiteX4" fmla="*/ 386498 w 748041"/>
                  <a:gd name="connsiteY4" fmla="*/ 1400659 h 1429675"/>
                  <a:gd name="connsiteX5" fmla="*/ 254767 w 748041"/>
                  <a:gd name="connsiteY5" fmla="*/ 1175390 h 1429675"/>
                  <a:gd name="connsiteX6" fmla="*/ 75923 w 748041"/>
                  <a:gd name="connsiteY6" fmla="*/ 1173128 h 1429675"/>
                  <a:gd name="connsiteX7" fmla="*/ 65089 w 748041"/>
                  <a:gd name="connsiteY7" fmla="*/ 1178816 h 1429675"/>
                  <a:gd name="connsiteX8" fmla="*/ 0 w 748041"/>
                  <a:gd name="connsiteY8" fmla="*/ 679484 h 1429675"/>
                  <a:gd name="connsiteX9" fmla="*/ 310826 w 748041"/>
                  <a:gd name="connsiteY9" fmla="*/ 10189 h 1429675"/>
                  <a:gd name="connsiteX0" fmla="*/ 347546 w 747245"/>
                  <a:gd name="connsiteY0" fmla="*/ 9212 h 1507634"/>
                  <a:gd name="connsiteX1" fmla="*/ 746286 w 747245"/>
                  <a:gd name="connsiteY1" fmla="*/ 770094 h 1507634"/>
                  <a:gd name="connsiteX2" fmla="*/ 441517 w 747245"/>
                  <a:gd name="connsiteY2" fmla="*/ 1432591 h 1507634"/>
                  <a:gd name="connsiteX3" fmla="*/ 382302 w 747245"/>
                  <a:gd name="connsiteY3" fmla="*/ 1507634 h 1507634"/>
                  <a:gd name="connsiteX4" fmla="*/ 386498 w 747245"/>
                  <a:gd name="connsiteY4" fmla="*/ 1478618 h 1507634"/>
                  <a:gd name="connsiteX5" fmla="*/ 254767 w 747245"/>
                  <a:gd name="connsiteY5" fmla="*/ 1253349 h 1507634"/>
                  <a:gd name="connsiteX6" fmla="*/ 75923 w 747245"/>
                  <a:gd name="connsiteY6" fmla="*/ 1251087 h 1507634"/>
                  <a:gd name="connsiteX7" fmla="*/ 65089 w 747245"/>
                  <a:gd name="connsiteY7" fmla="*/ 1256775 h 1507634"/>
                  <a:gd name="connsiteX8" fmla="*/ 0 w 747245"/>
                  <a:gd name="connsiteY8" fmla="*/ 757443 h 1507634"/>
                  <a:gd name="connsiteX9" fmla="*/ 347546 w 747245"/>
                  <a:gd name="connsiteY9" fmla="*/ 9212 h 1507634"/>
                  <a:gd name="connsiteX0" fmla="*/ 347546 w 940811"/>
                  <a:gd name="connsiteY0" fmla="*/ 70556 h 1568978"/>
                  <a:gd name="connsiteX1" fmla="*/ 940335 w 940811"/>
                  <a:gd name="connsiteY1" fmla="*/ 178991 h 1568978"/>
                  <a:gd name="connsiteX2" fmla="*/ 441517 w 940811"/>
                  <a:gd name="connsiteY2" fmla="*/ 1493935 h 1568978"/>
                  <a:gd name="connsiteX3" fmla="*/ 382302 w 940811"/>
                  <a:gd name="connsiteY3" fmla="*/ 1568978 h 1568978"/>
                  <a:gd name="connsiteX4" fmla="*/ 386498 w 940811"/>
                  <a:gd name="connsiteY4" fmla="*/ 1539962 h 1568978"/>
                  <a:gd name="connsiteX5" fmla="*/ 254767 w 940811"/>
                  <a:gd name="connsiteY5" fmla="*/ 1314693 h 1568978"/>
                  <a:gd name="connsiteX6" fmla="*/ 75923 w 940811"/>
                  <a:gd name="connsiteY6" fmla="*/ 1312431 h 1568978"/>
                  <a:gd name="connsiteX7" fmla="*/ 65089 w 940811"/>
                  <a:gd name="connsiteY7" fmla="*/ 1318119 h 1568978"/>
                  <a:gd name="connsiteX8" fmla="*/ 0 w 940811"/>
                  <a:gd name="connsiteY8" fmla="*/ 818787 h 1568978"/>
                  <a:gd name="connsiteX9" fmla="*/ 347546 w 940811"/>
                  <a:gd name="connsiteY9" fmla="*/ 70556 h 1568978"/>
                  <a:gd name="connsiteX0" fmla="*/ 205495 w 943062"/>
                  <a:gd name="connsiteY0" fmla="*/ 190061 h 1472927"/>
                  <a:gd name="connsiteX1" fmla="*/ 940335 w 943062"/>
                  <a:gd name="connsiteY1" fmla="*/ 82940 h 1472927"/>
                  <a:gd name="connsiteX2" fmla="*/ 441517 w 943062"/>
                  <a:gd name="connsiteY2" fmla="*/ 1397884 h 1472927"/>
                  <a:gd name="connsiteX3" fmla="*/ 382302 w 943062"/>
                  <a:gd name="connsiteY3" fmla="*/ 1472927 h 1472927"/>
                  <a:gd name="connsiteX4" fmla="*/ 386498 w 943062"/>
                  <a:gd name="connsiteY4" fmla="*/ 1443911 h 1472927"/>
                  <a:gd name="connsiteX5" fmla="*/ 254767 w 943062"/>
                  <a:gd name="connsiteY5" fmla="*/ 1218642 h 1472927"/>
                  <a:gd name="connsiteX6" fmla="*/ 75923 w 943062"/>
                  <a:gd name="connsiteY6" fmla="*/ 1216380 h 1472927"/>
                  <a:gd name="connsiteX7" fmla="*/ 65089 w 943062"/>
                  <a:gd name="connsiteY7" fmla="*/ 1222068 h 1472927"/>
                  <a:gd name="connsiteX8" fmla="*/ 0 w 943062"/>
                  <a:gd name="connsiteY8" fmla="*/ 722736 h 1472927"/>
                  <a:gd name="connsiteX9" fmla="*/ 205495 w 943062"/>
                  <a:gd name="connsiteY9" fmla="*/ 190061 h 1472927"/>
                  <a:gd name="connsiteX0" fmla="*/ 249528 w 987095"/>
                  <a:gd name="connsiteY0" fmla="*/ 190061 h 1472927"/>
                  <a:gd name="connsiteX1" fmla="*/ 984368 w 987095"/>
                  <a:gd name="connsiteY1" fmla="*/ 82940 h 1472927"/>
                  <a:gd name="connsiteX2" fmla="*/ 485550 w 987095"/>
                  <a:gd name="connsiteY2" fmla="*/ 1397884 h 1472927"/>
                  <a:gd name="connsiteX3" fmla="*/ 426335 w 987095"/>
                  <a:gd name="connsiteY3" fmla="*/ 1472927 h 1472927"/>
                  <a:gd name="connsiteX4" fmla="*/ 430531 w 987095"/>
                  <a:gd name="connsiteY4" fmla="*/ 1443911 h 1472927"/>
                  <a:gd name="connsiteX5" fmla="*/ 298800 w 987095"/>
                  <a:gd name="connsiteY5" fmla="*/ 1218642 h 1472927"/>
                  <a:gd name="connsiteX6" fmla="*/ 119956 w 987095"/>
                  <a:gd name="connsiteY6" fmla="*/ 1216380 h 1472927"/>
                  <a:gd name="connsiteX7" fmla="*/ 109122 w 987095"/>
                  <a:gd name="connsiteY7" fmla="*/ 1222068 h 1472927"/>
                  <a:gd name="connsiteX8" fmla="*/ -1 w 987095"/>
                  <a:gd name="connsiteY8" fmla="*/ 830661 h 1472927"/>
                  <a:gd name="connsiteX9" fmla="*/ 249528 w 987095"/>
                  <a:gd name="connsiteY9" fmla="*/ 190061 h 1472927"/>
                  <a:gd name="connsiteX0" fmla="*/ 275989 w 986557"/>
                  <a:gd name="connsiteY0" fmla="*/ 240585 h 1455702"/>
                  <a:gd name="connsiteX1" fmla="*/ 984368 w 986557"/>
                  <a:gd name="connsiteY1" fmla="*/ 65715 h 1455702"/>
                  <a:gd name="connsiteX2" fmla="*/ 485550 w 986557"/>
                  <a:gd name="connsiteY2" fmla="*/ 1380659 h 1455702"/>
                  <a:gd name="connsiteX3" fmla="*/ 426335 w 986557"/>
                  <a:gd name="connsiteY3" fmla="*/ 1455702 h 1455702"/>
                  <a:gd name="connsiteX4" fmla="*/ 430531 w 986557"/>
                  <a:gd name="connsiteY4" fmla="*/ 1426686 h 1455702"/>
                  <a:gd name="connsiteX5" fmla="*/ 298800 w 986557"/>
                  <a:gd name="connsiteY5" fmla="*/ 1201417 h 1455702"/>
                  <a:gd name="connsiteX6" fmla="*/ 119956 w 986557"/>
                  <a:gd name="connsiteY6" fmla="*/ 1199155 h 1455702"/>
                  <a:gd name="connsiteX7" fmla="*/ 109122 w 986557"/>
                  <a:gd name="connsiteY7" fmla="*/ 1204843 h 1455702"/>
                  <a:gd name="connsiteX8" fmla="*/ -1 w 986557"/>
                  <a:gd name="connsiteY8" fmla="*/ 813436 h 1455702"/>
                  <a:gd name="connsiteX9" fmla="*/ 275989 w 986557"/>
                  <a:gd name="connsiteY9" fmla="*/ 240585 h 1455702"/>
                  <a:gd name="connsiteX0" fmla="*/ 275989 w 1094778"/>
                  <a:gd name="connsiteY0" fmla="*/ 318675 h 1533792"/>
                  <a:gd name="connsiteX1" fmla="*/ 1093041 w 1094778"/>
                  <a:gd name="connsiteY1" fmla="*/ 54260 h 1533792"/>
                  <a:gd name="connsiteX2" fmla="*/ 485550 w 1094778"/>
                  <a:gd name="connsiteY2" fmla="*/ 1458749 h 1533792"/>
                  <a:gd name="connsiteX3" fmla="*/ 426335 w 1094778"/>
                  <a:gd name="connsiteY3" fmla="*/ 1533792 h 1533792"/>
                  <a:gd name="connsiteX4" fmla="*/ 430531 w 1094778"/>
                  <a:gd name="connsiteY4" fmla="*/ 1504776 h 1533792"/>
                  <a:gd name="connsiteX5" fmla="*/ 298800 w 1094778"/>
                  <a:gd name="connsiteY5" fmla="*/ 1279507 h 1533792"/>
                  <a:gd name="connsiteX6" fmla="*/ 119956 w 1094778"/>
                  <a:gd name="connsiteY6" fmla="*/ 1277245 h 1533792"/>
                  <a:gd name="connsiteX7" fmla="*/ 109122 w 1094778"/>
                  <a:gd name="connsiteY7" fmla="*/ 1282933 h 1533792"/>
                  <a:gd name="connsiteX8" fmla="*/ -1 w 1094778"/>
                  <a:gd name="connsiteY8" fmla="*/ 891526 h 1533792"/>
                  <a:gd name="connsiteX9" fmla="*/ 275989 w 1094778"/>
                  <a:gd name="connsiteY9" fmla="*/ 318675 h 1533792"/>
                  <a:gd name="connsiteX0" fmla="*/ 275989 w 1106951"/>
                  <a:gd name="connsiteY0" fmla="*/ 332985 h 1548102"/>
                  <a:gd name="connsiteX1" fmla="*/ 1093041 w 1106951"/>
                  <a:gd name="connsiteY1" fmla="*/ 68570 h 1548102"/>
                  <a:gd name="connsiteX2" fmla="*/ 485550 w 1106951"/>
                  <a:gd name="connsiteY2" fmla="*/ 1473059 h 1548102"/>
                  <a:gd name="connsiteX3" fmla="*/ 426335 w 1106951"/>
                  <a:gd name="connsiteY3" fmla="*/ 1548102 h 1548102"/>
                  <a:gd name="connsiteX4" fmla="*/ 430531 w 1106951"/>
                  <a:gd name="connsiteY4" fmla="*/ 1519086 h 1548102"/>
                  <a:gd name="connsiteX5" fmla="*/ 298800 w 1106951"/>
                  <a:gd name="connsiteY5" fmla="*/ 1293817 h 1548102"/>
                  <a:gd name="connsiteX6" fmla="*/ 119956 w 1106951"/>
                  <a:gd name="connsiteY6" fmla="*/ 1291555 h 1548102"/>
                  <a:gd name="connsiteX7" fmla="*/ 109122 w 1106951"/>
                  <a:gd name="connsiteY7" fmla="*/ 1297243 h 1548102"/>
                  <a:gd name="connsiteX8" fmla="*/ -1 w 1106951"/>
                  <a:gd name="connsiteY8" fmla="*/ 905836 h 1548102"/>
                  <a:gd name="connsiteX9" fmla="*/ 275989 w 1106951"/>
                  <a:gd name="connsiteY9" fmla="*/ 332985 h 1548102"/>
                  <a:gd name="connsiteX0" fmla="*/ 275989 w 1106951"/>
                  <a:gd name="connsiteY0" fmla="*/ 332985 h 1519086"/>
                  <a:gd name="connsiteX1" fmla="*/ 1093041 w 1106951"/>
                  <a:gd name="connsiteY1" fmla="*/ 68570 h 1519086"/>
                  <a:gd name="connsiteX2" fmla="*/ 485550 w 1106951"/>
                  <a:gd name="connsiteY2" fmla="*/ 1473059 h 1519086"/>
                  <a:gd name="connsiteX3" fmla="*/ 430531 w 1106951"/>
                  <a:gd name="connsiteY3" fmla="*/ 1519086 h 1519086"/>
                  <a:gd name="connsiteX4" fmla="*/ 298800 w 1106951"/>
                  <a:gd name="connsiteY4" fmla="*/ 1293817 h 1519086"/>
                  <a:gd name="connsiteX5" fmla="*/ 119956 w 1106951"/>
                  <a:gd name="connsiteY5" fmla="*/ 1291555 h 1519086"/>
                  <a:gd name="connsiteX6" fmla="*/ 109122 w 1106951"/>
                  <a:gd name="connsiteY6" fmla="*/ 1297243 h 1519086"/>
                  <a:gd name="connsiteX7" fmla="*/ -1 w 1106951"/>
                  <a:gd name="connsiteY7" fmla="*/ 905836 h 1519086"/>
                  <a:gd name="connsiteX8" fmla="*/ 275989 w 1106951"/>
                  <a:gd name="connsiteY8" fmla="*/ 332985 h 1519086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0 w 1106951"/>
                  <a:gd name="connsiteY3" fmla="*/ 1293817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109122 w 1106951"/>
                  <a:gd name="connsiteY5" fmla="*/ 1297243 h 1473058"/>
                  <a:gd name="connsiteX6" fmla="*/ -1 w 1106951"/>
                  <a:gd name="connsiteY6" fmla="*/ 905836 h 1473058"/>
                  <a:gd name="connsiteX7" fmla="*/ 275989 w 1106951"/>
                  <a:gd name="connsiteY7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98802 w 1106951"/>
                  <a:gd name="connsiteY3" fmla="*/ 1293813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19956 w 1106951"/>
                  <a:gd name="connsiteY4" fmla="*/ 1291555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339378 w 1106951"/>
                  <a:gd name="connsiteY3" fmla="*/ 1282766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06951"/>
                  <a:gd name="connsiteY0" fmla="*/ 332985 h 1473058"/>
                  <a:gd name="connsiteX1" fmla="*/ 1093041 w 1106951"/>
                  <a:gd name="connsiteY1" fmla="*/ 68570 h 1473058"/>
                  <a:gd name="connsiteX2" fmla="*/ 485550 w 1106951"/>
                  <a:gd name="connsiteY2" fmla="*/ 1473059 h 1473058"/>
                  <a:gd name="connsiteX3" fmla="*/ 285224 w 1106951"/>
                  <a:gd name="connsiteY3" fmla="*/ 1305004 h 1473058"/>
                  <a:gd name="connsiteX4" fmla="*/ 17318 w 1106951"/>
                  <a:gd name="connsiteY4" fmla="*/ 1300009 h 1473058"/>
                  <a:gd name="connsiteX5" fmla="*/ -1 w 1106951"/>
                  <a:gd name="connsiteY5" fmla="*/ 905836 h 1473058"/>
                  <a:gd name="connsiteX6" fmla="*/ 275989 w 1106951"/>
                  <a:gd name="connsiteY6" fmla="*/ 332985 h 1473058"/>
                  <a:gd name="connsiteX0" fmla="*/ 275989 w 1136785"/>
                  <a:gd name="connsiteY0" fmla="*/ 419795 h 1559868"/>
                  <a:gd name="connsiteX1" fmla="*/ 1123488 w 1136785"/>
                  <a:gd name="connsiteY1" fmla="*/ 58649 h 1559868"/>
                  <a:gd name="connsiteX2" fmla="*/ 485550 w 1136785"/>
                  <a:gd name="connsiteY2" fmla="*/ 1559869 h 1559868"/>
                  <a:gd name="connsiteX3" fmla="*/ 285224 w 1136785"/>
                  <a:gd name="connsiteY3" fmla="*/ 1391814 h 1559868"/>
                  <a:gd name="connsiteX4" fmla="*/ 17318 w 1136785"/>
                  <a:gd name="connsiteY4" fmla="*/ 1386819 h 1559868"/>
                  <a:gd name="connsiteX5" fmla="*/ -1 w 1136785"/>
                  <a:gd name="connsiteY5" fmla="*/ 992646 h 1559868"/>
                  <a:gd name="connsiteX6" fmla="*/ 275989 w 1136785"/>
                  <a:gd name="connsiteY6" fmla="*/ 419795 h 15598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36785" h="1559868">
                    <a:moveTo>
                      <a:pt x="275989" y="419795"/>
                    </a:moveTo>
                    <a:cubicBezTo>
                      <a:pt x="389817" y="328250"/>
                      <a:pt x="1013270" y="-167825"/>
                      <a:pt x="1123488" y="58649"/>
                    </a:cubicBezTo>
                    <a:cubicBezTo>
                      <a:pt x="1233706" y="285123"/>
                      <a:pt x="626643" y="1367890"/>
                      <a:pt x="485550" y="1559869"/>
                    </a:cubicBezTo>
                    <a:cubicBezTo>
                      <a:pt x="436826" y="1496438"/>
                      <a:pt x="430658" y="1432292"/>
                      <a:pt x="285224" y="1391814"/>
                    </a:cubicBezTo>
                    <a:cubicBezTo>
                      <a:pt x="139790" y="1351336"/>
                      <a:pt x="73911" y="1363651"/>
                      <a:pt x="17318" y="1386819"/>
                    </a:cubicBezTo>
                    <a:lnTo>
                      <a:pt x="-1" y="992646"/>
                    </a:lnTo>
                    <a:cubicBezTo>
                      <a:pt x="15861" y="865113"/>
                      <a:pt x="169750" y="408199"/>
                      <a:pt x="275989" y="419795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/>
                </a:fgClr>
                <a:bgClr>
                  <a:sysClr val="window" lastClr="FFFFFF">
                    <a:lumMod val="7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52C930B6-926F-4B16-8BA6-27C7791E06F7}"/>
                  </a:ext>
                </a:extLst>
              </p:cNvPr>
              <p:cNvSpPr/>
              <p:nvPr/>
            </p:nvSpPr>
            <p:spPr>
              <a:xfrm rot="236294">
                <a:off x="2934496" y="3781212"/>
                <a:ext cx="3088765" cy="430199"/>
              </a:xfrm>
              <a:custGeom>
                <a:avLst/>
                <a:gdLst>
                  <a:gd name="connsiteX0" fmla="*/ 3081308 w 3088765"/>
                  <a:gd name="connsiteY0" fmla="*/ 315861 h 430199"/>
                  <a:gd name="connsiteX1" fmla="*/ 3087827 w 3088765"/>
                  <a:gd name="connsiteY1" fmla="*/ 316597 h 430199"/>
                  <a:gd name="connsiteX2" fmla="*/ 3088765 w 3088765"/>
                  <a:gd name="connsiteY2" fmla="*/ 343158 h 430199"/>
                  <a:gd name="connsiteX3" fmla="*/ 3074951 w 3088765"/>
                  <a:gd name="connsiteY3" fmla="*/ 389563 h 430199"/>
                  <a:gd name="connsiteX4" fmla="*/ 3039564 w 3088765"/>
                  <a:gd name="connsiteY4" fmla="*/ 423560 h 430199"/>
                  <a:gd name="connsiteX5" fmla="*/ 3059749 w 3088765"/>
                  <a:gd name="connsiteY5" fmla="*/ 376080 h 430199"/>
                  <a:gd name="connsiteX6" fmla="*/ 3076988 w 3088765"/>
                  <a:gd name="connsiteY6" fmla="*/ 321454 h 430199"/>
                  <a:gd name="connsiteX7" fmla="*/ 3031180 w 3088765"/>
                  <a:gd name="connsiteY7" fmla="*/ 310202 h 430199"/>
                  <a:gd name="connsiteX8" fmla="*/ 3059630 w 3088765"/>
                  <a:gd name="connsiteY8" fmla="*/ 313414 h 430199"/>
                  <a:gd name="connsiteX9" fmla="*/ 3056458 w 3088765"/>
                  <a:gd name="connsiteY9" fmla="*/ 318163 h 430199"/>
                  <a:gd name="connsiteX10" fmla="*/ 3020730 w 3088765"/>
                  <a:gd name="connsiteY10" fmla="*/ 359538 h 430199"/>
                  <a:gd name="connsiteX11" fmla="*/ 3029558 w 3088765"/>
                  <a:gd name="connsiteY11" fmla="*/ 314257 h 430199"/>
                  <a:gd name="connsiteX12" fmla="*/ 2822439 w 3088765"/>
                  <a:gd name="connsiteY12" fmla="*/ 312815 h 430199"/>
                  <a:gd name="connsiteX13" fmla="*/ 2826535 w 3088765"/>
                  <a:gd name="connsiteY13" fmla="*/ 314635 h 430199"/>
                  <a:gd name="connsiteX14" fmla="*/ 2813729 w 3088765"/>
                  <a:gd name="connsiteY14" fmla="*/ 389563 h 430199"/>
                  <a:gd name="connsiteX15" fmla="*/ 2778340 w 3088765"/>
                  <a:gd name="connsiteY15" fmla="*/ 423560 h 430199"/>
                  <a:gd name="connsiteX16" fmla="*/ 2798526 w 3088765"/>
                  <a:gd name="connsiteY16" fmla="*/ 376080 h 430199"/>
                  <a:gd name="connsiteX17" fmla="*/ 2822439 w 3088765"/>
                  <a:gd name="connsiteY17" fmla="*/ 312815 h 430199"/>
                  <a:gd name="connsiteX18" fmla="*/ 2927440 w 3088765"/>
                  <a:gd name="connsiteY18" fmla="*/ 298491 h 430199"/>
                  <a:gd name="connsiteX19" fmla="*/ 2948893 w 3088765"/>
                  <a:gd name="connsiteY19" fmla="*/ 300913 h 430199"/>
                  <a:gd name="connsiteX20" fmla="*/ 2937942 w 3088765"/>
                  <a:gd name="connsiteY20" fmla="*/ 327196 h 430199"/>
                  <a:gd name="connsiteX21" fmla="*/ 2895510 w 3088765"/>
                  <a:gd name="connsiteY21" fmla="*/ 356321 h 430199"/>
                  <a:gd name="connsiteX22" fmla="*/ 2919713 w 3088765"/>
                  <a:gd name="connsiteY22" fmla="*/ 315645 h 430199"/>
                  <a:gd name="connsiteX23" fmla="*/ 2926179 w 3088765"/>
                  <a:gd name="connsiteY23" fmla="*/ 301718 h 430199"/>
                  <a:gd name="connsiteX24" fmla="*/ 2567085 w 3088765"/>
                  <a:gd name="connsiteY24" fmla="*/ 312814 h 430199"/>
                  <a:gd name="connsiteX25" fmla="*/ 2571182 w 3088765"/>
                  <a:gd name="connsiteY25" fmla="*/ 314635 h 430199"/>
                  <a:gd name="connsiteX26" fmla="*/ 2558375 w 3088765"/>
                  <a:gd name="connsiteY26" fmla="*/ 389563 h 430199"/>
                  <a:gd name="connsiteX27" fmla="*/ 2522987 w 3088765"/>
                  <a:gd name="connsiteY27" fmla="*/ 423560 h 430199"/>
                  <a:gd name="connsiteX28" fmla="*/ 2543173 w 3088765"/>
                  <a:gd name="connsiteY28" fmla="*/ 376080 h 430199"/>
                  <a:gd name="connsiteX29" fmla="*/ 2567085 w 3088765"/>
                  <a:gd name="connsiteY29" fmla="*/ 312814 h 430199"/>
                  <a:gd name="connsiteX30" fmla="*/ 2872565 w 3088765"/>
                  <a:gd name="connsiteY30" fmla="*/ 290212 h 430199"/>
                  <a:gd name="connsiteX31" fmla="*/ 2891305 w 3088765"/>
                  <a:gd name="connsiteY31" fmla="*/ 293614 h 430199"/>
                  <a:gd name="connsiteX32" fmla="*/ 2884706 w 3088765"/>
                  <a:gd name="connsiteY32" fmla="*/ 300046 h 430199"/>
                  <a:gd name="connsiteX33" fmla="*/ 2872928 w 3088765"/>
                  <a:gd name="connsiteY33" fmla="*/ 301474 h 430199"/>
                  <a:gd name="connsiteX34" fmla="*/ 2311733 w 3088765"/>
                  <a:gd name="connsiteY34" fmla="*/ 312814 h 430199"/>
                  <a:gd name="connsiteX35" fmla="*/ 2315829 w 3088765"/>
                  <a:gd name="connsiteY35" fmla="*/ 314635 h 430199"/>
                  <a:gd name="connsiteX36" fmla="*/ 2303023 w 3088765"/>
                  <a:gd name="connsiteY36" fmla="*/ 389563 h 430199"/>
                  <a:gd name="connsiteX37" fmla="*/ 2267634 w 3088765"/>
                  <a:gd name="connsiteY37" fmla="*/ 423560 h 430199"/>
                  <a:gd name="connsiteX38" fmla="*/ 2287820 w 3088765"/>
                  <a:gd name="connsiteY38" fmla="*/ 376080 h 430199"/>
                  <a:gd name="connsiteX39" fmla="*/ 2311733 w 3088765"/>
                  <a:gd name="connsiteY39" fmla="*/ 312814 h 430199"/>
                  <a:gd name="connsiteX40" fmla="*/ 2783811 w 3088765"/>
                  <a:gd name="connsiteY40" fmla="*/ 274102 h 430199"/>
                  <a:gd name="connsiteX41" fmla="*/ 2840668 w 3088765"/>
                  <a:gd name="connsiteY41" fmla="*/ 284423 h 430199"/>
                  <a:gd name="connsiteX42" fmla="*/ 2838919 w 3088765"/>
                  <a:gd name="connsiteY42" fmla="*/ 286894 h 430199"/>
                  <a:gd name="connsiteX43" fmla="*/ 2825338 w 3088765"/>
                  <a:gd name="connsiteY43" fmla="*/ 290127 h 430199"/>
                  <a:gd name="connsiteX44" fmla="*/ 2805699 w 3088765"/>
                  <a:gd name="connsiteY44" fmla="*/ 302496 h 430199"/>
                  <a:gd name="connsiteX45" fmla="*/ 2759507 w 3088765"/>
                  <a:gd name="connsiteY45" fmla="*/ 359538 h 430199"/>
                  <a:gd name="connsiteX46" fmla="*/ 2780734 w 3088765"/>
                  <a:gd name="connsiteY46" fmla="*/ 283267 h 430199"/>
                  <a:gd name="connsiteX47" fmla="*/ 2050510 w 3088765"/>
                  <a:gd name="connsiteY47" fmla="*/ 312814 h 430199"/>
                  <a:gd name="connsiteX48" fmla="*/ 2054606 w 3088765"/>
                  <a:gd name="connsiteY48" fmla="*/ 314635 h 430199"/>
                  <a:gd name="connsiteX49" fmla="*/ 2041800 w 3088765"/>
                  <a:gd name="connsiteY49" fmla="*/ 389563 h 430199"/>
                  <a:gd name="connsiteX50" fmla="*/ 2006412 w 3088765"/>
                  <a:gd name="connsiteY50" fmla="*/ 423560 h 430199"/>
                  <a:gd name="connsiteX51" fmla="*/ 2026597 w 3088765"/>
                  <a:gd name="connsiteY51" fmla="*/ 376080 h 430199"/>
                  <a:gd name="connsiteX52" fmla="*/ 2050510 w 3088765"/>
                  <a:gd name="connsiteY52" fmla="*/ 312814 h 430199"/>
                  <a:gd name="connsiteX53" fmla="*/ 2687163 w 3088765"/>
                  <a:gd name="connsiteY53" fmla="*/ 261447 h 430199"/>
                  <a:gd name="connsiteX54" fmla="*/ 2692075 w 3088765"/>
                  <a:gd name="connsiteY54" fmla="*/ 263005 h 430199"/>
                  <a:gd name="connsiteX55" fmla="*/ 2676719 w 3088765"/>
                  <a:gd name="connsiteY55" fmla="*/ 327196 h 430199"/>
                  <a:gd name="connsiteX56" fmla="*/ 2634287 w 3088765"/>
                  <a:gd name="connsiteY56" fmla="*/ 356321 h 430199"/>
                  <a:gd name="connsiteX57" fmla="*/ 2658490 w 3088765"/>
                  <a:gd name="connsiteY57" fmla="*/ 315645 h 430199"/>
                  <a:gd name="connsiteX58" fmla="*/ 2687163 w 3088765"/>
                  <a:gd name="connsiteY58" fmla="*/ 261447 h 430199"/>
                  <a:gd name="connsiteX59" fmla="*/ 1795157 w 3088765"/>
                  <a:gd name="connsiteY59" fmla="*/ 312814 h 430199"/>
                  <a:gd name="connsiteX60" fmla="*/ 1799253 w 3088765"/>
                  <a:gd name="connsiteY60" fmla="*/ 314635 h 430199"/>
                  <a:gd name="connsiteX61" fmla="*/ 1786446 w 3088765"/>
                  <a:gd name="connsiteY61" fmla="*/ 389563 h 430199"/>
                  <a:gd name="connsiteX62" fmla="*/ 1751058 w 3088765"/>
                  <a:gd name="connsiteY62" fmla="*/ 423560 h 430199"/>
                  <a:gd name="connsiteX63" fmla="*/ 1771244 w 3088765"/>
                  <a:gd name="connsiteY63" fmla="*/ 376080 h 430199"/>
                  <a:gd name="connsiteX64" fmla="*/ 1795157 w 3088765"/>
                  <a:gd name="connsiteY64" fmla="*/ 312814 h 430199"/>
                  <a:gd name="connsiteX65" fmla="*/ 2431809 w 3088765"/>
                  <a:gd name="connsiteY65" fmla="*/ 261447 h 430199"/>
                  <a:gd name="connsiteX66" fmla="*/ 2436722 w 3088765"/>
                  <a:gd name="connsiteY66" fmla="*/ 263006 h 430199"/>
                  <a:gd name="connsiteX67" fmla="*/ 2421366 w 3088765"/>
                  <a:gd name="connsiteY67" fmla="*/ 327196 h 430199"/>
                  <a:gd name="connsiteX68" fmla="*/ 2378934 w 3088765"/>
                  <a:gd name="connsiteY68" fmla="*/ 356321 h 430199"/>
                  <a:gd name="connsiteX69" fmla="*/ 2403137 w 3088765"/>
                  <a:gd name="connsiteY69" fmla="*/ 315645 h 430199"/>
                  <a:gd name="connsiteX70" fmla="*/ 2431809 w 3088765"/>
                  <a:gd name="connsiteY70" fmla="*/ 261447 h 430199"/>
                  <a:gd name="connsiteX71" fmla="*/ 2632791 w 3088765"/>
                  <a:gd name="connsiteY71" fmla="*/ 243928 h 430199"/>
                  <a:gd name="connsiteX72" fmla="*/ 2667195 w 3088765"/>
                  <a:gd name="connsiteY72" fmla="*/ 252523 h 430199"/>
                  <a:gd name="connsiteX73" fmla="*/ 2667091 w 3088765"/>
                  <a:gd name="connsiteY73" fmla="*/ 252607 h 430199"/>
                  <a:gd name="connsiteX74" fmla="*/ 2611705 w 3088765"/>
                  <a:gd name="connsiteY74" fmla="*/ 301473 h 430199"/>
                  <a:gd name="connsiteX75" fmla="*/ 2622290 w 3088765"/>
                  <a:gd name="connsiteY75" fmla="*/ 262683 h 430199"/>
                  <a:gd name="connsiteX76" fmla="*/ 1539803 w 3088765"/>
                  <a:gd name="connsiteY76" fmla="*/ 312814 h 430199"/>
                  <a:gd name="connsiteX77" fmla="*/ 1543900 w 3088765"/>
                  <a:gd name="connsiteY77" fmla="*/ 314635 h 430199"/>
                  <a:gd name="connsiteX78" fmla="*/ 1531093 w 3088765"/>
                  <a:gd name="connsiteY78" fmla="*/ 389563 h 430199"/>
                  <a:gd name="connsiteX79" fmla="*/ 1495705 w 3088765"/>
                  <a:gd name="connsiteY79" fmla="*/ 423559 h 430199"/>
                  <a:gd name="connsiteX80" fmla="*/ 1515890 w 3088765"/>
                  <a:gd name="connsiteY80" fmla="*/ 376080 h 430199"/>
                  <a:gd name="connsiteX81" fmla="*/ 1539803 w 3088765"/>
                  <a:gd name="connsiteY81" fmla="*/ 312814 h 430199"/>
                  <a:gd name="connsiteX82" fmla="*/ 2176457 w 3088765"/>
                  <a:gd name="connsiteY82" fmla="*/ 261446 h 430199"/>
                  <a:gd name="connsiteX83" fmla="*/ 2181369 w 3088765"/>
                  <a:gd name="connsiteY83" fmla="*/ 263006 h 430199"/>
                  <a:gd name="connsiteX84" fmla="*/ 2166013 w 3088765"/>
                  <a:gd name="connsiteY84" fmla="*/ 327196 h 430199"/>
                  <a:gd name="connsiteX85" fmla="*/ 2123581 w 3088765"/>
                  <a:gd name="connsiteY85" fmla="*/ 356321 h 430199"/>
                  <a:gd name="connsiteX86" fmla="*/ 2147784 w 3088765"/>
                  <a:gd name="connsiteY86" fmla="*/ 315645 h 430199"/>
                  <a:gd name="connsiteX87" fmla="*/ 2176457 w 3088765"/>
                  <a:gd name="connsiteY87" fmla="*/ 261446 h 430199"/>
                  <a:gd name="connsiteX88" fmla="*/ 2571823 w 3088765"/>
                  <a:gd name="connsiteY88" fmla="*/ 228696 h 430199"/>
                  <a:gd name="connsiteX89" fmla="*/ 2587331 w 3088765"/>
                  <a:gd name="connsiteY89" fmla="*/ 232571 h 430199"/>
                  <a:gd name="connsiteX90" fmla="*/ 2586732 w 3088765"/>
                  <a:gd name="connsiteY90" fmla="*/ 236972 h 430199"/>
                  <a:gd name="connsiteX91" fmla="*/ 2579682 w 3088765"/>
                  <a:gd name="connsiteY91" fmla="*/ 245861 h 430199"/>
                  <a:gd name="connsiteX92" fmla="*/ 2572748 w 3088765"/>
                  <a:gd name="connsiteY92" fmla="*/ 234480 h 430199"/>
                  <a:gd name="connsiteX93" fmla="*/ 1278580 w 3088765"/>
                  <a:gd name="connsiteY93" fmla="*/ 312814 h 430199"/>
                  <a:gd name="connsiteX94" fmla="*/ 1282677 w 3088765"/>
                  <a:gd name="connsiteY94" fmla="*/ 314635 h 430199"/>
                  <a:gd name="connsiteX95" fmla="*/ 1269870 w 3088765"/>
                  <a:gd name="connsiteY95" fmla="*/ 389563 h 430199"/>
                  <a:gd name="connsiteX96" fmla="*/ 1234482 w 3088765"/>
                  <a:gd name="connsiteY96" fmla="*/ 423560 h 430199"/>
                  <a:gd name="connsiteX97" fmla="*/ 1254668 w 3088765"/>
                  <a:gd name="connsiteY97" fmla="*/ 376080 h 430199"/>
                  <a:gd name="connsiteX98" fmla="*/ 1278580 w 3088765"/>
                  <a:gd name="connsiteY98" fmla="*/ 312814 h 430199"/>
                  <a:gd name="connsiteX99" fmla="*/ 2538083 w 3088765"/>
                  <a:gd name="connsiteY99" fmla="*/ 220267 h 430199"/>
                  <a:gd name="connsiteX100" fmla="*/ 2556815 w 3088765"/>
                  <a:gd name="connsiteY100" fmla="*/ 224947 h 430199"/>
                  <a:gd name="connsiteX101" fmla="*/ 2556932 w 3088765"/>
                  <a:gd name="connsiteY101" fmla="*/ 226282 h 430199"/>
                  <a:gd name="connsiteX102" fmla="*/ 2559534 w 3088765"/>
                  <a:gd name="connsiteY102" fmla="*/ 242557 h 430199"/>
                  <a:gd name="connsiteX103" fmla="*/ 2574158 w 3088765"/>
                  <a:gd name="connsiteY103" fmla="*/ 258382 h 430199"/>
                  <a:gd name="connsiteX104" fmla="*/ 2589622 w 3088765"/>
                  <a:gd name="connsiteY104" fmla="*/ 278333 h 430199"/>
                  <a:gd name="connsiteX105" fmla="*/ 2569985 w 3088765"/>
                  <a:gd name="connsiteY105" fmla="*/ 290127 h 430199"/>
                  <a:gd name="connsiteX106" fmla="*/ 2550346 w 3088765"/>
                  <a:gd name="connsiteY106" fmla="*/ 302496 h 430199"/>
                  <a:gd name="connsiteX107" fmla="*/ 2504154 w 3088765"/>
                  <a:gd name="connsiteY107" fmla="*/ 359538 h 430199"/>
                  <a:gd name="connsiteX108" fmla="*/ 2534482 w 3088765"/>
                  <a:gd name="connsiteY108" fmla="*/ 256154 h 430199"/>
                  <a:gd name="connsiteX109" fmla="*/ 1915234 w 3088765"/>
                  <a:gd name="connsiteY109" fmla="*/ 261447 h 430199"/>
                  <a:gd name="connsiteX110" fmla="*/ 1920146 w 3088765"/>
                  <a:gd name="connsiteY110" fmla="*/ 263006 h 430199"/>
                  <a:gd name="connsiteX111" fmla="*/ 1904790 w 3088765"/>
                  <a:gd name="connsiteY111" fmla="*/ 327196 h 430199"/>
                  <a:gd name="connsiteX112" fmla="*/ 1862358 w 3088765"/>
                  <a:gd name="connsiteY112" fmla="*/ 356321 h 430199"/>
                  <a:gd name="connsiteX113" fmla="*/ 1886561 w 3088765"/>
                  <a:gd name="connsiteY113" fmla="*/ 315645 h 430199"/>
                  <a:gd name="connsiteX114" fmla="*/ 1915234 w 3088765"/>
                  <a:gd name="connsiteY114" fmla="*/ 261447 h 430199"/>
                  <a:gd name="connsiteX115" fmla="*/ 1023227 w 3088765"/>
                  <a:gd name="connsiteY115" fmla="*/ 312814 h 430199"/>
                  <a:gd name="connsiteX116" fmla="*/ 1027324 w 3088765"/>
                  <a:gd name="connsiteY116" fmla="*/ 314635 h 430199"/>
                  <a:gd name="connsiteX117" fmla="*/ 1014517 w 3088765"/>
                  <a:gd name="connsiteY117" fmla="*/ 389563 h 430199"/>
                  <a:gd name="connsiteX118" fmla="*/ 979129 w 3088765"/>
                  <a:gd name="connsiteY118" fmla="*/ 423559 h 430199"/>
                  <a:gd name="connsiteX119" fmla="*/ 999314 w 3088765"/>
                  <a:gd name="connsiteY119" fmla="*/ 376080 h 430199"/>
                  <a:gd name="connsiteX120" fmla="*/ 1023227 w 3088765"/>
                  <a:gd name="connsiteY120" fmla="*/ 312814 h 430199"/>
                  <a:gd name="connsiteX121" fmla="*/ 1659880 w 3088765"/>
                  <a:gd name="connsiteY121" fmla="*/ 261446 h 430199"/>
                  <a:gd name="connsiteX122" fmla="*/ 1664793 w 3088765"/>
                  <a:gd name="connsiteY122" fmla="*/ 263006 h 430199"/>
                  <a:gd name="connsiteX123" fmla="*/ 1649437 w 3088765"/>
                  <a:gd name="connsiteY123" fmla="*/ 327196 h 430199"/>
                  <a:gd name="connsiteX124" fmla="*/ 1607005 w 3088765"/>
                  <a:gd name="connsiteY124" fmla="*/ 356321 h 430199"/>
                  <a:gd name="connsiteX125" fmla="*/ 1631208 w 3088765"/>
                  <a:gd name="connsiteY125" fmla="*/ 315645 h 430199"/>
                  <a:gd name="connsiteX126" fmla="*/ 1659880 w 3088765"/>
                  <a:gd name="connsiteY126" fmla="*/ 261446 h 430199"/>
                  <a:gd name="connsiteX127" fmla="*/ 767874 w 3088765"/>
                  <a:gd name="connsiteY127" fmla="*/ 312815 h 430199"/>
                  <a:gd name="connsiteX128" fmla="*/ 771971 w 3088765"/>
                  <a:gd name="connsiteY128" fmla="*/ 314635 h 430199"/>
                  <a:gd name="connsiteX129" fmla="*/ 759164 w 3088765"/>
                  <a:gd name="connsiteY129" fmla="*/ 389563 h 430199"/>
                  <a:gd name="connsiteX130" fmla="*/ 723776 w 3088765"/>
                  <a:gd name="connsiteY130" fmla="*/ 423560 h 430199"/>
                  <a:gd name="connsiteX131" fmla="*/ 743962 w 3088765"/>
                  <a:gd name="connsiteY131" fmla="*/ 376080 h 430199"/>
                  <a:gd name="connsiteX132" fmla="*/ 767874 w 3088765"/>
                  <a:gd name="connsiteY132" fmla="*/ 312815 h 430199"/>
                  <a:gd name="connsiteX133" fmla="*/ 2439187 w 3088765"/>
                  <a:gd name="connsiteY133" fmla="*/ 195026 h 430199"/>
                  <a:gd name="connsiteX134" fmla="*/ 2446558 w 3088765"/>
                  <a:gd name="connsiteY134" fmla="*/ 197401 h 430199"/>
                  <a:gd name="connsiteX135" fmla="*/ 2452647 w 3088765"/>
                  <a:gd name="connsiteY135" fmla="*/ 198923 h 430199"/>
                  <a:gd name="connsiteX136" fmla="*/ 2446914 w 3088765"/>
                  <a:gd name="connsiteY136" fmla="*/ 204088 h 430199"/>
                  <a:gd name="connsiteX137" fmla="*/ 1404527 w 3088765"/>
                  <a:gd name="connsiteY137" fmla="*/ 261446 h 430199"/>
                  <a:gd name="connsiteX138" fmla="*/ 1409439 w 3088765"/>
                  <a:gd name="connsiteY138" fmla="*/ 263006 h 430199"/>
                  <a:gd name="connsiteX139" fmla="*/ 1394083 w 3088765"/>
                  <a:gd name="connsiteY139" fmla="*/ 327196 h 430199"/>
                  <a:gd name="connsiteX140" fmla="*/ 1351652 w 3088765"/>
                  <a:gd name="connsiteY140" fmla="*/ 356321 h 430199"/>
                  <a:gd name="connsiteX141" fmla="*/ 1375855 w 3088765"/>
                  <a:gd name="connsiteY141" fmla="*/ 315645 h 430199"/>
                  <a:gd name="connsiteX142" fmla="*/ 1404527 w 3088765"/>
                  <a:gd name="connsiteY142" fmla="*/ 261446 h 430199"/>
                  <a:gd name="connsiteX143" fmla="*/ 506651 w 3088765"/>
                  <a:gd name="connsiteY143" fmla="*/ 312814 h 430199"/>
                  <a:gd name="connsiteX144" fmla="*/ 510748 w 3088765"/>
                  <a:gd name="connsiteY144" fmla="*/ 314635 h 430199"/>
                  <a:gd name="connsiteX145" fmla="*/ 497941 w 3088765"/>
                  <a:gd name="connsiteY145" fmla="*/ 389563 h 430199"/>
                  <a:gd name="connsiteX146" fmla="*/ 462553 w 3088765"/>
                  <a:gd name="connsiteY146" fmla="*/ 423560 h 430199"/>
                  <a:gd name="connsiteX147" fmla="*/ 482739 w 3088765"/>
                  <a:gd name="connsiteY147" fmla="*/ 376080 h 430199"/>
                  <a:gd name="connsiteX148" fmla="*/ 506651 w 3088765"/>
                  <a:gd name="connsiteY148" fmla="*/ 312814 h 430199"/>
                  <a:gd name="connsiteX149" fmla="*/ 2397131 w 3088765"/>
                  <a:gd name="connsiteY149" fmla="*/ 181469 h 430199"/>
                  <a:gd name="connsiteX150" fmla="*/ 2419975 w 3088765"/>
                  <a:gd name="connsiteY150" fmla="*/ 188832 h 430199"/>
                  <a:gd name="connsiteX151" fmla="*/ 2422755 w 3088765"/>
                  <a:gd name="connsiteY151" fmla="*/ 201257 h 430199"/>
                  <a:gd name="connsiteX152" fmla="*/ 2440289 w 3088765"/>
                  <a:gd name="connsiteY152" fmla="*/ 214814 h 430199"/>
                  <a:gd name="connsiteX153" fmla="*/ 2458832 w 3088765"/>
                  <a:gd name="connsiteY153" fmla="*/ 231906 h 430199"/>
                  <a:gd name="connsiteX154" fmla="*/ 2435285 w 3088765"/>
                  <a:gd name="connsiteY154" fmla="*/ 242010 h 430199"/>
                  <a:gd name="connsiteX155" fmla="*/ 2411738 w 3088765"/>
                  <a:gd name="connsiteY155" fmla="*/ 252607 h 430199"/>
                  <a:gd name="connsiteX156" fmla="*/ 2356352 w 3088765"/>
                  <a:gd name="connsiteY156" fmla="*/ 301474 h 430199"/>
                  <a:gd name="connsiteX157" fmla="*/ 2392716 w 3088765"/>
                  <a:gd name="connsiteY157" fmla="*/ 212906 h 430199"/>
                  <a:gd name="connsiteX158" fmla="*/ 2322475 w 3088765"/>
                  <a:gd name="connsiteY158" fmla="*/ 185159 h 430199"/>
                  <a:gd name="connsiteX159" fmla="*/ 2334300 w 3088765"/>
                  <a:gd name="connsiteY159" fmla="*/ 215510 h 430199"/>
                  <a:gd name="connsiteX160" fmla="*/ 2324330 w 3088765"/>
                  <a:gd name="connsiteY160" fmla="*/ 245861 h 430199"/>
                  <a:gd name="connsiteX161" fmla="*/ 2314360 w 3088765"/>
                  <a:gd name="connsiteY161" fmla="*/ 215510 h 430199"/>
                  <a:gd name="connsiteX162" fmla="*/ 2322475 w 3088765"/>
                  <a:gd name="connsiteY162" fmla="*/ 185159 h 430199"/>
                  <a:gd name="connsiteX163" fmla="*/ 1143304 w 3088765"/>
                  <a:gd name="connsiteY163" fmla="*/ 261446 h 430199"/>
                  <a:gd name="connsiteX164" fmla="*/ 1148217 w 3088765"/>
                  <a:gd name="connsiteY164" fmla="*/ 263006 h 430199"/>
                  <a:gd name="connsiteX165" fmla="*/ 1132861 w 3088765"/>
                  <a:gd name="connsiteY165" fmla="*/ 327196 h 430199"/>
                  <a:gd name="connsiteX166" fmla="*/ 1090429 w 3088765"/>
                  <a:gd name="connsiteY166" fmla="*/ 356321 h 430199"/>
                  <a:gd name="connsiteX167" fmla="*/ 1114632 w 3088765"/>
                  <a:gd name="connsiteY167" fmla="*/ 315645 h 430199"/>
                  <a:gd name="connsiteX168" fmla="*/ 1143304 w 3088765"/>
                  <a:gd name="connsiteY168" fmla="*/ 261446 h 430199"/>
                  <a:gd name="connsiteX169" fmla="*/ 2291192 w 3088765"/>
                  <a:gd name="connsiteY169" fmla="*/ 177040 h 430199"/>
                  <a:gd name="connsiteX170" fmla="*/ 2304181 w 3088765"/>
                  <a:gd name="connsiteY170" fmla="*/ 242557 h 430199"/>
                  <a:gd name="connsiteX171" fmla="*/ 2318805 w 3088765"/>
                  <a:gd name="connsiteY171" fmla="*/ 258382 h 430199"/>
                  <a:gd name="connsiteX172" fmla="*/ 2334269 w 3088765"/>
                  <a:gd name="connsiteY172" fmla="*/ 278333 h 430199"/>
                  <a:gd name="connsiteX173" fmla="*/ 2314632 w 3088765"/>
                  <a:gd name="connsiteY173" fmla="*/ 290128 h 430199"/>
                  <a:gd name="connsiteX174" fmla="*/ 2294993 w 3088765"/>
                  <a:gd name="connsiteY174" fmla="*/ 302496 h 430199"/>
                  <a:gd name="connsiteX175" fmla="*/ 2248801 w 3088765"/>
                  <a:gd name="connsiteY175" fmla="*/ 359537 h 430199"/>
                  <a:gd name="connsiteX176" fmla="*/ 2279130 w 3088765"/>
                  <a:gd name="connsiteY176" fmla="*/ 256154 h 430199"/>
                  <a:gd name="connsiteX177" fmla="*/ 2291192 w 3088765"/>
                  <a:gd name="connsiteY177" fmla="*/ 177040 h 430199"/>
                  <a:gd name="connsiteX178" fmla="*/ 251298 w 3088765"/>
                  <a:gd name="connsiteY178" fmla="*/ 312815 h 430199"/>
                  <a:gd name="connsiteX179" fmla="*/ 255395 w 3088765"/>
                  <a:gd name="connsiteY179" fmla="*/ 314635 h 430199"/>
                  <a:gd name="connsiteX180" fmla="*/ 242588 w 3088765"/>
                  <a:gd name="connsiteY180" fmla="*/ 389563 h 430199"/>
                  <a:gd name="connsiteX181" fmla="*/ 207201 w 3088765"/>
                  <a:gd name="connsiteY181" fmla="*/ 423560 h 430199"/>
                  <a:gd name="connsiteX182" fmla="*/ 227385 w 3088765"/>
                  <a:gd name="connsiteY182" fmla="*/ 376080 h 430199"/>
                  <a:gd name="connsiteX183" fmla="*/ 251298 w 3088765"/>
                  <a:gd name="connsiteY183" fmla="*/ 312815 h 430199"/>
                  <a:gd name="connsiteX184" fmla="*/ 2061252 w 3088765"/>
                  <a:gd name="connsiteY184" fmla="*/ 185159 h 430199"/>
                  <a:gd name="connsiteX185" fmla="*/ 2073077 w 3088765"/>
                  <a:gd name="connsiteY185" fmla="*/ 215510 h 430199"/>
                  <a:gd name="connsiteX186" fmla="*/ 2063107 w 3088765"/>
                  <a:gd name="connsiteY186" fmla="*/ 245861 h 430199"/>
                  <a:gd name="connsiteX187" fmla="*/ 2053137 w 3088765"/>
                  <a:gd name="connsiteY187" fmla="*/ 215510 h 430199"/>
                  <a:gd name="connsiteX188" fmla="*/ 2061252 w 3088765"/>
                  <a:gd name="connsiteY188" fmla="*/ 185159 h 430199"/>
                  <a:gd name="connsiteX189" fmla="*/ 887951 w 3088765"/>
                  <a:gd name="connsiteY189" fmla="*/ 261446 h 430199"/>
                  <a:gd name="connsiteX190" fmla="*/ 892863 w 3088765"/>
                  <a:gd name="connsiteY190" fmla="*/ 263006 h 430199"/>
                  <a:gd name="connsiteX191" fmla="*/ 877507 w 3088765"/>
                  <a:gd name="connsiteY191" fmla="*/ 327196 h 430199"/>
                  <a:gd name="connsiteX192" fmla="*/ 835075 w 3088765"/>
                  <a:gd name="connsiteY192" fmla="*/ 356321 h 430199"/>
                  <a:gd name="connsiteX193" fmla="*/ 859278 w 3088765"/>
                  <a:gd name="connsiteY193" fmla="*/ 315645 h 430199"/>
                  <a:gd name="connsiteX194" fmla="*/ 887951 w 3088765"/>
                  <a:gd name="connsiteY194" fmla="*/ 261446 h 430199"/>
                  <a:gd name="connsiteX195" fmla="*/ 2029969 w 3088765"/>
                  <a:gd name="connsiteY195" fmla="*/ 177040 h 430199"/>
                  <a:gd name="connsiteX196" fmla="*/ 2042958 w 3088765"/>
                  <a:gd name="connsiteY196" fmla="*/ 242557 h 430199"/>
                  <a:gd name="connsiteX197" fmla="*/ 2057582 w 3088765"/>
                  <a:gd name="connsiteY197" fmla="*/ 258382 h 430199"/>
                  <a:gd name="connsiteX198" fmla="*/ 2073046 w 3088765"/>
                  <a:gd name="connsiteY198" fmla="*/ 278333 h 430199"/>
                  <a:gd name="connsiteX199" fmla="*/ 2053409 w 3088765"/>
                  <a:gd name="connsiteY199" fmla="*/ 290127 h 430199"/>
                  <a:gd name="connsiteX200" fmla="*/ 2033770 w 3088765"/>
                  <a:gd name="connsiteY200" fmla="*/ 302496 h 430199"/>
                  <a:gd name="connsiteX201" fmla="*/ 1987579 w 3088765"/>
                  <a:gd name="connsiteY201" fmla="*/ 359537 h 430199"/>
                  <a:gd name="connsiteX202" fmla="*/ 2017907 w 3088765"/>
                  <a:gd name="connsiteY202" fmla="*/ 256154 h 430199"/>
                  <a:gd name="connsiteX203" fmla="*/ 2029969 w 3088765"/>
                  <a:gd name="connsiteY203" fmla="*/ 177040 h 430199"/>
                  <a:gd name="connsiteX204" fmla="*/ 1805899 w 3088765"/>
                  <a:gd name="connsiteY204" fmla="*/ 185159 h 430199"/>
                  <a:gd name="connsiteX205" fmla="*/ 1817724 w 3088765"/>
                  <a:gd name="connsiteY205" fmla="*/ 215510 h 430199"/>
                  <a:gd name="connsiteX206" fmla="*/ 1807754 w 3088765"/>
                  <a:gd name="connsiteY206" fmla="*/ 245861 h 430199"/>
                  <a:gd name="connsiteX207" fmla="*/ 1797783 w 3088765"/>
                  <a:gd name="connsiteY207" fmla="*/ 215510 h 430199"/>
                  <a:gd name="connsiteX208" fmla="*/ 1805899 w 3088765"/>
                  <a:gd name="connsiteY208" fmla="*/ 185159 h 430199"/>
                  <a:gd name="connsiteX209" fmla="*/ 632598 w 3088765"/>
                  <a:gd name="connsiteY209" fmla="*/ 261446 h 430199"/>
                  <a:gd name="connsiteX210" fmla="*/ 637510 w 3088765"/>
                  <a:gd name="connsiteY210" fmla="*/ 263006 h 430199"/>
                  <a:gd name="connsiteX211" fmla="*/ 622155 w 3088765"/>
                  <a:gd name="connsiteY211" fmla="*/ 327196 h 430199"/>
                  <a:gd name="connsiteX212" fmla="*/ 579723 w 3088765"/>
                  <a:gd name="connsiteY212" fmla="*/ 356321 h 430199"/>
                  <a:gd name="connsiteX213" fmla="*/ 603926 w 3088765"/>
                  <a:gd name="connsiteY213" fmla="*/ 315645 h 430199"/>
                  <a:gd name="connsiteX214" fmla="*/ 632598 w 3088765"/>
                  <a:gd name="connsiteY214" fmla="*/ 261446 h 430199"/>
                  <a:gd name="connsiteX215" fmla="*/ 2189337 w 3088765"/>
                  <a:gd name="connsiteY215" fmla="*/ 152086 h 430199"/>
                  <a:gd name="connsiteX216" fmla="*/ 2203516 w 3088765"/>
                  <a:gd name="connsiteY216" fmla="*/ 178087 h 430199"/>
                  <a:gd name="connsiteX217" fmla="*/ 2191561 w 3088765"/>
                  <a:gd name="connsiteY217" fmla="*/ 204088 h 430199"/>
                  <a:gd name="connsiteX218" fmla="*/ 2179606 w 3088765"/>
                  <a:gd name="connsiteY218" fmla="*/ 178087 h 430199"/>
                  <a:gd name="connsiteX219" fmla="*/ 2189337 w 3088765"/>
                  <a:gd name="connsiteY219" fmla="*/ 152086 h 430199"/>
                  <a:gd name="connsiteX220" fmla="*/ 1774615 w 3088765"/>
                  <a:gd name="connsiteY220" fmla="*/ 177040 h 430199"/>
                  <a:gd name="connsiteX221" fmla="*/ 1787605 w 3088765"/>
                  <a:gd name="connsiteY221" fmla="*/ 242557 h 430199"/>
                  <a:gd name="connsiteX222" fmla="*/ 1802228 w 3088765"/>
                  <a:gd name="connsiteY222" fmla="*/ 258382 h 430199"/>
                  <a:gd name="connsiteX223" fmla="*/ 1817693 w 3088765"/>
                  <a:gd name="connsiteY223" fmla="*/ 278333 h 430199"/>
                  <a:gd name="connsiteX224" fmla="*/ 1798056 w 3088765"/>
                  <a:gd name="connsiteY224" fmla="*/ 290128 h 430199"/>
                  <a:gd name="connsiteX225" fmla="*/ 1778417 w 3088765"/>
                  <a:gd name="connsiteY225" fmla="*/ 302496 h 430199"/>
                  <a:gd name="connsiteX226" fmla="*/ 1732225 w 3088765"/>
                  <a:gd name="connsiteY226" fmla="*/ 359537 h 430199"/>
                  <a:gd name="connsiteX227" fmla="*/ 1762554 w 3088765"/>
                  <a:gd name="connsiteY227" fmla="*/ 256154 h 430199"/>
                  <a:gd name="connsiteX228" fmla="*/ 1774615 w 3088765"/>
                  <a:gd name="connsiteY228" fmla="*/ 177040 h 430199"/>
                  <a:gd name="connsiteX229" fmla="*/ 2151827 w 3088765"/>
                  <a:gd name="connsiteY229" fmla="*/ 145129 h 430199"/>
                  <a:gd name="connsiteX230" fmla="*/ 2167402 w 3088765"/>
                  <a:gd name="connsiteY230" fmla="*/ 201258 h 430199"/>
                  <a:gd name="connsiteX231" fmla="*/ 2184936 w 3088765"/>
                  <a:gd name="connsiteY231" fmla="*/ 214814 h 430199"/>
                  <a:gd name="connsiteX232" fmla="*/ 2203479 w 3088765"/>
                  <a:gd name="connsiteY232" fmla="*/ 231906 h 430199"/>
                  <a:gd name="connsiteX233" fmla="*/ 2179932 w 3088765"/>
                  <a:gd name="connsiteY233" fmla="*/ 242010 h 430199"/>
                  <a:gd name="connsiteX234" fmla="*/ 2156385 w 3088765"/>
                  <a:gd name="connsiteY234" fmla="*/ 252607 h 430199"/>
                  <a:gd name="connsiteX235" fmla="*/ 2100999 w 3088765"/>
                  <a:gd name="connsiteY235" fmla="*/ 301474 h 430199"/>
                  <a:gd name="connsiteX236" fmla="*/ 2137364 w 3088765"/>
                  <a:gd name="connsiteY236" fmla="*/ 212906 h 430199"/>
                  <a:gd name="connsiteX237" fmla="*/ 2151827 w 3088765"/>
                  <a:gd name="connsiteY237" fmla="*/ 145129 h 430199"/>
                  <a:gd name="connsiteX238" fmla="*/ 1550545 w 3088765"/>
                  <a:gd name="connsiteY238" fmla="*/ 185159 h 430199"/>
                  <a:gd name="connsiteX239" fmla="*/ 1562371 w 3088765"/>
                  <a:gd name="connsiteY239" fmla="*/ 215510 h 430199"/>
                  <a:gd name="connsiteX240" fmla="*/ 1552400 w 3088765"/>
                  <a:gd name="connsiteY240" fmla="*/ 245861 h 430199"/>
                  <a:gd name="connsiteX241" fmla="*/ 1542430 w 3088765"/>
                  <a:gd name="connsiteY241" fmla="*/ 215510 h 430199"/>
                  <a:gd name="connsiteX242" fmla="*/ 1550545 w 3088765"/>
                  <a:gd name="connsiteY242" fmla="*/ 185159 h 430199"/>
                  <a:gd name="connsiteX243" fmla="*/ 2249596 w 3088765"/>
                  <a:gd name="connsiteY243" fmla="*/ 133911 h 430199"/>
                  <a:gd name="connsiteX244" fmla="*/ 2260731 w 3088765"/>
                  <a:gd name="connsiteY244" fmla="*/ 137500 h 430199"/>
                  <a:gd name="connsiteX245" fmla="*/ 2270293 w 3088765"/>
                  <a:gd name="connsiteY245" fmla="*/ 140271 h 430199"/>
                  <a:gd name="connsiteX246" fmla="*/ 2268181 w 3088765"/>
                  <a:gd name="connsiteY246" fmla="*/ 146966 h 430199"/>
                  <a:gd name="connsiteX247" fmla="*/ 2227341 w 3088765"/>
                  <a:gd name="connsiteY247" fmla="*/ 184006 h 430199"/>
                  <a:gd name="connsiteX248" fmla="*/ 2233594 w 3088765"/>
                  <a:gd name="connsiteY248" fmla="*/ 159072 h 430199"/>
                  <a:gd name="connsiteX249" fmla="*/ 371376 w 3088765"/>
                  <a:gd name="connsiteY249" fmla="*/ 261446 h 430199"/>
                  <a:gd name="connsiteX250" fmla="*/ 376288 w 3088765"/>
                  <a:gd name="connsiteY250" fmla="*/ 263006 h 430199"/>
                  <a:gd name="connsiteX251" fmla="*/ 360932 w 3088765"/>
                  <a:gd name="connsiteY251" fmla="*/ 327196 h 430199"/>
                  <a:gd name="connsiteX252" fmla="*/ 318500 w 3088765"/>
                  <a:gd name="connsiteY252" fmla="*/ 356321 h 430199"/>
                  <a:gd name="connsiteX253" fmla="*/ 342703 w 3088765"/>
                  <a:gd name="connsiteY253" fmla="*/ 315645 h 430199"/>
                  <a:gd name="connsiteX254" fmla="*/ 371376 w 3088765"/>
                  <a:gd name="connsiteY254" fmla="*/ 261446 h 430199"/>
                  <a:gd name="connsiteX255" fmla="*/ 1928114 w 3088765"/>
                  <a:gd name="connsiteY255" fmla="*/ 152085 h 430199"/>
                  <a:gd name="connsiteX256" fmla="*/ 1942292 w 3088765"/>
                  <a:gd name="connsiteY256" fmla="*/ 178087 h 430199"/>
                  <a:gd name="connsiteX257" fmla="*/ 1930338 w 3088765"/>
                  <a:gd name="connsiteY257" fmla="*/ 204088 h 430199"/>
                  <a:gd name="connsiteX258" fmla="*/ 1918383 w 3088765"/>
                  <a:gd name="connsiteY258" fmla="*/ 178087 h 430199"/>
                  <a:gd name="connsiteX259" fmla="*/ 1928114 w 3088765"/>
                  <a:gd name="connsiteY259" fmla="*/ 152085 h 430199"/>
                  <a:gd name="connsiteX260" fmla="*/ 1519262 w 3088765"/>
                  <a:gd name="connsiteY260" fmla="*/ 177040 h 430199"/>
                  <a:gd name="connsiteX261" fmla="*/ 1532251 w 3088765"/>
                  <a:gd name="connsiteY261" fmla="*/ 242557 h 430199"/>
                  <a:gd name="connsiteX262" fmla="*/ 1546875 w 3088765"/>
                  <a:gd name="connsiteY262" fmla="*/ 258382 h 430199"/>
                  <a:gd name="connsiteX263" fmla="*/ 1562340 w 3088765"/>
                  <a:gd name="connsiteY263" fmla="*/ 278333 h 430199"/>
                  <a:gd name="connsiteX264" fmla="*/ 1542702 w 3088765"/>
                  <a:gd name="connsiteY264" fmla="*/ 290128 h 430199"/>
                  <a:gd name="connsiteX265" fmla="*/ 1523064 w 3088765"/>
                  <a:gd name="connsiteY265" fmla="*/ 302497 h 430199"/>
                  <a:gd name="connsiteX266" fmla="*/ 1476872 w 3088765"/>
                  <a:gd name="connsiteY266" fmla="*/ 359537 h 430199"/>
                  <a:gd name="connsiteX267" fmla="*/ 1507200 w 3088765"/>
                  <a:gd name="connsiteY267" fmla="*/ 256154 h 430199"/>
                  <a:gd name="connsiteX268" fmla="*/ 1519262 w 3088765"/>
                  <a:gd name="connsiteY268" fmla="*/ 177040 h 430199"/>
                  <a:gd name="connsiteX269" fmla="*/ 1890604 w 3088765"/>
                  <a:gd name="connsiteY269" fmla="*/ 145129 h 430199"/>
                  <a:gd name="connsiteX270" fmla="*/ 1906179 w 3088765"/>
                  <a:gd name="connsiteY270" fmla="*/ 201257 h 430199"/>
                  <a:gd name="connsiteX271" fmla="*/ 1923713 w 3088765"/>
                  <a:gd name="connsiteY271" fmla="*/ 214814 h 430199"/>
                  <a:gd name="connsiteX272" fmla="*/ 1942256 w 3088765"/>
                  <a:gd name="connsiteY272" fmla="*/ 231906 h 430199"/>
                  <a:gd name="connsiteX273" fmla="*/ 1918710 w 3088765"/>
                  <a:gd name="connsiteY273" fmla="*/ 242010 h 430199"/>
                  <a:gd name="connsiteX274" fmla="*/ 1895162 w 3088765"/>
                  <a:gd name="connsiteY274" fmla="*/ 252607 h 430199"/>
                  <a:gd name="connsiteX275" fmla="*/ 1839776 w 3088765"/>
                  <a:gd name="connsiteY275" fmla="*/ 301474 h 430199"/>
                  <a:gd name="connsiteX276" fmla="*/ 1876141 w 3088765"/>
                  <a:gd name="connsiteY276" fmla="*/ 212906 h 430199"/>
                  <a:gd name="connsiteX277" fmla="*/ 1890604 w 3088765"/>
                  <a:gd name="connsiteY277" fmla="*/ 145129 h 430199"/>
                  <a:gd name="connsiteX278" fmla="*/ 1289322 w 3088765"/>
                  <a:gd name="connsiteY278" fmla="*/ 185159 h 430199"/>
                  <a:gd name="connsiteX279" fmla="*/ 1301148 w 3088765"/>
                  <a:gd name="connsiteY279" fmla="*/ 215510 h 430199"/>
                  <a:gd name="connsiteX280" fmla="*/ 1291177 w 3088765"/>
                  <a:gd name="connsiteY280" fmla="*/ 245861 h 430199"/>
                  <a:gd name="connsiteX281" fmla="*/ 1281207 w 3088765"/>
                  <a:gd name="connsiteY281" fmla="*/ 215510 h 430199"/>
                  <a:gd name="connsiteX282" fmla="*/ 1289322 w 3088765"/>
                  <a:gd name="connsiteY282" fmla="*/ 185159 h 430199"/>
                  <a:gd name="connsiteX283" fmla="*/ 116023 w 3088765"/>
                  <a:gd name="connsiteY283" fmla="*/ 261446 h 430199"/>
                  <a:gd name="connsiteX284" fmla="*/ 120935 w 3088765"/>
                  <a:gd name="connsiteY284" fmla="*/ 263005 h 430199"/>
                  <a:gd name="connsiteX285" fmla="*/ 105579 w 3088765"/>
                  <a:gd name="connsiteY285" fmla="*/ 327196 h 430199"/>
                  <a:gd name="connsiteX286" fmla="*/ 63147 w 3088765"/>
                  <a:gd name="connsiteY286" fmla="*/ 356321 h 430199"/>
                  <a:gd name="connsiteX287" fmla="*/ 87350 w 3088765"/>
                  <a:gd name="connsiteY287" fmla="*/ 315645 h 430199"/>
                  <a:gd name="connsiteX288" fmla="*/ 116023 w 3088765"/>
                  <a:gd name="connsiteY288" fmla="*/ 261446 h 430199"/>
                  <a:gd name="connsiteX289" fmla="*/ 1672761 w 3088765"/>
                  <a:gd name="connsiteY289" fmla="*/ 152086 h 430199"/>
                  <a:gd name="connsiteX290" fmla="*/ 1686939 w 3088765"/>
                  <a:gd name="connsiteY290" fmla="*/ 178087 h 430199"/>
                  <a:gd name="connsiteX291" fmla="*/ 1674985 w 3088765"/>
                  <a:gd name="connsiteY291" fmla="*/ 204088 h 430199"/>
                  <a:gd name="connsiteX292" fmla="*/ 1663030 w 3088765"/>
                  <a:gd name="connsiteY292" fmla="*/ 178087 h 430199"/>
                  <a:gd name="connsiteX293" fmla="*/ 1672761 w 3088765"/>
                  <a:gd name="connsiteY293" fmla="*/ 152086 h 430199"/>
                  <a:gd name="connsiteX294" fmla="*/ 1258039 w 3088765"/>
                  <a:gd name="connsiteY294" fmla="*/ 177040 h 430199"/>
                  <a:gd name="connsiteX295" fmla="*/ 1271028 w 3088765"/>
                  <a:gd name="connsiteY295" fmla="*/ 242557 h 430199"/>
                  <a:gd name="connsiteX296" fmla="*/ 1285653 w 3088765"/>
                  <a:gd name="connsiteY296" fmla="*/ 258382 h 430199"/>
                  <a:gd name="connsiteX297" fmla="*/ 1301117 w 3088765"/>
                  <a:gd name="connsiteY297" fmla="*/ 278333 h 430199"/>
                  <a:gd name="connsiteX298" fmla="*/ 1281480 w 3088765"/>
                  <a:gd name="connsiteY298" fmla="*/ 290128 h 430199"/>
                  <a:gd name="connsiteX299" fmla="*/ 1261841 w 3088765"/>
                  <a:gd name="connsiteY299" fmla="*/ 302497 h 430199"/>
                  <a:gd name="connsiteX300" fmla="*/ 1215649 w 3088765"/>
                  <a:gd name="connsiteY300" fmla="*/ 359537 h 430199"/>
                  <a:gd name="connsiteX301" fmla="*/ 1245977 w 3088765"/>
                  <a:gd name="connsiteY301" fmla="*/ 256154 h 430199"/>
                  <a:gd name="connsiteX302" fmla="*/ 1258039 w 3088765"/>
                  <a:gd name="connsiteY302" fmla="*/ 177040 h 430199"/>
                  <a:gd name="connsiteX303" fmla="*/ 1635251 w 3088765"/>
                  <a:gd name="connsiteY303" fmla="*/ 145129 h 430199"/>
                  <a:gd name="connsiteX304" fmla="*/ 1650826 w 3088765"/>
                  <a:gd name="connsiteY304" fmla="*/ 201258 h 430199"/>
                  <a:gd name="connsiteX305" fmla="*/ 1668360 w 3088765"/>
                  <a:gd name="connsiteY305" fmla="*/ 214814 h 430199"/>
                  <a:gd name="connsiteX306" fmla="*/ 1686903 w 3088765"/>
                  <a:gd name="connsiteY306" fmla="*/ 231906 h 430199"/>
                  <a:gd name="connsiteX307" fmla="*/ 1663356 w 3088765"/>
                  <a:gd name="connsiteY307" fmla="*/ 242010 h 430199"/>
                  <a:gd name="connsiteX308" fmla="*/ 1639809 w 3088765"/>
                  <a:gd name="connsiteY308" fmla="*/ 252607 h 430199"/>
                  <a:gd name="connsiteX309" fmla="*/ 1584423 w 3088765"/>
                  <a:gd name="connsiteY309" fmla="*/ 301473 h 430199"/>
                  <a:gd name="connsiteX310" fmla="*/ 1620788 w 3088765"/>
                  <a:gd name="connsiteY310" fmla="*/ 212906 h 430199"/>
                  <a:gd name="connsiteX311" fmla="*/ 1635251 w 3088765"/>
                  <a:gd name="connsiteY311" fmla="*/ 145129 h 430199"/>
                  <a:gd name="connsiteX312" fmla="*/ 1033969 w 3088765"/>
                  <a:gd name="connsiteY312" fmla="*/ 185160 h 430199"/>
                  <a:gd name="connsiteX313" fmla="*/ 1045794 w 3088765"/>
                  <a:gd name="connsiteY313" fmla="*/ 215510 h 430199"/>
                  <a:gd name="connsiteX314" fmla="*/ 1035824 w 3088765"/>
                  <a:gd name="connsiteY314" fmla="*/ 245861 h 430199"/>
                  <a:gd name="connsiteX315" fmla="*/ 1025854 w 3088765"/>
                  <a:gd name="connsiteY315" fmla="*/ 215510 h 430199"/>
                  <a:gd name="connsiteX316" fmla="*/ 1033969 w 3088765"/>
                  <a:gd name="connsiteY316" fmla="*/ 185160 h 430199"/>
                  <a:gd name="connsiteX317" fmla="*/ 1417408 w 3088765"/>
                  <a:gd name="connsiteY317" fmla="*/ 152086 h 430199"/>
                  <a:gd name="connsiteX318" fmla="*/ 1431586 w 3088765"/>
                  <a:gd name="connsiteY318" fmla="*/ 178087 h 430199"/>
                  <a:gd name="connsiteX319" fmla="*/ 1419632 w 3088765"/>
                  <a:gd name="connsiteY319" fmla="*/ 204088 h 430199"/>
                  <a:gd name="connsiteX320" fmla="*/ 1407677 w 3088765"/>
                  <a:gd name="connsiteY320" fmla="*/ 178087 h 430199"/>
                  <a:gd name="connsiteX321" fmla="*/ 1417408 w 3088765"/>
                  <a:gd name="connsiteY321" fmla="*/ 152086 h 430199"/>
                  <a:gd name="connsiteX322" fmla="*/ 1002685 w 3088765"/>
                  <a:gd name="connsiteY322" fmla="*/ 177039 h 430199"/>
                  <a:gd name="connsiteX323" fmla="*/ 1015675 w 3088765"/>
                  <a:gd name="connsiteY323" fmla="*/ 242557 h 430199"/>
                  <a:gd name="connsiteX324" fmla="*/ 1030299 w 3088765"/>
                  <a:gd name="connsiteY324" fmla="*/ 258382 h 430199"/>
                  <a:gd name="connsiteX325" fmla="*/ 1045764 w 3088765"/>
                  <a:gd name="connsiteY325" fmla="*/ 278333 h 430199"/>
                  <a:gd name="connsiteX326" fmla="*/ 1026126 w 3088765"/>
                  <a:gd name="connsiteY326" fmla="*/ 290128 h 430199"/>
                  <a:gd name="connsiteX327" fmla="*/ 1006487 w 3088765"/>
                  <a:gd name="connsiteY327" fmla="*/ 302497 h 430199"/>
                  <a:gd name="connsiteX328" fmla="*/ 960296 w 3088765"/>
                  <a:gd name="connsiteY328" fmla="*/ 359537 h 430199"/>
                  <a:gd name="connsiteX329" fmla="*/ 990624 w 3088765"/>
                  <a:gd name="connsiteY329" fmla="*/ 256154 h 430199"/>
                  <a:gd name="connsiteX330" fmla="*/ 1002685 w 3088765"/>
                  <a:gd name="connsiteY330" fmla="*/ 177039 h 430199"/>
                  <a:gd name="connsiteX331" fmla="*/ 2125922 w 3088765"/>
                  <a:gd name="connsiteY331" fmla="*/ 98433 h 430199"/>
                  <a:gd name="connsiteX332" fmla="*/ 2148553 w 3088765"/>
                  <a:gd name="connsiteY332" fmla="*/ 104991 h 430199"/>
                  <a:gd name="connsiteX333" fmla="*/ 2135825 w 3088765"/>
                  <a:gd name="connsiteY333" fmla="*/ 129273 h 430199"/>
                  <a:gd name="connsiteX334" fmla="*/ 2086856 w 3088765"/>
                  <a:gd name="connsiteY334" fmla="*/ 155988 h 430199"/>
                  <a:gd name="connsiteX335" fmla="*/ 2114787 w 3088765"/>
                  <a:gd name="connsiteY335" fmla="*/ 118677 h 430199"/>
                  <a:gd name="connsiteX336" fmla="*/ 2122250 w 3088765"/>
                  <a:gd name="connsiteY336" fmla="*/ 105902 h 430199"/>
                  <a:gd name="connsiteX337" fmla="*/ 1379898 w 3088765"/>
                  <a:gd name="connsiteY337" fmla="*/ 145129 h 430199"/>
                  <a:gd name="connsiteX338" fmla="*/ 1395473 w 3088765"/>
                  <a:gd name="connsiteY338" fmla="*/ 201258 h 430199"/>
                  <a:gd name="connsiteX339" fmla="*/ 1413007 w 3088765"/>
                  <a:gd name="connsiteY339" fmla="*/ 214814 h 430199"/>
                  <a:gd name="connsiteX340" fmla="*/ 1431550 w 3088765"/>
                  <a:gd name="connsiteY340" fmla="*/ 231906 h 430199"/>
                  <a:gd name="connsiteX341" fmla="*/ 1408003 w 3088765"/>
                  <a:gd name="connsiteY341" fmla="*/ 242010 h 430199"/>
                  <a:gd name="connsiteX342" fmla="*/ 1384456 w 3088765"/>
                  <a:gd name="connsiteY342" fmla="*/ 252607 h 430199"/>
                  <a:gd name="connsiteX343" fmla="*/ 1329070 w 3088765"/>
                  <a:gd name="connsiteY343" fmla="*/ 301473 h 430199"/>
                  <a:gd name="connsiteX344" fmla="*/ 1365435 w 3088765"/>
                  <a:gd name="connsiteY344" fmla="*/ 212906 h 430199"/>
                  <a:gd name="connsiteX345" fmla="*/ 1379898 w 3088765"/>
                  <a:gd name="connsiteY345" fmla="*/ 145129 h 430199"/>
                  <a:gd name="connsiteX346" fmla="*/ 778616 w 3088765"/>
                  <a:gd name="connsiteY346" fmla="*/ 185159 h 430199"/>
                  <a:gd name="connsiteX347" fmla="*/ 790442 w 3088765"/>
                  <a:gd name="connsiteY347" fmla="*/ 215510 h 430199"/>
                  <a:gd name="connsiteX348" fmla="*/ 780471 w 3088765"/>
                  <a:gd name="connsiteY348" fmla="*/ 245861 h 430199"/>
                  <a:gd name="connsiteX349" fmla="*/ 770501 w 3088765"/>
                  <a:gd name="connsiteY349" fmla="*/ 215510 h 430199"/>
                  <a:gd name="connsiteX350" fmla="*/ 778616 w 3088765"/>
                  <a:gd name="connsiteY350" fmla="*/ 185159 h 430199"/>
                  <a:gd name="connsiteX351" fmla="*/ 1156185 w 3088765"/>
                  <a:gd name="connsiteY351" fmla="*/ 152086 h 430199"/>
                  <a:gd name="connsiteX352" fmla="*/ 1170363 w 3088765"/>
                  <a:gd name="connsiteY352" fmla="*/ 178087 h 430199"/>
                  <a:gd name="connsiteX353" fmla="*/ 1158409 w 3088765"/>
                  <a:gd name="connsiteY353" fmla="*/ 204088 h 430199"/>
                  <a:gd name="connsiteX354" fmla="*/ 1146454 w 3088765"/>
                  <a:gd name="connsiteY354" fmla="*/ 178087 h 430199"/>
                  <a:gd name="connsiteX355" fmla="*/ 1156185 w 3088765"/>
                  <a:gd name="connsiteY355" fmla="*/ 152086 h 430199"/>
                  <a:gd name="connsiteX356" fmla="*/ 747333 w 3088765"/>
                  <a:gd name="connsiteY356" fmla="*/ 177040 h 430199"/>
                  <a:gd name="connsiteX357" fmla="*/ 760322 w 3088765"/>
                  <a:gd name="connsiteY357" fmla="*/ 242557 h 430199"/>
                  <a:gd name="connsiteX358" fmla="*/ 774946 w 3088765"/>
                  <a:gd name="connsiteY358" fmla="*/ 258381 h 430199"/>
                  <a:gd name="connsiteX359" fmla="*/ 790411 w 3088765"/>
                  <a:gd name="connsiteY359" fmla="*/ 278333 h 430199"/>
                  <a:gd name="connsiteX360" fmla="*/ 770773 w 3088765"/>
                  <a:gd name="connsiteY360" fmla="*/ 290127 h 430199"/>
                  <a:gd name="connsiteX361" fmla="*/ 751135 w 3088765"/>
                  <a:gd name="connsiteY361" fmla="*/ 302497 h 430199"/>
                  <a:gd name="connsiteX362" fmla="*/ 704943 w 3088765"/>
                  <a:gd name="connsiteY362" fmla="*/ 359537 h 430199"/>
                  <a:gd name="connsiteX363" fmla="*/ 735271 w 3088765"/>
                  <a:gd name="connsiteY363" fmla="*/ 256155 h 430199"/>
                  <a:gd name="connsiteX364" fmla="*/ 747333 w 3088765"/>
                  <a:gd name="connsiteY364" fmla="*/ 177040 h 430199"/>
                  <a:gd name="connsiteX365" fmla="*/ 2064654 w 3088765"/>
                  <a:gd name="connsiteY365" fmla="*/ 84380 h 430199"/>
                  <a:gd name="connsiteX366" fmla="*/ 2093341 w 3088765"/>
                  <a:gd name="connsiteY366" fmla="*/ 89464 h 430199"/>
                  <a:gd name="connsiteX367" fmla="*/ 2092163 w 3088765"/>
                  <a:gd name="connsiteY367" fmla="*/ 90601 h 430199"/>
                  <a:gd name="connsiteX368" fmla="*/ 2060795 w 3088765"/>
                  <a:gd name="connsiteY368" fmla="*/ 105678 h 430199"/>
                  <a:gd name="connsiteX369" fmla="*/ 2060237 w 3088765"/>
                  <a:gd name="connsiteY369" fmla="*/ 91931 h 430199"/>
                  <a:gd name="connsiteX370" fmla="*/ 1118675 w 3088765"/>
                  <a:gd name="connsiteY370" fmla="*/ 145129 h 430199"/>
                  <a:gd name="connsiteX371" fmla="*/ 1134250 w 3088765"/>
                  <a:gd name="connsiteY371" fmla="*/ 201258 h 430199"/>
                  <a:gd name="connsiteX372" fmla="*/ 1151784 w 3088765"/>
                  <a:gd name="connsiteY372" fmla="*/ 214814 h 430199"/>
                  <a:gd name="connsiteX373" fmla="*/ 1170327 w 3088765"/>
                  <a:gd name="connsiteY373" fmla="*/ 231906 h 430199"/>
                  <a:gd name="connsiteX374" fmla="*/ 1146780 w 3088765"/>
                  <a:gd name="connsiteY374" fmla="*/ 242010 h 430199"/>
                  <a:gd name="connsiteX375" fmla="*/ 1123233 w 3088765"/>
                  <a:gd name="connsiteY375" fmla="*/ 252607 h 430199"/>
                  <a:gd name="connsiteX376" fmla="*/ 1067847 w 3088765"/>
                  <a:gd name="connsiteY376" fmla="*/ 301473 h 430199"/>
                  <a:gd name="connsiteX377" fmla="*/ 1104212 w 3088765"/>
                  <a:gd name="connsiteY377" fmla="*/ 212906 h 430199"/>
                  <a:gd name="connsiteX378" fmla="*/ 1118675 w 3088765"/>
                  <a:gd name="connsiteY378" fmla="*/ 145129 h 430199"/>
                  <a:gd name="connsiteX379" fmla="*/ 517394 w 3088765"/>
                  <a:gd name="connsiteY379" fmla="*/ 185160 h 430199"/>
                  <a:gd name="connsiteX380" fmla="*/ 529218 w 3088765"/>
                  <a:gd name="connsiteY380" fmla="*/ 215510 h 430199"/>
                  <a:gd name="connsiteX381" fmla="*/ 519248 w 3088765"/>
                  <a:gd name="connsiteY381" fmla="*/ 245861 h 430199"/>
                  <a:gd name="connsiteX382" fmla="*/ 509278 w 3088765"/>
                  <a:gd name="connsiteY382" fmla="*/ 215510 h 430199"/>
                  <a:gd name="connsiteX383" fmla="*/ 517394 w 3088765"/>
                  <a:gd name="connsiteY383" fmla="*/ 185160 h 430199"/>
                  <a:gd name="connsiteX384" fmla="*/ 900831 w 3088765"/>
                  <a:gd name="connsiteY384" fmla="*/ 152085 h 430199"/>
                  <a:gd name="connsiteX385" fmla="*/ 915010 w 3088765"/>
                  <a:gd name="connsiteY385" fmla="*/ 178087 h 430199"/>
                  <a:gd name="connsiteX386" fmla="*/ 903056 w 3088765"/>
                  <a:gd name="connsiteY386" fmla="*/ 204088 h 430199"/>
                  <a:gd name="connsiteX387" fmla="*/ 891101 w 3088765"/>
                  <a:gd name="connsiteY387" fmla="*/ 178087 h 430199"/>
                  <a:gd name="connsiteX388" fmla="*/ 900831 w 3088765"/>
                  <a:gd name="connsiteY388" fmla="*/ 152085 h 430199"/>
                  <a:gd name="connsiteX389" fmla="*/ 2008692 w 3088765"/>
                  <a:gd name="connsiteY389" fmla="*/ 74462 h 430199"/>
                  <a:gd name="connsiteX390" fmla="*/ 2022169 w 3088765"/>
                  <a:gd name="connsiteY390" fmla="*/ 76851 h 430199"/>
                  <a:gd name="connsiteX391" fmla="*/ 2022900 w 3088765"/>
                  <a:gd name="connsiteY391" fmla="*/ 96408 h 430199"/>
                  <a:gd name="connsiteX392" fmla="*/ 2006958 w 3088765"/>
                  <a:gd name="connsiteY392" fmla="*/ 146966 h 430199"/>
                  <a:gd name="connsiteX393" fmla="*/ 1966118 w 3088765"/>
                  <a:gd name="connsiteY393" fmla="*/ 184005 h 430199"/>
                  <a:gd name="connsiteX394" fmla="*/ 1989413 w 3088765"/>
                  <a:gd name="connsiteY394" fmla="*/ 132276 h 430199"/>
                  <a:gd name="connsiteX395" fmla="*/ 2002226 w 3088765"/>
                  <a:gd name="connsiteY395" fmla="*/ 92280 h 430199"/>
                  <a:gd name="connsiteX396" fmla="*/ 486110 w 3088765"/>
                  <a:gd name="connsiteY396" fmla="*/ 177040 h 430199"/>
                  <a:gd name="connsiteX397" fmla="*/ 499100 w 3088765"/>
                  <a:gd name="connsiteY397" fmla="*/ 242557 h 430199"/>
                  <a:gd name="connsiteX398" fmla="*/ 513724 w 3088765"/>
                  <a:gd name="connsiteY398" fmla="*/ 258381 h 430199"/>
                  <a:gd name="connsiteX399" fmla="*/ 529188 w 3088765"/>
                  <a:gd name="connsiteY399" fmla="*/ 278333 h 430199"/>
                  <a:gd name="connsiteX400" fmla="*/ 509550 w 3088765"/>
                  <a:gd name="connsiteY400" fmla="*/ 290128 h 430199"/>
                  <a:gd name="connsiteX401" fmla="*/ 489912 w 3088765"/>
                  <a:gd name="connsiteY401" fmla="*/ 302497 h 430199"/>
                  <a:gd name="connsiteX402" fmla="*/ 443720 w 3088765"/>
                  <a:gd name="connsiteY402" fmla="*/ 359537 h 430199"/>
                  <a:gd name="connsiteX403" fmla="*/ 474048 w 3088765"/>
                  <a:gd name="connsiteY403" fmla="*/ 256154 h 430199"/>
                  <a:gd name="connsiteX404" fmla="*/ 486110 w 3088765"/>
                  <a:gd name="connsiteY404" fmla="*/ 177040 h 430199"/>
                  <a:gd name="connsiteX405" fmla="*/ 863321 w 3088765"/>
                  <a:gd name="connsiteY405" fmla="*/ 145129 h 430199"/>
                  <a:gd name="connsiteX406" fmla="*/ 878896 w 3088765"/>
                  <a:gd name="connsiteY406" fmla="*/ 201258 h 430199"/>
                  <a:gd name="connsiteX407" fmla="*/ 896430 w 3088765"/>
                  <a:gd name="connsiteY407" fmla="*/ 214814 h 430199"/>
                  <a:gd name="connsiteX408" fmla="*/ 914973 w 3088765"/>
                  <a:gd name="connsiteY408" fmla="*/ 231906 h 430199"/>
                  <a:gd name="connsiteX409" fmla="*/ 891427 w 3088765"/>
                  <a:gd name="connsiteY409" fmla="*/ 242010 h 430199"/>
                  <a:gd name="connsiteX410" fmla="*/ 867879 w 3088765"/>
                  <a:gd name="connsiteY410" fmla="*/ 252607 h 430199"/>
                  <a:gd name="connsiteX411" fmla="*/ 812493 w 3088765"/>
                  <a:gd name="connsiteY411" fmla="*/ 301473 h 430199"/>
                  <a:gd name="connsiteX412" fmla="*/ 848858 w 3088765"/>
                  <a:gd name="connsiteY412" fmla="*/ 212906 h 430199"/>
                  <a:gd name="connsiteX413" fmla="*/ 863321 w 3088765"/>
                  <a:gd name="connsiteY413" fmla="*/ 145129 h 430199"/>
                  <a:gd name="connsiteX414" fmla="*/ 262041 w 3088765"/>
                  <a:gd name="connsiteY414" fmla="*/ 185159 h 430199"/>
                  <a:gd name="connsiteX415" fmla="*/ 273865 w 3088765"/>
                  <a:gd name="connsiteY415" fmla="*/ 215510 h 430199"/>
                  <a:gd name="connsiteX416" fmla="*/ 263896 w 3088765"/>
                  <a:gd name="connsiteY416" fmla="*/ 245861 h 430199"/>
                  <a:gd name="connsiteX417" fmla="*/ 253925 w 3088765"/>
                  <a:gd name="connsiteY417" fmla="*/ 215510 h 430199"/>
                  <a:gd name="connsiteX418" fmla="*/ 262041 w 3088765"/>
                  <a:gd name="connsiteY418" fmla="*/ 185159 h 430199"/>
                  <a:gd name="connsiteX419" fmla="*/ 1954590 w 3088765"/>
                  <a:gd name="connsiteY419" fmla="*/ 64874 h 430199"/>
                  <a:gd name="connsiteX420" fmla="*/ 1984944 w 3088765"/>
                  <a:gd name="connsiteY420" fmla="*/ 70253 h 430199"/>
                  <a:gd name="connsiteX421" fmla="*/ 1970544 w 3088765"/>
                  <a:gd name="connsiteY421" fmla="*/ 93349 h 430199"/>
                  <a:gd name="connsiteX422" fmla="*/ 1944383 w 3088765"/>
                  <a:gd name="connsiteY422" fmla="*/ 114254 h 430199"/>
                  <a:gd name="connsiteX423" fmla="*/ 1954570 w 3088765"/>
                  <a:gd name="connsiteY423" fmla="*/ 64922 h 430199"/>
                  <a:gd name="connsiteX424" fmla="*/ 1886655 w 3088765"/>
                  <a:gd name="connsiteY424" fmla="*/ 68963 h 430199"/>
                  <a:gd name="connsiteX425" fmla="*/ 1892323 w 3088765"/>
                  <a:gd name="connsiteY425" fmla="*/ 70393 h 430199"/>
                  <a:gd name="connsiteX426" fmla="*/ 1874602 w 3088765"/>
                  <a:gd name="connsiteY426" fmla="*/ 129273 h 430199"/>
                  <a:gd name="connsiteX427" fmla="*/ 1825633 w 3088765"/>
                  <a:gd name="connsiteY427" fmla="*/ 155988 h 430199"/>
                  <a:gd name="connsiteX428" fmla="*/ 1853565 w 3088765"/>
                  <a:gd name="connsiteY428" fmla="*/ 118677 h 430199"/>
                  <a:gd name="connsiteX429" fmla="*/ 1886655 w 3088765"/>
                  <a:gd name="connsiteY429" fmla="*/ 68963 h 430199"/>
                  <a:gd name="connsiteX430" fmla="*/ 645479 w 3088765"/>
                  <a:gd name="connsiteY430" fmla="*/ 152085 h 430199"/>
                  <a:gd name="connsiteX431" fmla="*/ 659657 w 3088765"/>
                  <a:gd name="connsiteY431" fmla="*/ 178087 h 430199"/>
                  <a:gd name="connsiteX432" fmla="*/ 647703 w 3088765"/>
                  <a:gd name="connsiteY432" fmla="*/ 204087 h 430199"/>
                  <a:gd name="connsiteX433" fmla="*/ 635748 w 3088765"/>
                  <a:gd name="connsiteY433" fmla="*/ 178087 h 430199"/>
                  <a:gd name="connsiteX434" fmla="*/ 645479 w 3088765"/>
                  <a:gd name="connsiteY434" fmla="*/ 152085 h 430199"/>
                  <a:gd name="connsiteX435" fmla="*/ 230757 w 3088765"/>
                  <a:gd name="connsiteY435" fmla="*/ 177040 h 430199"/>
                  <a:gd name="connsiteX436" fmla="*/ 243747 w 3088765"/>
                  <a:gd name="connsiteY436" fmla="*/ 242557 h 430199"/>
                  <a:gd name="connsiteX437" fmla="*/ 258370 w 3088765"/>
                  <a:gd name="connsiteY437" fmla="*/ 258381 h 430199"/>
                  <a:gd name="connsiteX438" fmla="*/ 273835 w 3088765"/>
                  <a:gd name="connsiteY438" fmla="*/ 278333 h 430199"/>
                  <a:gd name="connsiteX439" fmla="*/ 254197 w 3088765"/>
                  <a:gd name="connsiteY439" fmla="*/ 290127 h 430199"/>
                  <a:gd name="connsiteX440" fmla="*/ 234558 w 3088765"/>
                  <a:gd name="connsiteY440" fmla="*/ 302496 h 430199"/>
                  <a:gd name="connsiteX441" fmla="*/ 188367 w 3088765"/>
                  <a:gd name="connsiteY441" fmla="*/ 359537 h 430199"/>
                  <a:gd name="connsiteX442" fmla="*/ 218695 w 3088765"/>
                  <a:gd name="connsiteY442" fmla="*/ 256155 h 430199"/>
                  <a:gd name="connsiteX443" fmla="*/ 230757 w 3088765"/>
                  <a:gd name="connsiteY443" fmla="*/ 177040 h 430199"/>
                  <a:gd name="connsiteX444" fmla="*/ 607969 w 3088765"/>
                  <a:gd name="connsiteY444" fmla="*/ 145129 h 430199"/>
                  <a:gd name="connsiteX445" fmla="*/ 623544 w 3088765"/>
                  <a:gd name="connsiteY445" fmla="*/ 201258 h 430199"/>
                  <a:gd name="connsiteX446" fmla="*/ 641078 w 3088765"/>
                  <a:gd name="connsiteY446" fmla="*/ 214814 h 430199"/>
                  <a:gd name="connsiteX447" fmla="*/ 659621 w 3088765"/>
                  <a:gd name="connsiteY447" fmla="*/ 231906 h 430199"/>
                  <a:gd name="connsiteX448" fmla="*/ 636074 w 3088765"/>
                  <a:gd name="connsiteY448" fmla="*/ 242011 h 430199"/>
                  <a:gd name="connsiteX449" fmla="*/ 612527 w 3088765"/>
                  <a:gd name="connsiteY449" fmla="*/ 252607 h 430199"/>
                  <a:gd name="connsiteX450" fmla="*/ 557141 w 3088765"/>
                  <a:gd name="connsiteY450" fmla="*/ 301473 h 430199"/>
                  <a:gd name="connsiteX451" fmla="*/ 593506 w 3088765"/>
                  <a:gd name="connsiteY451" fmla="*/ 212906 h 430199"/>
                  <a:gd name="connsiteX452" fmla="*/ 607969 w 3088765"/>
                  <a:gd name="connsiteY452" fmla="*/ 145129 h 430199"/>
                  <a:gd name="connsiteX453" fmla="*/ 1761657 w 3088765"/>
                  <a:gd name="connsiteY453" fmla="*/ 63350 h 430199"/>
                  <a:gd name="connsiteX454" fmla="*/ 1766384 w 3088765"/>
                  <a:gd name="connsiteY454" fmla="*/ 65333 h 430199"/>
                  <a:gd name="connsiteX455" fmla="*/ 1751605 w 3088765"/>
                  <a:gd name="connsiteY455" fmla="*/ 146966 h 430199"/>
                  <a:gd name="connsiteX456" fmla="*/ 1710765 w 3088765"/>
                  <a:gd name="connsiteY456" fmla="*/ 184006 h 430199"/>
                  <a:gd name="connsiteX457" fmla="*/ 1734060 w 3088765"/>
                  <a:gd name="connsiteY457" fmla="*/ 132277 h 430199"/>
                  <a:gd name="connsiteX458" fmla="*/ 1761657 w 3088765"/>
                  <a:gd name="connsiteY458" fmla="*/ 63350 h 430199"/>
                  <a:gd name="connsiteX459" fmla="*/ 1631302 w 3088765"/>
                  <a:gd name="connsiteY459" fmla="*/ 68964 h 430199"/>
                  <a:gd name="connsiteX460" fmla="*/ 1636970 w 3088765"/>
                  <a:gd name="connsiteY460" fmla="*/ 70393 h 430199"/>
                  <a:gd name="connsiteX461" fmla="*/ 1619249 w 3088765"/>
                  <a:gd name="connsiteY461" fmla="*/ 129272 h 430199"/>
                  <a:gd name="connsiteX462" fmla="*/ 1570280 w 3088765"/>
                  <a:gd name="connsiteY462" fmla="*/ 155988 h 430199"/>
                  <a:gd name="connsiteX463" fmla="*/ 1598211 w 3088765"/>
                  <a:gd name="connsiteY463" fmla="*/ 118677 h 430199"/>
                  <a:gd name="connsiteX464" fmla="*/ 1631302 w 3088765"/>
                  <a:gd name="connsiteY464" fmla="*/ 68964 h 430199"/>
                  <a:gd name="connsiteX465" fmla="*/ 384256 w 3088765"/>
                  <a:gd name="connsiteY465" fmla="*/ 152085 h 430199"/>
                  <a:gd name="connsiteX466" fmla="*/ 398435 w 3088765"/>
                  <a:gd name="connsiteY466" fmla="*/ 178087 h 430199"/>
                  <a:gd name="connsiteX467" fmla="*/ 386480 w 3088765"/>
                  <a:gd name="connsiteY467" fmla="*/ 204087 h 430199"/>
                  <a:gd name="connsiteX468" fmla="*/ 374526 w 3088765"/>
                  <a:gd name="connsiteY468" fmla="*/ 178087 h 430199"/>
                  <a:gd name="connsiteX469" fmla="*/ 384256 w 3088765"/>
                  <a:gd name="connsiteY469" fmla="*/ 152085 h 430199"/>
                  <a:gd name="connsiteX470" fmla="*/ 346746 w 3088765"/>
                  <a:gd name="connsiteY470" fmla="*/ 145129 h 430199"/>
                  <a:gd name="connsiteX471" fmla="*/ 362321 w 3088765"/>
                  <a:gd name="connsiteY471" fmla="*/ 201258 h 430199"/>
                  <a:gd name="connsiteX472" fmla="*/ 379855 w 3088765"/>
                  <a:gd name="connsiteY472" fmla="*/ 214814 h 430199"/>
                  <a:gd name="connsiteX473" fmla="*/ 398398 w 3088765"/>
                  <a:gd name="connsiteY473" fmla="*/ 231906 h 430199"/>
                  <a:gd name="connsiteX474" fmla="*/ 374852 w 3088765"/>
                  <a:gd name="connsiteY474" fmla="*/ 242011 h 430199"/>
                  <a:gd name="connsiteX475" fmla="*/ 351304 w 3088765"/>
                  <a:gd name="connsiteY475" fmla="*/ 252607 h 430199"/>
                  <a:gd name="connsiteX476" fmla="*/ 295918 w 3088765"/>
                  <a:gd name="connsiteY476" fmla="*/ 301473 h 430199"/>
                  <a:gd name="connsiteX477" fmla="*/ 332283 w 3088765"/>
                  <a:gd name="connsiteY477" fmla="*/ 212906 h 430199"/>
                  <a:gd name="connsiteX478" fmla="*/ 346746 w 3088765"/>
                  <a:gd name="connsiteY478" fmla="*/ 145129 h 430199"/>
                  <a:gd name="connsiteX479" fmla="*/ 1830624 w 3088765"/>
                  <a:gd name="connsiteY479" fmla="*/ 42903 h 430199"/>
                  <a:gd name="connsiteX480" fmla="*/ 1880849 w 3088765"/>
                  <a:gd name="connsiteY480" fmla="*/ 51805 h 430199"/>
                  <a:gd name="connsiteX481" fmla="*/ 1877205 w 3088765"/>
                  <a:gd name="connsiteY481" fmla="*/ 52053 h 430199"/>
                  <a:gd name="connsiteX482" fmla="*/ 1863491 w 3088765"/>
                  <a:gd name="connsiteY482" fmla="*/ 60856 h 430199"/>
                  <a:gd name="connsiteX483" fmla="*/ 1799572 w 3088765"/>
                  <a:gd name="connsiteY483" fmla="*/ 105678 h 430199"/>
                  <a:gd name="connsiteX484" fmla="*/ 1828944 w 3088765"/>
                  <a:gd name="connsiteY484" fmla="*/ 45745 h 430199"/>
                  <a:gd name="connsiteX485" fmla="*/ 1506304 w 3088765"/>
                  <a:gd name="connsiteY485" fmla="*/ 63350 h 430199"/>
                  <a:gd name="connsiteX486" fmla="*/ 1511031 w 3088765"/>
                  <a:gd name="connsiteY486" fmla="*/ 65333 h 430199"/>
                  <a:gd name="connsiteX487" fmla="*/ 1496252 w 3088765"/>
                  <a:gd name="connsiteY487" fmla="*/ 146966 h 430199"/>
                  <a:gd name="connsiteX488" fmla="*/ 1455411 w 3088765"/>
                  <a:gd name="connsiteY488" fmla="*/ 184006 h 430199"/>
                  <a:gd name="connsiteX489" fmla="*/ 1478706 w 3088765"/>
                  <a:gd name="connsiteY489" fmla="*/ 132277 h 430199"/>
                  <a:gd name="connsiteX490" fmla="*/ 1506304 w 3088765"/>
                  <a:gd name="connsiteY490" fmla="*/ 63350 h 430199"/>
                  <a:gd name="connsiteX491" fmla="*/ 1375948 w 3088765"/>
                  <a:gd name="connsiteY491" fmla="*/ 68964 h 430199"/>
                  <a:gd name="connsiteX492" fmla="*/ 1381617 w 3088765"/>
                  <a:gd name="connsiteY492" fmla="*/ 70393 h 430199"/>
                  <a:gd name="connsiteX493" fmla="*/ 1363896 w 3088765"/>
                  <a:gd name="connsiteY493" fmla="*/ 129273 h 430199"/>
                  <a:gd name="connsiteX494" fmla="*/ 1314926 w 3088765"/>
                  <a:gd name="connsiteY494" fmla="*/ 155988 h 430199"/>
                  <a:gd name="connsiteX495" fmla="*/ 1342858 w 3088765"/>
                  <a:gd name="connsiteY495" fmla="*/ 118677 h 430199"/>
                  <a:gd name="connsiteX496" fmla="*/ 1375948 w 3088765"/>
                  <a:gd name="connsiteY496" fmla="*/ 68964 h 430199"/>
                  <a:gd name="connsiteX497" fmla="*/ 128903 w 3088765"/>
                  <a:gd name="connsiteY497" fmla="*/ 152085 h 430199"/>
                  <a:gd name="connsiteX498" fmla="*/ 143082 w 3088765"/>
                  <a:gd name="connsiteY498" fmla="*/ 178087 h 430199"/>
                  <a:gd name="connsiteX499" fmla="*/ 131127 w 3088765"/>
                  <a:gd name="connsiteY499" fmla="*/ 204087 h 430199"/>
                  <a:gd name="connsiteX500" fmla="*/ 119172 w 3088765"/>
                  <a:gd name="connsiteY500" fmla="*/ 178087 h 430199"/>
                  <a:gd name="connsiteX501" fmla="*/ 128903 w 3088765"/>
                  <a:gd name="connsiteY501" fmla="*/ 152085 h 430199"/>
                  <a:gd name="connsiteX502" fmla="*/ 91393 w 3088765"/>
                  <a:gd name="connsiteY502" fmla="*/ 145129 h 430199"/>
                  <a:gd name="connsiteX503" fmla="*/ 106968 w 3088765"/>
                  <a:gd name="connsiteY503" fmla="*/ 201257 h 430199"/>
                  <a:gd name="connsiteX504" fmla="*/ 124502 w 3088765"/>
                  <a:gd name="connsiteY504" fmla="*/ 214814 h 430199"/>
                  <a:gd name="connsiteX505" fmla="*/ 143045 w 3088765"/>
                  <a:gd name="connsiteY505" fmla="*/ 231907 h 430199"/>
                  <a:gd name="connsiteX506" fmla="*/ 119499 w 3088765"/>
                  <a:gd name="connsiteY506" fmla="*/ 242011 h 430199"/>
                  <a:gd name="connsiteX507" fmla="*/ 95951 w 3088765"/>
                  <a:gd name="connsiteY507" fmla="*/ 252607 h 430199"/>
                  <a:gd name="connsiteX508" fmla="*/ 40565 w 3088765"/>
                  <a:gd name="connsiteY508" fmla="*/ 301473 h 430199"/>
                  <a:gd name="connsiteX509" fmla="*/ 76930 w 3088765"/>
                  <a:gd name="connsiteY509" fmla="*/ 212906 h 430199"/>
                  <a:gd name="connsiteX510" fmla="*/ 91393 w 3088765"/>
                  <a:gd name="connsiteY510" fmla="*/ 145129 h 430199"/>
                  <a:gd name="connsiteX511" fmla="*/ 1245081 w 3088765"/>
                  <a:gd name="connsiteY511" fmla="*/ 63350 h 430199"/>
                  <a:gd name="connsiteX512" fmla="*/ 1249808 w 3088765"/>
                  <a:gd name="connsiteY512" fmla="*/ 65333 h 430199"/>
                  <a:gd name="connsiteX513" fmla="*/ 1235029 w 3088765"/>
                  <a:gd name="connsiteY513" fmla="*/ 146966 h 430199"/>
                  <a:gd name="connsiteX514" fmla="*/ 1194188 w 3088765"/>
                  <a:gd name="connsiteY514" fmla="*/ 184006 h 430199"/>
                  <a:gd name="connsiteX515" fmla="*/ 1217484 w 3088765"/>
                  <a:gd name="connsiteY515" fmla="*/ 132277 h 430199"/>
                  <a:gd name="connsiteX516" fmla="*/ 1245081 w 3088765"/>
                  <a:gd name="connsiteY516" fmla="*/ 63350 h 430199"/>
                  <a:gd name="connsiteX517" fmla="*/ 1713815 w 3088765"/>
                  <a:gd name="connsiteY517" fmla="*/ 30343 h 430199"/>
                  <a:gd name="connsiteX518" fmla="*/ 1775917 w 3088765"/>
                  <a:gd name="connsiteY518" fmla="*/ 36179 h 430199"/>
                  <a:gd name="connsiteX519" fmla="*/ 1765002 w 3088765"/>
                  <a:gd name="connsiteY519" fmla="*/ 38632 h 430199"/>
                  <a:gd name="connsiteX520" fmla="*/ 1742338 w 3088765"/>
                  <a:gd name="connsiteY520" fmla="*/ 52108 h 430199"/>
                  <a:gd name="connsiteX521" fmla="*/ 1689029 w 3088765"/>
                  <a:gd name="connsiteY521" fmla="*/ 114254 h 430199"/>
                  <a:gd name="connsiteX522" fmla="*/ 1713525 w 3088765"/>
                  <a:gd name="connsiteY522" fmla="*/ 31158 h 430199"/>
                  <a:gd name="connsiteX523" fmla="*/ 1114726 w 3088765"/>
                  <a:gd name="connsiteY523" fmla="*/ 68964 h 430199"/>
                  <a:gd name="connsiteX524" fmla="*/ 1120394 w 3088765"/>
                  <a:gd name="connsiteY524" fmla="*/ 70393 h 430199"/>
                  <a:gd name="connsiteX525" fmla="*/ 1102673 w 3088765"/>
                  <a:gd name="connsiteY525" fmla="*/ 129272 h 430199"/>
                  <a:gd name="connsiteX526" fmla="*/ 1053703 w 3088765"/>
                  <a:gd name="connsiteY526" fmla="*/ 155988 h 430199"/>
                  <a:gd name="connsiteX527" fmla="*/ 1081635 w 3088765"/>
                  <a:gd name="connsiteY527" fmla="*/ 118677 h 430199"/>
                  <a:gd name="connsiteX528" fmla="*/ 1114726 w 3088765"/>
                  <a:gd name="connsiteY528" fmla="*/ 68964 h 430199"/>
                  <a:gd name="connsiteX529" fmla="*/ 989727 w 3088765"/>
                  <a:gd name="connsiteY529" fmla="*/ 63349 h 430199"/>
                  <a:gd name="connsiteX530" fmla="*/ 994455 w 3088765"/>
                  <a:gd name="connsiteY530" fmla="*/ 65333 h 430199"/>
                  <a:gd name="connsiteX531" fmla="*/ 979675 w 3088765"/>
                  <a:gd name="connsiteY531" fmla="*/ 146966 h 430199"/>
                  <a:gd name="connsiteX532" fmla="*/ 938835 w 3088765"/>
                  <a:gd name="connsiteY532" fmla="*/ 184006 h 430199"/>
                  <a:gd name="connsiteX533" fmla="*/ 962130 w 3088765"/>
                  <a:gd name="connsiteY533" fmla="*/ 132277 h 430199"/>
                  <a:gd name="connsiteX534" fmla="*/ 989727 w 3088765"/>
                  <a:gd name="connsiteY534" fmla="*/ 63349 h 430199"/>
                  <a:gd name="connsiteX535" fmla="*/ 859372 w 3088765"/>
                  <a:gd name="connsiteY535" fmla="*/ 68964 h 430199"/>
                  <a:gd name="connsiteX536" fmla="*/ 865041 w 3088765"/>
                  <a:gd name="connsiteY536" fmla="*/ 70393 h 430199"/>
                  <a:gd name="connsiteX537" fmla="*/ 847319 w 3088765"/>
                  <a:gd name="connsiteY537" fmla="*/ 129273 h 430199"/>
                  <a:gd name="connsiteX538" fmla="*/ 798350 w 3088765"/>
                  <a:gd name="connsiteY538" fmla="*/ 155988 h 430199"/>
                  <a:gd name="connsiteX539" fmla="*/ 826282 w 3088765"/>
                  <a:gd name="connsiteY539" fmla="*/ 118677 h 430199"/>
                  <a:gd name="connsiteX540" fmla="*/ 859372 w 3088765"/>
                  <a:gd name="connsiteY540" fmla="*/ 68964 h 430199"/>
                  <a:gd name="connsiteX541" fmla="*/ 1587244 w 3088765"/>
                  <a:gd name="connsiteY541" fmla="*/ 18448 h 430199"/>
                  <a:gd name="connsiteX542" fmla="*/ 1631881 w 3088765"/>
                  <a:gd name="connsiteY542" fmla="*/ 22643 h 430199"/>
                  <a:gd name="connsiteX543" fmla="*/ 1641087 w 3088765"/>
                  <a:gd name="connsiteY543" fmla="*/ 26189 h 430199"/>
                  <a:gd name="connsiteX544" fmla="*/ 1662487 w 3088765"/>
                  <a:gd name="connsiteY544" fmla="*/ 41867 h 430199"/>
                  <a:gd name="connsiteX545" fmla="*/ 1635312 w 3088765"/>
                  <a:gd name="connsiteY545" fmla="*/ 51136 h 430199"/>
                  <a:gd name="connsiteX546" fmla="*/ 1608138 w 3088765"/>
                  <a:gd name="connsiteY546" fmla="*/ 60856 h 430199"/>
                  <a:gd name="connsiteX547" fmla="*/ 1544218 w 3088765"/>
                  <a:gd name="connsiteY547" fmla="*/ 105678 h 430199"/>
                  <a:gd name="connsiteX548" fmla="*/ 1586186 w 3088765"/>
                  <a:gd name="connsiteY548" fmla="*/ 24440 h 430199"/>
                  <a:gd name="connsiteX549" fmla="*/ 734375 w 3088765"/>
                  <a:gd name="connsiteY549" fmla="*/ 63350 h 430199"/>
                  <a:gd name="connsiteX550" fmla="*/ 739102 w 3088765"/>
                  <a:gd name="connsiteY550" fmla="*/ 65333 h 430199"/>
                  <a:gd name="connsiteX551" fmla="*/ 724323 w 3088765"/>
                  <a:gd name="connsiteY551" fmla="*/ 146967 h 430199"/>
                  <a:gd name="connsiteX552" fmla="*/ 683482 w 3088765"/>
                  <a:gd name="connsiteY552" fmla="*/ 184006 h 430199"/>
                  <a:gd name="connsiteX553" fmla="*/ 706778 w 3088765"/>
                  <a:gd name="connsiteY553" fmla="*/ 132277 h 430199"/>
                  <a:gd name="connsiteX554" fmla="*/ 734375 w 3088765"/>
                  <a:gd name="connsiteY554" fmla="*/ 63350 h 430199"/>
                  <a:gd name="connsiteX555" fmla="*/ 604019 w 3088765"/>
                  <a:gd name="connsiteY555" fmla="*/ 68964 h 430199"/>
                  <a:gd name="connsiteX556" fmla="*/ 609688 w 3088765"/>
                  <a:gd name="connsiteY556" fmla="*/ 70394 h 430199"/>
                  <a:gd name="connsiteX557" fmla="*/ 591967 w 3088765"/>
                  <a:gd name="connsiteY557" fmla="*/ 129273 h 430199"/>
                  <a:gd name="connsiteX558" fmla="*/ 542997 w 3088765"/>
                  <a:gd name="connsiteY558" fmla="*/ 155988 h 430199"/>
                  <a:gd name="connsiteX559" fmla="*/ 570929 w 3088765"/>
                  <a:gd name="connsiteY559" fmla="*/ 118678 h 430199"/>
                  <a:gd name="connsiteX560" fmla="*/ 604019 w 3088765"/>
                  <a:gd name="connsiteY560" fmla="*/ 68964 h 430199"/>
                  <a:gd name="connsiteX561" fmla="*/ 1466266 w 3088765"/>
                  <a:gd name="connsiteY561" fmla="*/ 8400 h 430199"/>
                  <a:gd name="connsiteX562" fmla="*/ 1485333 w 3088765"/>
                  <a:gd name="connsiteY562" fmla="*/ 8871 h 430199"/>
                  <a:gd name="connsiteX563" fmla="*/ 1521194 w 3088765"/>
                  <a:gd name="connsiteY563" fmla="*/ 12241 h 430199"/>
                  <a:gd name="connsiteX564" fmla="*/ 1532312 w 3088765"/>
                  <a:gd name="connsiteY564" fmla="*/ 25782 h 430199"/>
                  <a:gd name="connsiteX565" fmla="*/ 1509648 w 3088765"/>
                  <a:gd name="connsiteY565" fmla="*/ 38632 h 430199"/>
                  <a:gd name="connsiteX566" fmla="*/ 1486984 w 3088765"/>
                  <a:gd name="connsiteY566" fmla="*/ 52109 h 430199"/>
                  <a:gd name="connsiteX567" fmla="*/ 1433676 w 3088765"/>
                  <a:gd name="connsiteY567" fmla="*/ 114254 h 430199"/>
                  <a:gd name="connsiteX568" fmla="*/ 1458173 w 3088765"/>
                  <a:gd name="connsiteY568" fmla="*/ 31158 h 430199"/>
                  <a:gd name="connsiteX569" fmla="*/ 1383488 w 3088765"/>
                  <a:gd name="connsiteY569" fmla="*/ 6354 h 430199"/>
                  <a:gd name="connsiteX570" fmla="*/ 1403737 w 3088765"/>
                  <a:gd name="connsiteY570" fmla="*/ 6854 h 430199"/>
                  <a:gd name="connsiteX571" fmla="*/ 1403135 w 3088765"/>
                  <a:gd name="connsiteY571" fmla="*/ 9365 h 430199"/>
                  <a:gd name="connsiteX572" fmla="*/ 1393380 w 3088765"/>
                  <a:gd name="connsiteY572" fmla="*/ 16351 h 430199"/>
                  <a:gd name="connsiteX573" fmla="*/ 1383785 w 3088765"/>
                  <a:gd name="connsiteY573" fmla="*/ 7407 h 430199"/>
                  <a:gd name="connsiteX574" fmla="*/ 1334243 w 3088765"/>
                  <a:gd name="connsiteY574" fmla="*/ 5136 h 430199"/>
                  <a:gd name="connsiteX575" fmla="*/ 1363274 w 3088765"/>
                  <a:gd name="connsiteY575" fmla="*/ 5854 h 430199"/>
                  <a:gd name="connsiteX576" fmla="*/ 1365498 w 3088765"/>
                  <a:gd name="connsiteY576" fmla="*/ 13754 h 430199"/>
                  <a:gd name="connsiteX577" fmla="*/ 1385734 w 3088765"/>
                  <a:gd name="connsiteY577" fmla="*/ 26189 h 430199"/>
                  <a:gd name="connsiteX578" fmla="*/ 1407134 w 3088765"/>
                  <a:gd name="connsiteY578" fmla="*/ 41867 h 430199"/>
                  <a:gd name="connsiteX579" fmla="*/ 1379959 w 3088765"/>
                  <a:gd name="connsiteY579" fmla="*/ 51136 h 430199"/>
                  <a:gd name="connsiteX580" fmla="*/ 1352784 w 3088765"/>
                  <a:gd name="connsiteY580" fmla="*/ 60855 h 430199"/>
                  <a:gd name="connsiteX581" fmla="*/ 1288865 w 3088765"/>
                  <a:gd name="connsiteY581" fmla="*/ 105678 h 430199"/>
                  <a:gd name="connsiteX582" fmla="*/ 1330833 w 3088765"/>
                  <a:gd name="connsiteY582" fmla="*/ 24440 h 430199"/>
                  <a:gd name="connsiteX583" fmla="*/ 473152 w 3088765"/>
                  <a:gd name="connsiteY583" fmla="*/ 63350 h 430199"/>
                  <a:gd name="connsiteX584" fmla="*/ 477880 w 3088765"/>
                  <a:gd name="connsiteY584" fmla="*/ 65333 h 430199"/>
                  <a:gd name="connsiteX585" fmla="*/ 463100 w 3088765"/>
                  <a:gd name="connsiteY585" fmla="*/ 146966 h 430199"/>
                  <a:gd name="connsiteX586" fmla="*/ 422260 w 3088765"/>
                  <a:gd name="connsiteY586" fmla="*/ 184006 h 430199"/>
                  <a:gd name="connsiteX587" fmla="*/ 445555 w 3088765"/>
                  <a:gd name="connsiteY587" fmla="*/ 132277 h 430199"/>
                  <a:gd name="connsiteX588" fmla="*/ 473152 w 3088765"/>
                  <a:gd name="connsiteY588" fmla="*/ 63350 h 430199"/>
                  <a:gd name="connsiteX589" fmla="*/ 29027 w 3088765"/>
                  <a:gd name="connsiteY589" fmla="*/ 92694 h 430199"/>
                  <a:gd name="connsiteX590" fmla="*/ 13953 w 3088765"/>
                  <a:gd name="connsiteY590" fmla="*/ 104369 h 430199"/>
                  <a:gd name="connsiteX591" fmla="*/ 361 w 3088765"/>
                  <a:gd name="connsiteY591" fmla="*/ 105679 h 430199"/>
                  <a:gd name="connsiteX592" fmla="*/ 0 w 3088765"/>
                  <a:gd name="connsiteY592" fmla="*/ 96801 h 430199"/>
                  <a:gd name="connsiteX593" fmla="*/ 5887 w 3088765"/>
                  <a:gd name="connsiteY593" fmla="*/ 95749 h 430199"/>
                  <a:gd name="connsiteX594" fmla="*/ 342797 w 3088765"/>
                  <a:gd name="connsiteY594" fmla="*/ 68964 h 430199"/>
                  <a:gd name="connsiteX595" fmla="*/ 348465 w 3088765"/>
                  <a:gd name="connsiteY595" fmla="*/ 70393 h 430199"/>
                  <a:gd name="connsiteX596" fmla="*/ 330744 w 3088765"/>
                  <a:gd name="connsiteY596" fmla="*/ 129273 h 430199"/>
                  <a:gd name="connsiteX597" fmla="*/ 281775 w 3088765"/>
                  <a:gd name="connsiteY597" fmla="*/ 155988 h 430199"/>
                  <a:gd name="connsiteX598" fmla="*/ 309707 w 3088765"/>
                  <a:gd name="connsiteY598" fmla="*/ 118677 h 430199"/>
                  <a:gd name="connsiteX599" fmla="*/ 342797 w 3088765"/>
                  <a:gd name="connsiteY599" fmla="*/ 68964 h 430199"/>
                  <a:gd name="connsiteX600" fmla="*/ 93966 w 3088765"/>
                  <a:gd name="connsiteY600" fmla="*/ 84118 h 430199"/>
                  <a:gd name="connsiteX601" fmla="*/ 94507 w 3088765"/>
                  <a:gd name="connsiteY601" fmla="*/ 92807 h 430199"/>
                  <a:gd name="connsiteX602" fmla="*/ 75391 w 3088765"/>
                  <a:gd name="connsiteY602" fmla="*/ 129273 h 430199"/>
                  <a:gd name="connsiteX603" fmla="*/ 26422 w 3088765"/>
                  <a:gd name="connsiteY603" fmla="*/ 155988 h 430199"/>
                  <a:gd name="connsiteX604" fmla="*/ 54353 w 3088765"/>
                  <a:gd name="connsiteY604" fmla="*/ 118678 h 430199"/>
                  <a:gd name="connsiteX605" fmla="*/ 69717 w 3088765"/>
                  <a:gd name="connsiteY605" fmla="*/ 89830 h 430199"/>
                  <a:gd name="connsiteX606" fmla="*/ 71362 w 3088765"/>
                  <a:gd name="connsiteY606" fmla="*/ 87103 h 430199"/>
                  <a:gd name="connsiteX607" fmla="*/ 1207319 w 3088765"/>
                  <a:gd name="connsiteY607" fmla="*/ 1999 h 430199"/>
                  <a:gd name="connsiteX608" fmla="*/ 1251760 w 3088765"/>
                  <a:gd name="connsiteY608" fmla="*/ 3097 h 430199"/>
                  <a:gd name="connsiteX609" fmla="*/ 1253242 w 3088765"/>
                  <a:gd name="connsiteY609" fmla="*/ 4046 h 430199"/>
                  <a:gd name="connsiteX610" fmla="*/ 1271090 w 3088765"/>
                  <a:gd name="connsiteY610" fmla="*/ 25783 h 430199"/>
                  <a:gd name="connsiteX611" fmla="*/ 1248426 w 3088765"/>
                  <a:gd name="connsiteY611" fmla="*/ 38632 h 430199"/>
                  <a:gd name="connsiteX612" fmla="*/ 1225762 w 3088765"/>
                  <a:gd name="connsiteY612" fmla="*/ 52108 h 430199"/>
                  <a:gd name="connsiteX613" fmla="*/ 1172453 w 3088765"/>
                  <a:gd name="connsiteY613" fmla="*/ 114254 h 430199"/>
                  <a:gd name="connsiteX614" fmla="*/ 1196950 w 3088765"/>
                  <a:gd name="connsiteY614" fmla="*/ 31158 h 430199"/>
                  <a:gd name="connsiteX615" fmla="*/ 184547 w 3088765"/>
                  <a:gd name="connsiteY615" fmla="*/ 72156 h 430199"/>
                  <a:gd name="connsiteX616" fmla="*/ 171333 w 3088765"/>
                  <a:gd name="connsiteY616" fmla="*/ 93350 h 430199"/>
                  <a:gd name="connsiteX617" fmla="*/ 145171 w 3088765"/>
                  <a:gd name="connsiteY617" fmla="*/ 114254 h 430199"/>
                  <a:gd name="connsiteX618" fmla="*/ 144706 w 3088765"/>
                  <a:gd name="connsiteY618" fmla="*/ 95193 h 430199"/>
                  <a:gd name="connsiteX619" fmla="*/ 151266 w 3088765"/>
                  <a:gd name="connsiteY619" fmla="*/ 76551 h 430199"/>
                  <a:gd name="connsiteX620" fmla="*/ 222594 w 3088765"/>
                  <a:gd name="connsiteY620" fmla="*/ 67132 h 430199"/>
                  <a:gd name="connsiteX621" fmla="*/ 223689 w 3088765"/>
                  <a:gd name="connsiteY621" fmla="*/ 96408 h 430199"/>
                  <a:gd name="connsiteX622" fmla="*/ 207747 w 3088765"/>
                  <a:gd name="connsiteY622" fmla="*/ 146967 h 430199"/>
                  <a:gd name="connsiteX623" fmla="*/ 166906 w 3088765"/>
                  <a:gd name="connsiteY623" fmla="*/ 184006 h 430199"/>
                  <a:gd name="connsiteX624" fmla="*/ 190201 w 3088765"/>
                  <a:gd name="connsiteY624" fmla="*/ 132277 h 430199"/>
                  <a:gd name="connsiteX625" fmla="*/ 210097 w 3088765"/>
                  <a:gd name="connsiteY625" fmla="*/ 72763 h 430199"/>
                  <a:gd name="connsiteX626" fmla="*/ 213748 w 3088765"/>
                  <a:gd name="connsiteY626" fmla="*/ 68300 h 430199"/>
                  <a:gd name="connsiteX627" fmla="*/ 1120538 w 3088765"/>
                  <a:gd name="connsiteY627" fmla="*/ 229 h 430199"/>
                  <a:gd name="connsiteX628" fmla="*/ 1126497 w 3088765"/>
                  <a:gd name="connsiteY628" fmla="*/ 0 h 430199"/>
                  <a:gd name="connsiteX629" fmla="*/ 1144052 w 3088765"/>
                  <a:gd name="connsiteY629" fmla="*/ 434 h 430199"/>
                  <a:gd name="connsiteX630" fmla="*/ 1141912 w 3088765"/>
                  <a:gd name="connsiteY630" fmla="*/ 9365 h 430199"/>
                  <a:gd name="connsiteX631" fmla="*/ 1132157 w 3088765"/>
                  <a:gd name="connsiteY631" fmla="*/ 16351 h 430199"/>
                  <a:gd name="connsiteX632" fmla="*/ 1122562 w 3088765"/>
                  <a:gd name="connsiteY632" fmla="*/ 7407 h 430199"/>
                  <a:gd name="connsiteX633" fmla="*/ 1073569 w 3088765"/>
                  <a:gd name="connsiteY633" fmla="*/ 2029 h 430199"/>
                  <a:gd name="connsiteX634" fmla="*/ 1100682 w 3088765"/>
                  <a:gd name="connsiteY634" fmla="*/ 990 h 430199"/>
                  <a:gd name="connsiteX635" fmla="*/ 1104276 w 3088765"/>
                  <a:gd name="connsiteY635" fmla="*/ 13754 h 430199"/>
                  <a:gd name="connsiteX636" fmla="*/ 1124511 w 3088765"/>
                  <a:gd name="connsiteY636" fmla="*/ 26189 h 430199"/>
                  <a:gd name="connsiteX637" fmla="*/ 1145911 w 3088765"/>
                  <a:gd name="connsiteY637" fmla="*/ 41867 h 430199"/>
                  <a:gd name="connsiteX638" fmla="*/ 1118736 w 3088765"/>
                  <a:gd name="connsiteY638" fmla="*/ 51136 h 430199"/>
                  <a:gd name="connsiteX639" fmla="*/ 1091561 w 3088765"/>
                  <a:gd name="connsiteY639" fmla="*/ 60856 h 430199"/>
                  <a:gd name="connsiteX640" fmla="*/ 1027642 w 3088765"/>
                  <a:gd name="connsiteY640" fmla="*/ 105678 h 430199"/>
                  <a:gd name="connsiteX641" fmla="*/ 1069610 w 3088765"/>
                  <a:gd name="connsiteY641" fmla="*/ 24440 h 430199"/>
                  <a:gd name="connsiteX642" fmla="*/ 332456 w 3088765"/>
                  <a:gd name="connsiteY642" fmla="*/ 52624 h 430199"/>
                  <a:gd name="connsiteX643" fmla="*/ 319633 w 3088765"/>
                  <a:gd name="connsiteY643" fmla="*/ 60855 h 430199"/>
                  <a:gd name="connsiteX644" fmla="*/ 255713 w 3088765"/>
                  <a:gd name="connsiteY644" fmla="*/ 105679 h 430199"/>
                  <a:gd name="connsiteX645" fmla="*/ 267929 w 3088765"/>
                  <a:gd name="connsiteY645" fmla="*/ 70097 h 430199"/>
                  <a:gd name="connsiteX646" fmla="*/ 274883 w 3088765"/>
                  <a:gd name="connsiteY646" fmla="*/ 60227 h 430199"/>
                  <a:gd name="connsiteX647" fmla="*/ 365797 w 3088765"/>
                  <a:gd name="connsiteY647" fmla="*/ 48437 h 430199"/>
                  <a:gd name="connsiteX648" fmla="*/ 365602 w 3088765"/>
                  <a:gd name="connsiteY648" fmla="*/ 48595 h 430199"/>
                  <a:gd name="connsiteX649" fmla="*/ 346808 w 3088765"/>
                  <a:gd name="connsiteY649" fmla="*/ 51136 h 430199"/>
                  <a:gd name="connsiteX650" fmla="*/ 340444 w 3088765"/>
                  <a:gd name="connsiteY650" fmla="*/ 51569 h 430199"/>
                  <a:gd name="connsiteX651" fmla="*/ 360713 w 3088765"/>
                  <a:gd name="connsiteY651" fmla="*/ 48893 h 430199"/>
                  <a:gd name="connsiteX652" fmla="*/ 950275 w 3088765"/>
                  <a:gd name="connsiteY652" fmla="*/ 6755 h 430199"/>
                  <a:gd name="connsiteX653" fmla="*/ 998592 w 3088765"/>
                  <a:gd name="connsiteY653" fmla="*/ 4903 h 430199"/>
                  <a:gd name="connsiteX654" fmla="*/ 1015736 w 3088765"/>
                  <a:gd name="connsiteY654" fmla="*/ 25782 h 430199"/>
                  <a:gd name="connsiteX655" fmla="*/ 993073 w 3088765"/>
                  <a:gd name="connsiteY655" fmla="*/ 38632 h 430199"/>
                  <a:gd name="connsiteX656" fmla="*/ 970408 w 3088765"/>
                  <a:gd name="connsiteY656" fmla="*/ 52109 h 430199"/>
                  <a:gd name="connsiteX657" fmla="*/ 917100 w 3088765"/>
                  <a:gd name="connsiteY657" fmla="*/ 114254 h 430199"/>
                  <a:gd name="connsiteX658" fmla="*/ 941596 w 3088765"/>
                  <a:gd name="connsiteY658" fmla="*/ 31158 h 430199"/>
                  <a:gd name="connsiteX659" fmla="*/ 477219 w 3088765"/>
                  <a:gd name="connsiteY659" fmla="*/ 38470 h 430199"/>
                  <a:gd name="connsiteX660" fmla="*/ 476497 w 3088765"/>
                  <a:gd name="connsiteY660" fmla="*/ 38632 h 430199"/>
                  <a:gd name="connsiteX661" fmla="*/ 453833 w 3088765"/>
                  <a:gd name="connsiteY661" fmla="*/ 52109 h 430199"/>
                  <a:gd name="connsiteX662" fmla="*/ 400524 w 3088765"/>
                  <a:gd name="connsiteY662" fmla="*/ 114254 h 430199"/>
                  <a:gd name="connsiteX663" fmla="*/ 410712 w 3088765"/>
                  <a:gd name="connsiteY663" fmla="*/ 64922 h 430199"/>
                  <a:gd name="connsiteX664" fmla="*/ 419743 w 3088765"/>
                  <a:gd name="connsiteY664" fmla="*/ 43612 h 430199"/>
                  <a:gd name="connsiteX665" fmla="*/ 869817 w 3088765"/>
                  <a:gd name="connsiteY665" fmla="*/ 9838 h 430199"/>
                  <a:gd name="connsiteX666" fmla="*/ 886600 w 3088765"/>
                  <a:gd name="connsiteY666" fmla="*/ 9195 h 430199"/>
                  <a:gd name="connsiteX667" fmla="*/ 886559 w 3088765"/>
                  <a:gd name="connsiteY667" fmla="*/ 9365 h 430199"/>
                  <a:gd name="connsiteX668" fmla="*/ 876803 w 3088765"/>
                  <a:gd name="connsiteY668" fmla="*/ 16351 h 430199"/>
                  <a:gd name="connsiteX669" fmla="*/ 613881 w 3088765"/>
                  <a:gd name="connsiteY669" fmla="*/ 26244 h 430199"/>
                  <a:gd name="connsiteX670" fmla="*/ 635204 w 3088765"/>
                  <a:gd name="connsiteY670" fmla="*/ 41867 h 430199"/>
                  <a:gd name="connsiteX671" fmla="*/ 608030 w 3088765"/>
                  <a:gd name="connsiteY671" fmla="*/ 51135 h 430199"/>
                  <a:gd name="connsiteX672" fmla="*/ 580855 w 3088765"/>
                  <a:gd name="connsiteY672" fmla="*/ 60855 h 430199"/>
                  <a:gd name="connsiteX673" fmla="*/ 516936 w 3088765"/>
                  <a:gd name="connsiteY673" fmla="*/ 105679 h 430199"/>
                  <a:gd name="connsiteX674" fmla="*/ 546308 w 3088765"/>
                  <a:gd name="connsiteY674" fmla="*/ 45745 h 430199"/>
                  <a:gd name="connsiteX675" fmla="*/ 554707 w 3088765"/>
                  <a:gd name="connsiteY675" fmla="*/ 31538 h 430199"/>
                  <a:gd name="connsiteX676" fmla="*/ 816475 w 3088765"/>
                  <a:gd name="connsiteY676" fmla="*/ 11883 h 430199"/>
                  <a:gd name="connsiteX677" fmla="*/ 848055 w 3088765"/>
                  <a:gd name="connsiteY677" fmla="*/ 10672 h 430199"/>
                  <a:gd name="connsiteX678" fmla="*/ 848922 w 3088765"/>
                  <a:gd name="connsiteY678" fmla="*/ 13754 h 430199"/>
                  <a:gd name="connsiteX679" fmla="*/ 869158 w 3088765"/>
                  <a:gd name="connsiteY679" fmla="*/ 26189 h 430199"/>
                  <a:gd name="connsiteX680" fmla="*/ 890558 w 3088765"/>
                  <a:gd name="connsiteY680" fmla="*/ 41867 h 430199"/>
                  <a:gd name="connsiteX681" fmla="*/ 863383 w 3088765"/>
                  <a:gd name="connsiteY681" fmla="*/ 51136 h 430199"/>
                  <a:gd name="connsiteX682" fmla="*/ 836208 w 3088765"/>
                  <a:gd name="connsiteY682" fmla="*/ 60855 h 430199"/>
                  <a:gd name="connsiteX683" fmla="*/ 772289 w 3088765"/>
                  <a:gd name="connsiteY683" fmla="*/ 105678 h 430199"/>
                  <a:gd name="connsiteX684" fmla="*/ 814257 w 3088765"/>
                  <a:gd name="connsiteY684" fmla="*/ 24440 h 430199"/>
                  <a:gd name="connsiteX685" fmla="*/ 742901 w 3088765"/>
                  <a:gd name="connsiteY685" fmla="*/ 14702 h 430199"/>
                  <a:gd name="connsiteX686" fmla="*/ 751030 w 3088765"/>
                  <a:gd name="connsiteY686" fmla="*/ 14391 h 430199"/>
                  <a:gd name="connsiteX687" fmla="*/ 760383 w 3088765"/>
                  <a:gd name="connsiteY687" fmla="*/ 25782 h 430199"/>
                  <a:gd name="connsiteX688" fmla="*/ 737720 w 3088765"/>
                  <a:gd name="connsiteY688" fmla="*/ 38632 h 430199"/>
                  <a:gd name="connsiteX689" fmla="*/ 715056 w 3088765"/>
                  <a:gd name="connsiteY689" fmla="*/ 52109 h 430199"/>
                  <a:gd name="connsiteX690" fmla="*/ 661747 w 3088765"/>
                  <a:gd name="connsiteY690" fmla="*/ 114254 h 430199"/>
                  <a:gd name="connsiteX691" fmla="*/ 686244 w 3088765"/>
                  <a:gd name="connsiteY691" fmla="*/ 31158 h 430199"/>
                  <a:gd name="connsiteX692" fmla="*/ 690426 w 3088765"/>
                  <a:gd name="connsiteY692" fmla="*/ 19397 h 430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</a:cxnLst>
                <a:rect l="l" t="t" r="r" b="b"/>
                <a:pathLst>
                  <a:path w="3088765" h="430199">
                    <a:moveTo>
                      <a:pt x="3081308" y="315861"/>
                    </a:moveTo>
                    <a:lnTo>
                      <a:pt x="3087827" y="316597"/>
                    </a:lnTo>
                    <a:lnTo>
                      <a:pt x="3088765" y="343158"/>
                    </a:lnTo>
                    <a:cubicBezTo>
                      <a:pt x="3085228" y="355674"/>
                      <a:pt x="3079220" y="371170"/>
                      <a:pt x="3074951" y="389563"/>
                    </a:cubicBezTo>
                    <a:cubicBezTo>
                      <a:pt x="3066415" y="426347"/>
                      <a:pt x="3043997" y="439437"/>
                      <a:pt x="3039564" y="423560"/>
                    </a:cubicBezTo>
                    <a:cubicBezTo>
                      <a:pt x="3035130" y="407683"/>
                      <a:pt x="3051716" y="394234"/>
                      <a:pt x="3059749" y="376080"/>
                    </a:cubicBezTo>
                    <a:cubicBezTo>
                      <a:pt x="3065020" y="364166"/>
                      <a:pt x="3070601" y="335854"/>
                      <a:pt x="3076988" y="321454"/>
                    </a:cubicBezTo>
                    <a:close/>
                    <a:moveTo>
                      <a:pt x="3031180" y="310202"/>
                    </a:moveTo>
                    <a:lnTo>
                      <a:pt x="3059630" y="313414"/>
                    </a:lnTo>
                    <a:lnTo>
                      <a:pt x="3056458" y="318163"/>
                    </a:lnTo>
                    <a:cubicBezTo>
                      <a:pt x="3044228" y="338955"/>
                      <a:pt x="3028105" y="369527"/>
                      <a:pt x="3020730" y="359538"/>
                    </a:cubicBezTo>
                    <a:cubicBezTo>
                      <a:pt x="3015814" y="352878"/>
                      <a:pt x="3021630" y="334636"/>
                      <a:pt x="3029558" y="314257"/>
                    </a:cubicBezTo>
                    <a:close/>
                    <a:moveTo>
                      <a:pt x="2822439" y="312815"/>
                    </a:moveTo>
                    <a:cubicBezTo>
                      <a:pt x="2823768" y="312480"/>
                      <a:pt x="2825133" y="313017"/>
                      <a:pt x="2826535" y="314635"/>
                    </a:cubicBezTo>
                    <a:cubicBezTo>
                      <a:pt x="2837760" y="327576"/>
                      <a:pt x="2822265" y="352778"/>
                      <a:pt x="2813729" y="389563"/>
                    </a:cubicBezTo>
                    <a:cubicBezTo>
                      <a:pt x="2805192" y="426347"/>
                      <a:pt x="2782773" y="439437"/>
                      <a:pt x="2778340" y="423560"/>
                    </a:cubicBezTo>
                    <a:cubicBezTo>
                      <a:pt x="2773908" y="407683"/>
                      <a:pt x="2790493" y="394234"/>
                      <a:pt x="2798526" y="376080"/>
                    </a:cubicBezTo>
                    <a:cubicBezTo>
                      <a:pt x="2805554" y="360195"/>
                      <a:pt x="2813134" y="315157"/>
                      <a:pt x="2822439" y="312815"/>
                    </a:cubicBezTo>
                    <a:close/>
                    <a:moveTo>
                      <a:pt x="2927440" y="298491"/>
                    </a:moveTo>
                    <a:lnTo>
                      <a:pt x="2948893" y="300913"/>
                    </a:lnTo>
                    <a:lnTo>
                      <a:pt x="2937942" y="327196"/>
                    </a:lnTo>
                    <a:cubicBezTo>
                      <a:pt x="2927706" y="358709"/>
                      <a:pt x="2900825" y="369923"/>
                      <a:pt x="2895510" y="356321"/>
                    </a:cubicBezTo>
                    <a:cubicBezTo>
                      <a:pt x="2890195" y="342720"/>
                      <a:pt x="2910083" y="331198"/>
                      <a:pt x="2919713" y="315645"/>
                    </a:cubicBezTo>
                    <a:cubicBezTo>
                      <a:pt x="2921820" y="312243"/>
                      <a:pt x="2923968" y="307280"/>
                      <a:pt x="2926179" y="301718"/>
                    </a:cubicBezTo>
                    <a:close/>
                    <a:moveTo>
                      <a:pt x="2567085" y="312814"/>
                    </a:moveTo>
                    <a:cubicBezTo>
                      <a:pt x="2568415" y="312480"/>
                      <a:pt x="2569779" y="313017"/>
                      <a:pt x="2571182" y="314635"/>
                    </a:cubicBezTo>
                    <a:cubicBezTo>
                      <a:pt x="2582406" y="327576"/>
                      <a:pt x="2566912" y="352778"/>
                      <a:pt x="2558375" y="389563"/>
                    </a:cubicBezTo>
                    <a:cubicBezTo>
                      <a:pt x="2549838" y="426347"/>
                      <a:pt x="2527420" y="439437"/>
                      <a:pt x="2522987" y="423560"/>
                    </a:cubicBezTo>
                    <a:cubicBezTo>
                      <a:pt x="2518554" y="407683"/>
                      <a:pt x="2535140" y="394234"/>
                      <a:pt x="2543173" y="376080"/>
                    </a:cubicBezTo>
                    <a:cubicBezTo>
                      <a:pt x="2550201" y="360195"/>
                      <a:pt x="2557781" y="315157"/>
                      <a:pt x="2567085" y="312814"/>
                    </a:cubicBezTo>
                    <a:close/>
                    <a:moveTo>
                      <a:pt x="2872565" y="290212"/>
                    </a:moveTo>
                    <a:lnTo>
                      <a:pt x="2891305" y="293614"/>
                    </a:lnTo>
                    <a:lnTo>
                      <a:pt x="2884706" y="300046"/>
                    </a:lnTo>
                    <a:cubicBezTo>
                      <a:pt x="2879988" y="303318"/>
                      <a:pt x="2875875" y="304326"/>
                      <a:pt x="2872928" y="301474"/>
                    </a:cubicBezTo>
                    <a:close/>
                    <a:moveTo>
                      <a:pt x="2311733" y="312814"/>
                    </a:moveTo>
                    <a:cubicBezTo>
                      <a:pt x="2313062" y="312480"/>
                      <a:pt x="2314426" y="313017"/>
                      <a:pt x="2315829" y="314635"/>
                    </a:cubicBezTo>
                    <a:cubicBezTo>
                      <a:pt x="2327054" y="327576"/>
                      <a:pt x="2311559" y="352778"/>
                      <a:pt x="2303023" y="389563"/>
                    </a:cubicBezTo>
                    <a:cubicBezTo>
                      <a:pt x="2294486" y="426347"/>
                      <a:pt x="2272067" y="439437"/>
                      <a:pt x="2267634" y="423560"/>
                    </a:cubicBezTo>
                    <a:cubicBezTo>
                      <a:pt x="2263202" y="407684"/>
                      <a:pt x="2279787" y="394234"/>
                      <a:pt x="2287820" y="376080"/>
                    </a:cubicBezTo>
                    <a:cubicBezTo>
                      <a:pt x="2294848" y="360195"/>
                      <a:pt x="2302428" y="315157"/>
                      <a:pt x="2311733" y="312814"/>
                    </a:cubicBezTo>
                    <a:close/>
                    <a:moveTo>
                      <a:pt x="2783811" y="274102"/>
                    </a:moveTo>
                    <a:lnTo>
                      <a:pt x="2840668" y="284423"/>
                    </a:lnTo>
                    <a:lnTo>
                      <a:pt x="2838919" y="286894"/>
                    </a:lnTo>
                    <a:cubicBezTo>
                      <a:pt x="2835438" y="289408"/>
                      <a:pt x="2830702" y="291034"/>
                      <a:pt x="2825338" y="290127"/>
                    </a:cubicBezTo>
                    <a:cubicBezTo>
                      <a:pt x="2814608" y="288316"/>
                      <a:pt x="2816671" y="290929"/>
                      <a:pt x="2805699" y="302496"/>
                    </a:cubicBezTo>
                    <a:cubicBezTo>
                      <a:pt x="2794727" y="314065"/>
                      <a:pt x="2769339" y="372857"/>
                      <a:pt x="2759507" y="359538"/>
                    </a:cubicBezTo>
                    <a:cubicBezTo>
                      <a:pt x="2752133" y="349548"/>
                      <a:pt x="2768906" y="313499"/>
                      <a:pt x="2780734" y="283267"/>
                    </a:cubicBezTo>
                    <a:close/>
                    <a:moveTo>
                      <a:pt x="2050510" y="312814"/>
                    </a:moveTo>
                    <a:cubicBezTo>
                      <a:pt x="2051839" y="312480"/>
                      <a:pt x="2053203" y="313017"/>
                      <a:pt x="2054606" y="314635"/>
                    </a:cubicBezTo>
                    <a:cubicBezTo>
                      <a:pt x="2065831" y="327576"/>
                      <a:pt x="2050336" y="352778"/>
                      <a:pt x="2041800" y="389563"/>
                    </a:cubicBezTo>
                    <a:cubicBezTo>
                      <a:pt x="2033263" y="426347"/>
                      <a:pt x="2010845" y="439437"/>
                      <a:pt x="2006412" y="423560"/>
                    </a:cubicBezTo>
                    <a:cubicBezTo>
                      <a:pt x="2001979" y="407684"/>
                      <a:pt x="2018564" y="394234"/>
                      <a:pt x="2026597" y="376080"/>
                    </a:cubicBezTo>
                    <a:cubicBezTo>
                      <a:pt x="2033625" y="360195"/>
                      <a:pt x="2041205" y="315157"/>
                      <a:pt x="2050510" y="312814"/>
                    </a:cubicBezTo>
                    <a:close/>
                    <a:moveTo>
                      <a:pt x="2687163" y="261447"/>
                    </a:moveTo>
                    <a:cubicBezTo>
                      <a:pt x="2688757" y="261160"/>
                      <a:pt x="2690393" y="261620"/>
                      <a:pt x="2692075" y="263005"/>
                    </a:cubicBezTo>
                    <a:cubicBezTo>
                      <a:pt x="2705534" y="274093"/>
                      <a:pt x="2686955" y="295683"/>
                      <a:pt x="2676719" y="327196"/>
                    </a:cubicBezTo>
                    <a:cubicBezTo>
                      <a:pt x="2666483" y="358709"/>
                      <a:pt x="2639603" y="369923"/>
                      <a:pt x="2634287" y="356321"/>
                    </a:cubicBezTo>
                    <a:cubicBezTo>
                      <a:pt x="2628972" y="342720"/>
                      <a:pt x="2648860" y="331198"/>
                      <a:pt x="2658490" y="315645"/>
                    </a:cubicBezTo>
                    <a:cubicBezTo>
                      <a:pt x="2666917" y="302036"/>
                      <a:pt x="2676006" y="263453"/>
                      <a:pt x="2687163" y="261447"/>
                    </a:cubicBezTo>
                    <a:close/>
                    <a:moveTo>
                      <a:pt x="1795157" y="312814"/>
                    </a:moveTo>
                    <a:cubicBezTo>
                      <a:pt x="1796486" y="312480"/>
                      <a:pt x="1797850" y="313017"/>
                      <a:pt x="1799253" y="314635"/>
                    </a:cubicBezTo>
                    <a:cubicBezTo>
                      <a:pt x="1810478" y="327576"/>
                      <a:pt x="1794984" y="352778"/>
                      <a:pt x="1786446" y="389563"/>
                    </a:cubicBezTo>
                    <a:cubicBezTo>
                      <a:pt x="1777909" y="426347"/>
                      <a:pt x="1755492" y="439437"/>
                      <a:pt x="1751058" y="423560"/>
                    </a:cubicBezTo>
                    <a:cubicBezTo>
                      <a:pt x="1746625" y="407684"/>
                      <a:pt x="1763211" y="394234"/>
                      <a:pt x="1771244" y="376080"/>
                    </a:cubicBezTo>
                    <a:cubicBezTo>
                      <a:pt x="1778272" y="360195"/>
                      <a:pt x="1785852" y="315157"/>
                      <a:pt x="1795157" y="312814"/>
                    </a:cubicBezTo>
                    <a:close/>
                    <a:moveTo>
                      <a:pt x="2431809" y="261447"/>
                    </a:moveTo>
                    <a:cubicBezTo>
                      <a:pt x="2433404" y="261160"/>
                      <a:pt x="2435039" y="261620"/>
                      <a:pt x="2436722" y="263006"/>
                    </a:cubicBezTo>
                    <a:cubicBezTo>
                      <a:pt x="2450180" y="274093"/>
                      <a:pt x="2431602" y="295683"/>
                      <a:pt x="2421366" y="327196"/>
                    </a:cubicBezTo>
                    <a:cubicBezTo>
                      <a:pt x="2411129" y="358709"/>
                      <a:pt x="2384249" y="369923"/>
                      <a:pt x="2378934" y="356321"/>
                    </a:cubicBezTo>
                    <a:cubicBezTo>
                      <a:pt x="2373619" y="342720"/>
                      <a:pt x="2393506" y="331198"/>
                      <a:pt x="2403137" y="315645"/>
                    </a:cubicBezTo>
                    <a:cubicBezTo>
                      <a:pt x="2411564" y="302037"/>
                      <a:pt x="2420653" y="263453"/>
                      <a:pt x="2431809" y="261447"/>
                    </a:cubicBezTo>
                    <a:close/>
                    <a:moveTo>
                      <a:pt x="2632791" y="243928"/>
                    </a:moveTo>
                    <a:lnTo>
                      <a:pt x="2667195" y="252523"/>
                    </a:lnTo>
                    <a:lnTo>
                      <a:pt x="2667091" y="252607"/>
                    </a:lnTo>
                    <a:cubicBezTo>
                      <a:pt x="2653936" y="262518"/>
                      <a:pt x="2623495" y="312884"/>
                      <a:pt x="2611705" y="301473"/>
                    </a:cubicBezTo>
                    <a:cubicBezTo>
                      <a:pt x="2605810" y="295769"/>
                      <a:pt x="2612784" y="280141"/>
                      <a:pt x="2622290" y="262683"/>
                    </a:cubicBezTo>
                    <a:close/>
                    <a:moveTo>
                      <a:pt x="1539803" y="312814"/>
                    </a:moveTo>
                    <a:cubicBezTo>
                      <a:pt x="1541132" y="312480"/>
                      <a:pt x="1542497" y="313017"/>
                      <a:pt x="1543900" y="314635"/>
                    </a:cubicBezTo>
                    <a:cubicBezTo>
                      <a:pt x="1555124" y="327576"/>
                      <a:pt x="1539630" y="352778"/>
                      <a:pt x="1531093" y="389563"/>
                    </a:cubicBezTo>
                    <a:cubicBezTo>
                      <a:pt x="1522556" y="426347"/>
                      <a:pt x="1500138" y="439437"/>
                      <a:pt x="1495705" y="423559"/>
                    </a:cubicBezTo>
                    <a:cubicBezTo>
                      <a:pt x="1491272" y="407683"/>
                      <a:pt x="1507858" y="394234"/>
                      <a:pt x="1515890" y="376080"/>
                    </a:cubicBezTo>
                    <a:cubicBezTo>
                      <a:pt x="1522918" y="360195"/>
                      <a:pt x="1530499" y="315157"/>
                      <a:pt x="1539803" y="312814"/>
                    </a:cubicBezTo>
                    <a:close/>
                    <a:moveTo>
                      <a:pt x="2176457" y="261446"/>
                    </a:moveTo>
                    <a:cubicBezTo>
                      <a:pt x="2178051" y="261160"/>
                      <a:pt x="2179687" y="261620"/>
                      <a:pt x="2181369" y="263006"/>
                    </a:cubicBezTo>
                    <a:cubicBezTo>
                      <a:pt x="2194827" y="274093"/>
                      <a:pt x="2176249" y="295683"/>
                      <a:pt x="2166013" y="327196"/>
                    </a:cubicBezTo>
                    <a:cubicBezTo>
                      <a:pt x="2155777" y="358709"/>
                      <a:pt x="2128897" y="369923"/>
                      <a:pt x="2123581" y="356321"/>
                    </a:cubicBezTo>
                    <a:cubicBezTo>
                      <a:pt x="2118266" y="342720"/>
                      <a:pt x="2138154" y="331198"/>
                      <a:pt x="2147784" y="315645"/>
                    </a:cubicBezTo>
                    <a:cubicBezTo>
                      <a:pt x="2156212" y="302037"/>
                      <a:pt x="2165300" y="263453"/>
                      <a:pt x="2176457" y="261446"/>
                    </a:cubicBezTo>
                    <a:close/>
                    <a:moveTo>
                      <a:pt x="2571823" y="228696"/>
                    </a:moveTo>
                    <a:lnTo>
                      <a:pt x="2587331" y="232571"/>
                    </a:lnTo>
                    <a:lnTo>
                      <a:pt x="2586732" y="236972"/>
                    </a:lnTo>
                    <a:cubicBezTo>
                      <a:pt x="2584928" y="242464"/>
                      <a:pt x="2582436" y="245861"/>
                      <a:pt x="2579682" y="245861"/>
                    </a:cubicBezTo>
                    <a:cubicBezTo>
                      <a:pt x="2576929" y="245861"/>
                      <a:pt x="2574514" y="240803"/>
                      <a:pt x="2572748" y="234480"/>
                    </a:cubicBezTo>
                    <a:close/>
                    <a:moveTo>
                      <a:pt x="1278580" y="312814"/>
                    </a:moveTo>
                    <a:cubicBezTo>
                      <a:pt x="1279910" y="312480"/>
                      <a:pt x="1281274" y="313017"/>
                      <a:pt x="1282677" y="314635"/>
                    </a:cubicBezTo>
                    <a:cubicBezTo>
                      <a:pt x="1293901" y="327576"/>
                      <a:pt x="1278407" y="352778"/>
                      <a:pt x="1269870" y="389563"/>
                    </a:cubicBezTo>
                    <a:cubicBezTo>
                      <a:pt x="1261333" y="426347"/>
                      <a:pt x="1238915" y="439437"/>
                      <a:pt x="1234482" y="423560"/>
                    </a:cubicBezTo>
                    <a:cubicBezTo>
                      <a:pt x="1230049" y="407684"/>
                      <a:pt x="1246635" y="394234"/>
                      <a:pt x="1254668" y="376080"/>
                    </a:cubicBezTo>
                    <a:cubicBezTo>
                      <a:pt x="1261696" y="360195"/>
                      <a:pt x="1269276" y="315157"/>
                      <a:pt x="1278580" y="312814"/>
                    </a:cubicBezTo>
                    <a:close/>
                    <a:moveTo>
                      <a:pt x="2538083" y="220267"/>
                    </a:moveTo>
                    <a:lnTo>
                      <a:pt x="2556815" y="224947"/>
                    </a:lnTo>
                    <a:lnTo>
                      <a:pt x="2556932" y="226282"/>
                    </a:lnTo>
                    <a:cubicBezTo>
                      <a:pt x="2557605" y="233237"/>
                      <a:pt x="2558383" y="239168"/>
                      <a:pt x="2559534" y="242557"/>
                    </a:cubicBezTo>
                    <a:cubicBezTo>
                      <a:pt x="2564136" y="256113"/>
                      <a:pt x="2569142" y="252419"/>
                      <a:pt x="2574158" y="258382"/>
                    </a:cubicBezTo>
                    <a:cubicBezTo>
                      <a:pt x="2579172" y="264344"/>
                      <a:pt x="2590317" y="273041"/>
                      <a:pt x="2589622" y="278333"/>
                    </a:cubicBezTo>
                    <a:cubicBezTo>
                      <a:pt x="2588927" y="283624"/>
                      <a:pt x="2580713" y="291940"/>
                      <a:pt x="2569985" y="290127"/>
                    </a:cubicBezTo>
                    <a:cubicBezTo>
                      <a:pt x="2559255" y="288315"/>
                      <a:pt x="2561317" y="290929"/>
                      <a:pt x="2550346" y="302496"/>
                    </a:cubicBezTo>
                    <a:cubicBezTo>
                      <a:pt x="2539374" y="314066"/>
                      <a:pt x="2513986" y="372857"/>
                      <a:pt x="2504154" y="359538"/>
                    </a:cubicBezTo>
                    <a:cubicBezTo>
                      <a:pt x="2494321" y="346218"/>
                      <a:pt x="2527417" y="286571"/>
                      <a:pt x="2534482" y="256154"/>
                    </a:cubicBezTo>
                    <a:close/>
                    <a:moveTo>
                      <a:pt x="1915234" y="261447"/>
                    </a:moveTo>
                    <a:cubicBezTo>
                      <a:pt x="1916828" y="261160"/>
                      <a:pt x="1918464" y="261620"/>
                      <a:pt x="1920146" y="263006"/>
                    </a:cubicBezTo>
                    <a:cubicBezTo>
                      <a:pt x="1933605" y="274093"/>
                      <a:pt x="1915027" y="295683"/>
                      <a:pt x="1904790" y="327196"/>
                    </a:cubicBezTo>
                    <a:cubicBezTo>
                      <a:pt x="1894554" y="358709"/>
                      <a:pt x="1867674" y="369923"/>
                      <a:pt x="1862358" y="356321"/>
                    </a:cubicBezTo>
                    <a:cubicBezTo>
                      <a:pt x="1857043" y="342720"/>
                      <a:pt x="1876930" y="331198"/>
                      <a:pt x="1886561" y="315645"/>
                    </a:cubicBezTo>
                    <a:cubicBezTo>
                      <a:pt x="1894989" y="302037"/>
                      <a:pt x="1904077" y="263453"/>
                      <a:pt x="1915234" y="261447"/>
                    </a:cubicBezTo>
                    <a:close/>
                    <a:moveTo>
                      <a:pt x="1023227" y="312814"/>
                    </a:moveTo>
                    <a:cubicBezTo>
                      <a:pt x="1024556" y="312480"/>
                      <a:pt x="1025920" y="313017"/>
                      <a:pt x="1027324" y="314635"/>
                    </a:cubicBezTo>
                    <a:cubicBezTo>
                      <a:pt x="1038548" y="327576"/>
                      <a:pt x="1023054" y="352778"/>
                      <a:pt x="1014517" y="389563"/>
                    </a:cubicBezTo>
                    <a:cubicBezTo>
                      <a:pt x="1005979" y="426347"/>
                      <a:pt x="983562" y="439437"/>
                      <a:pt x="979129" y="423559"/>
                    </a:cubicBezTo>
                    <a:cubicBezTo>
                      <a:pt x="974696" y="407683"/>
                      <a:pt x="991281" y="394234"/>
                      <a:pt x="999314" y="376080"/>
                    </a:cubicBezTo>
                    <a:cubicBezTo>
                      <a:pt x="1006342" y="360195"/>
                      <a:pt x="1013922" y="315157"/>
                      <a:pt x="1023227" y="312814"/>
                    </a:cubicBezTo>
                    <a:close/>
                    <a:moveTo>
                      <a:pt x="1659880" y="261446"/>
                    </a:moveTo>
                    <a:cubicBezTo>
                      <a:pt x="1661474" y="261160"/>
                      <a:pt x="1663110" y="261620"/>
                      <a:pt x="1664793" y="263006"/>
                    </a:cubicBezTo>
                    <a:cubicBezTo>
                      <a:pt x="1678252" y="274093"/>
                      <a:pt x="1659673" y="295683"/>
                      <a:pt x="1649437" y="327196"/>
                    </a:cubicBezTo>
                    <a:cubicBezTo>
                      <a:pt x="1639201" y="358709"/>
                      <a:pt x="1612321" y="369923"/>
                      <a:pt x="1607005" y="356321"/>
                    </a:cubicBezTo>
                    <a:cubicBezTo>
                      <a:pt x="1601690" y="342720"/>
                      <a:pt x="1621577" y="331198"/>
                      <a:pt x="1631208" y="315645"/>
                    </a:cubicBezTo>
                    <a:cubicBezTo>
                      <a:pt x="1639635" y="302037"/>
                      <a:pt x="1648724" y="263453"/>
                      <a:pt x="1659880" y="261446"/>
                    </a:cubicBezTo>
                    <a:close/>
                    <a:moveTo>
                      <a:pt x="767874" y="312815"/>
                    </a:moveTo>
                    <a:cubicBezTo>
                      <a:pt x="769204" y="312481"/>
                      <a:pt x="770567" y="313017"/>
                      <a:pt x="771971" y="314635"/>
                    </a:cubicBezTo>
                    <a:cubicBezTo>
                      <a:pt x="783195" y="327576"/>
                      <a:pt x="767701" y="352778"/>
                      <a:pt x="759164" y="389563"/>
                    </a:cubicBezTo>
                    <a:cubicBezTo>
                      <a:pt x="750627" y="426347"/>
                      <a:pt x="728209" y="439436"/>
                      <a:pt x="723776" y="423560"/>
                    </a:cubicBezTo>
                    <a:cubicBezTo>
                      <a:pt x="719343" y="407683"/>
                      <a:pt x="735929" y="394234"/>
                      <a:pt x="743962" y="376080"/>
                    </a:cubicBezTo>
                    <a:cubicBezTo>
                      <a:pt x="750990" y="360195"/>
                      <a:pt x="758570" y="315157"/>
                      <a:pt x="767874" y="312815"/>
                    </a:cubicBezTo>
                    <a:close/>
                    <a:moveTo>
                      <a:pt x="2439187" y="195026"/>
                    </a:moveTo>
                    <a:lnTo>
                      <a:pt x="2446558" y="197401"/>
                    </a:lnTo>
                    <a:lnTo>
                      <a:pt x="2452647" y="198923"/>
                    </a:lnTo>
                    <a:lnTo>
                      <a:pt x="2446914" y="204088"/>
                    </a:lnTo>
                    <a:close/>
                    <a:moveTo>
                      <a:pt x="1404527" y="261446"/>
                    </a:moveTo>
                    <a:cubicBezTo>
                      <a:pt x="1406121" y="261160"/>
                      <a:pt x="1407757" y="261620"/>
                      <a:pt x="1409439" y="263006"/>
                    </a:cubicBezTo>
                    <a:cubicBezTo>
                      <a:pt x="1422898" y="274093"/>
                      <a:pt x="1404320" y="295683"/>
                      <a:pt x="1394083" y="327196"/>
                    </a:cubicBezTo>
                    <a:cubicBezTo>
                      <a:pt x="1383848" y="358709"/>
                      <a:pt x="1356967" y="369923"/>
                      <a:pt x="1351652" y="356321"/>
                    </a:cubicBezTo>
                    <a:cubicBezTo>
                      <a:pt x="1346337" y="342720"/>
                      <a:pt x="1366224" y="331198"/>
                      <a:pt x="1375855" y="315645"/>
                    </a:cubicBezTo>
                    <a:cubicBezTo>
                      <a:pt x="1384282" y="302037"/>
                      <a:pt x="1393370" y="263453"/>
                      <a:pt x="1404527" y="261446"/>
                    </a:cubicBezTo>
                    <a:close/>
                    <a:moveTo>
                      <a:pt x="506651" y="312814"/>
                    </a:moveTo>
                    <a:cubicBezTo>
                      <a:pt x="507980" y="312480"/>
                      <a:pt x="509345" y="313017"/>
                      <a:pt x="510748" y="314635"/>
                    </a:cubicBezTo>
                    <a:cubicBezTo>
                      <a:pt x="521973" y="327576"/>
                      <a:pt x="506478" y="352778"/>
                      <a:pt x="497941" y="389563"/>
                    </a:cubicBezTo>
                    <a:cubicBezTo>
                      <a:pt x="489405" y="426347"/>
                      <a:pt x="466986" y="439436"/>
                      <a:pt x="462553" y="423560"/>
                    </a:cubicBezTo>
                    <a:cubicBezTo>
                      <a:pt x="458120" y="407683"/>
                      <a:pt x="474707" y="394234"/>
                      <a:pt x="482739" y="376080"/>
                    </a:cubicBezTo>
                    <a:cubicBezTo>
                      <a:pt x="489767" y="360195"/>
                      <a:pt x="497347" y="315157"/>
                      <a:pt x="506651" y="312814"/>
                    </a:cubicBezTo>
                    <a:close/>
                    <a:moveTo>
                      <a:pt x="2397131" y="181469"/>
                    </a:moveTo>
                    <a:lnTo>
                      <a:pt x="2419975" y="188832"/>
                    </a:lnTo>
                    <a:lnTo>
                      <a:pt x="2422755" y="201257"/>
                    </a:lnTo>
                    <a:cubicBezTo>
                      <a:pt x="2428273" y="212871"/>
                      <a:pt x="2434276" y="209705"/>
                      <a:pt x="2440289" y="214814"/>
                    </a:cubicBezTo>
                    <a:cubicBezTo>
                      <a:pt x="2446302" y="219923"/>
                      <a:pt x="2459666" y="227373"/>
                      <a:pt x="2458832" y="231906"/>
                    </a:cubicBezTo>
                    <a:cubicBezTo>
                      <a:pt x="2457998" y="236439"/>
                      <a:pt x="2448150" y="243564"/>
                      <a:pt x="2435285" y="242010"/>
                    </a:cubicBezTo>
                    <a:cubicBezTo>
                      <a:pt x="2422421" y="240458"/>
                      <a:pt x="2424894" y="242698"/>
                      <a:pt x="2411738" y="252607"/>
                    </a:cubicBezTo>
                    <a:cubicBezTo>
                      <a:pt x="2398583" y="262518"/>
                      <a:pt x="2368141" y="312884"/>
                      <a:pt x="2356352" y="301474"/>
                    </a:cubicBezTo>
                    <a:cubicBezTo>
                      <a:pt x="2344562" y="290063"/>
                      <a:pt x="2384246" y="238964"/>
                      <a:pt x="2392716" y="212906"/>
                    </a:cubicBezTo>
                    <a:close/>
                    <a:moveTo>
                      <a:pt x="2322475" y="185159"/>
                    </a:moveTo>
                    <a:cubicBezTo>
                      <a:pt x="2332155" y="182440"/>
                      <a:pt x="2334300" y="198748"/>
                      <a:pt x="2334300" y="215510"/>
                    </a:cubicBezTo>
                    <a:cubicBezTo>
                      <a:pt x="2334300" y="232272"/>
                      <a:pt x="2329836" y="245861"/>
                      <a:pt x="2324330" y="245861"/>
                    </a:cubicBezTo>
                    <a:cubicBezTo>
                      <a:pt x="2318824" y="245861"/>
                      <a:pt x="2314669" y="225627"/>
                      <a:pt x="2314360" y="215510"/>
                    </a:cubicBezTo>
                    <a:cubicBezTo>
                      <a:pt x="2314051" y="205393"/>
                      <a:pt x="2312795" y="187878"/>
                      <a:pt x="2322475" y="185159"/>
                    </a:cubicBezTo>
                    <a:close/>
                    <a:moveTo>
                      <a:pt x="1143304" y="261446"/>
                    </a:moveTo>
                    <a:cubicBezTo>
                      <a:pt x="1144898" y="261160"/>
                      <a:pt x="1146534" y="261620"/>
                      <a:pt x="1148217" y="263006"/>
                    </a:cubicBezTo>
                    <a:cubicBezTo>
                      <a:pt x="1161675" y="274093"/>
                      <a:pt x="1143097" y="295683"/>
                      <a:pt x="1132861" y="327196"/>
                    </a:cubicBezTo>
                    <a:cubicBezTo>
                      <a:pt x="1122624" y="358709"/>
                      <a:pt x="1095744" y="369923"/>
                      <a:pt x="1090429" y="356321"/>
                    </a:cubicBezTo>
                    <a:cubicBezTo>
                      <a:pt x="1085114" y="342720"/>
                      <a:pt x="1105001" y="331198"/>
                      <a:pt x="1114632" y="315645"/>
                    </a:cubicBezTo>
                    <a:cubicBezTo>
                      <a:pt x="1123059" y="302037"/>
                      <a:pt x="1132147" y="263453"/>
                      <a:pt x="1143304" y="261446"/>
                    </a:cubicBezTo>
                    <a:close/>
                    <a:moveTo>
                      <a:pt x="2291192" y="177040"/>
                    </a:moveTo>
                    <a:cubicBezTo>
                      <a:pt x="2300931" y="174774"/>
                      <a:pt x="2299579" y="229001"/>
                      <a:pt x="2304181" y="242557"/>
                    </a:cubicBezTo>
                    <a:cubicBezTo>
                      <a:pt x="2308783" y="256113"/>
                      <a:pt x="2313790" y="252418"/>
                      <a:pt x="2318805" y="258382"/>
                    </a:cubicBezTo>
                    <a:cubicBezTo>
                      <a:pt x="2323820" y="264344"/>
                      <a:pt x="2334965" y="273041"/>
                      <a:pt x="2334269" y="278333"/>
                    </a:cubicBezTo>
                    <a:cubicBezTo>
                      <a:pt x="2333574" y="283624"/>
                      <a:pt x="2325361" y="291940"/>
                      <a:pt x="2314632" y="290128"/>
                    </a:cubicBezTo>
                    <a:cubicBezTo>
                      <a:pt x="2303902" y="288315"/>
                      <a:pt x="2305965" y="290929"/>
                      <a:pt x="2294993" y="302496"/>
                    </a:cubicBezTo>
                    <a:cubicBezTo>
                      <a:pt x="2284021" y="314066"/>
                      <a:pt x="2258633" y="372857"/>
                      <a:pt x="2248801" y="359537"/>
                    </a:cubicBezTo>
                    <a:cubicBezTo>
                      <a:pt x="2238968" y="346218"/>
                      <a:pt x="2272064" y="286571"/>
                      <a:pt x="2279130" y="256154"/>
                    </a:cubicBezTo>
                    <a:cubicBezTo>
                      <a:pt x="2286195" y="225738"/>
                      <a:pt x="2281452" y="179306"/>
                      <a:pt x="2291192" y="177040"/>
                    </a:cubicBezTo>
                    <a:close/>
                    <a:moveTo>
                      <a:pt x="251298" y="312815"/>
                    </a:moveTo>
                    <a:cubicBezTo>
                      <a:pt x="252628" y="312481"/>
                      <a:pt x="253992" y="313017"/>
                      <a:pt x="255395" y="314635"/>
                    </a:cubicBezTo>
                    <a:cubicBezTo>
                      <a:pt x="266620" y="327576"/>
                      <a:pt x="251126" y="352778"/>
                      <a:pt x="242588" y="389563"/>
                    </a:cubicBezTo>
                    <a:cubicBezTo>
                      <a:pt x="234051" y="426347"/>
                      <a:pt x="211633" y="439436"/>
                      <a:pt x="207201" y="423560"/>
                    </a:cubicBezTo>
                    <a:cubicBezTo>
                      <a:pt x="202768" y="407683"/>
                      <a:pt x="219353" y="394234"/>
                      <a:pt x="227385" y="376080"/>
                    </a:cubicBezTo>
                    <a:cubicBezTo>
                      <a:pt x="234414" y="360195"/>
                      <a:pt x="241993" y="315157"/>
                      <a:pt x="251298" y="312815"/>
                    </a:cubicBezTo>
                    <a:close/>
                    <a:moveTo>
                      <a:pt x="2061252" y="185159"/>
                    </a:moveTo>
                    <a:cubicBezTo>
                      <a:pt x="2070932" y="182440"/>
                      <a:pt x="2073077" y="198748"/>
                      <a:pt x="2073077" y="215510"/>
                    </a:cubicBezTo>
                    <a:cubicBezTo>
                      <a:pt x="2073077" y="232272"/>
                      <a:pt x="2068613" y="245861"/>
                      <a:pt x="2063107" y="245861"/>
                    </a:cubicBezTo>
                    <a:cubicBezTo>
                      <a:pt x="2057601" y="245861"/>
                      <a:pt x="2053446" y="225627"/>
                      <a:pt x="2053137" y="215510"/>
                    </a:cubicBezTo>
                    <a:cubicBezTo>
                      <a:pt x="2052828" y="205393"/>
                      <a:pt x="2051572" y="187878"/>
                      <a:pt x="2061252" y="185159"/>
                    </a:cubicBezTo>
                    <a:close/>
                    <a:moveTo>
                      <a:pt x="887951" y="261446"/>
                    </a:moveTo>
                    <a:cubicBezTo>
                      <a:pt x="889545" y="261161"/>
                      <a:pt x="891181" y="261620"/>
                      <a:pt x="892863" y="263006"/>
                    </a:cubicBezTo>
                    <a:cubicBezTo>
                      <a:pt x="906322" y="274093"/>
                      <a:pt x="887744" y="295683"/>
                      <a:pt x="877507" y="327196"/>
                    </a:cubicBezTo>
                    <a:cubicBezTo>
                      <a:pt x="867271" y="358709"/>
                      <a:pt x="840391" y="369922"/>
                      <a:pt x="835075" y="356321"/>
                    </a:cubicBezTo>
                    <a:cubicBezTo>
                      <a:pt x="829761" y="342720"/>
                      <a:pt x="849648" y="331198"/>
                      <a:pt x="859278" y="315645"/>
                    </a:cubicBezTo>
                    <a:cubicBezTo>
                      <a:pt x="867706" y="302037"/>
                      <a:pt x="876794" y="263453"/>
                      <a:pt x="887951" y="261446"/>
                    </a:cubicBezTo>
                    <a:close/>
                    <a:moveTo>
                      <a:pt x="2029969" y="177040"/>
                    </a:moveTo>
                    <a:cubicBezTo>
                      <a:pt x="2039708" y="174773"/>
                      <a:pt x="2038356" y="229000"/>
                      <a:pt x="2042958" y="242557"/>
                    </a:cubicBezTo>
                    <a:cubicBezTo>
                      <a:pt x="2047560" y="256113"/>
                      <a:pt x="2052567" y="252419"/>
                      <a:pt x="2057582" y="258382"/>
                    </a:cubicBezTo>
                    <a:cubicBezTo>
                      <a:pt x="2062597" y="264344"/>
                      <a:pt x="2073742" y="273041"/>
                      <a:pt x="2073046" y="278333"/>
                    </a:cubicBezTo>
                    <a:cubicBezTo>
                      <a:pt x="2072351" y="283624"/>
                      <a:pt x="2064138" y="291940"/>
                      <a:pt x="2053409" y="290127"/>
                    </a:cubicBezTo>
                    <a:cubicBezTo>
                      <a:pt x="2042679" y="288315"/>
                      <a:pt x="2044742" y="290929"/>
                      <a:pt x="2033770" y="302496"/>
                    </a:cubicBezTo>
                    <a:cubicBezTo>
                      <a:pt x="2022798" y="314066"/>
                      <a:pt x="1997411" y="372857"/>
                      <a:pt x="1987579" y="359537"/>
                    </a:cubicBezTo>
                    <a:cubicBezTo>
                      <a:pt x="1977746" y="346218"/>
                      <a:pt x="2010842" y="286571"/>
                      <a:pt x="2017907" y="256154"/>
                    </a:cubicBezTo>
                    <a:cubicBezTo>
                      <a:pt x="2024972" y="225738"/>
                      <a:pt x="2020229" y="179306"/>
                      <a:pt x="2029969" y="177040"/>
                    </a:cubicBezTo>
                    <a:close/>
                    <a:moveTo>
                      <a:pt x="1805899" y="185159"/>
                    </a:moveTo>
                    <a:cubicBezTo>
                      <a:pt x="1815579" y="182440"/>
                      <a:pt x="1817724" y="198748"/>
                      <a:pt x="1817724" y="215510"/>
                    </a:cubicBezTo>
                    <a:cubicBezTo>
                      <a:pt x="1817724" y="232272"/>
                      <a:pt x="1813260" y="245861"/>
                      <a:pt x="1807754" y="245861"/>
                    </a:cubicBezTo>
                    <a:cubicBezTo>
                      <a:pt x="1802248" y="245861"/>
                      <a:pt x="1798092" y="225627"/>
                      <a:pt x="1797783" y="215510"/>
                    </a:cubicBezTo>
                    <a:cubicBezTo>
                      <a:pt x="1797474" y="205393"/>
                      <a:pt x="1796218" y="187878"/>
                      <a:pt x="1805899" y="185159"/>
                    </a:cubicBezTo>
                    <a:close/>
                    <a:moveTo>
                      <a:pt x="632598" y="261446"/>
                    </a:moveTo>
                    <a:cubicBezTo>
                      <a:pt x="634192" y="261161"/>
                      <a:pt x="635828" y="261620"/>
                      <a:pt x="637510" y="263006"/>
                    </a:cubicBezTo>
                    <a:cubicBezTo>
                      <a:pt x="650969" y="274093"/>
                      <a:pt x="632390" y="295683"/>
                      <a:pt x="622155" y="327196"/>
                    </a:cubicBezTo>
                    <a:cubicBezTo>
                      <a:pt x="611918" y="358709"/>
                      <a:pt x="585038" y="369922"/>
                      <a:pt x="579723" y="356321"/>
                    </a:cubicBezTo>
                    <a:cubicBezTo>
                      <a:pt x="574407" y="342720"/>
                      <a:pt x="594294" y="331198"/>
                      <a:pt x="603926" y="315645"/>
                    </a:cubicBezTo>
                    <a:cubicBezTo>
                      <a:pt x="612353" y="302037"/>
                      <a:pt x="621441" y="263453"/>
                      <a:pt x="632598" y="261446"/>
                    </a:cubicBezTo>
                    <a:close/>
                    <a:moveTo>
                      <a:pt x="2189337" y="152086"/>
                    </a:moveTo>
                    <a:cubicBezTo>
                      <a:pt x="2200944" y="149756"/>
                      <a:pt x="2203515" y="163726"/>
                      <a:pt x="2203516" y="178087"/>
                    </a:cubicBezTo>
                    <a:cubicBezTo>
                      <a:pt x="2203515" y="192447"/>
                      <a:pt x="2198164" y="204088"/>
                      <a:pt x="2191561" y="204088"/>
                    </a:cubicBezTo>
                    <a:cubicBezTo>
                      <a:pt x="2184959" y="204088"/>
                      <a:pt x="2179977" y="186754"/>
                      <a:pt x="2179606" y="178087"/>
                    </a:cubicBezTo>
                    <a:cubicBezTo>
                      <a:pt x="2179236" y="169419"/>
                      <a:pt x="2177731" y="154415"/>
                      <a:pt x="2189337" y="152086"/>
                    </a:cubicBezTo>
                    <a:close/>
                    <a:moveTo>
                      <a:pt x="1774615" y="177040"/>
                    </a:moveTo>
                    <a:cubicBezTo>
                      <a:pt x="1784355" y="174774"/>
                      <a:pt x="1783003" y="229001"/>
                      <a:pt x="1787605" y="242557"/>
                    </a:cubicBezTo>
                    <a:cubicBezTo>
                      <a:pt x="1792207" y="256113"/>
                      <a:pt x="1797214" y="252418"/>
                      <a:pt x="1802228" y="258382"/>
                    </a:cubicBezTo>
                    <a:cubicBezTo>
                      <a:pt x="1807243" y="264344"/>
                      <a:pt x="1818388" y="273041"/>
                      <a:pt x="1817693" y="278333"/>
                    </a:cubicBezTo>
                    <a:cubicBezTo>
                      <a:pt x="1816998" y="283624"/>
                      <a:pt x="1808785" y="291940"/>
                      <a:pt x="1798056" y="290128"/>
                    </a:cubicBezTo>
                    <a:cubicBezTo>
                      <a:pt x="1787326" y="288315"/>
                      <a:pt x="1789388" y="290929"/>
                      <a:pt x="1778417" y="302496"/>
                    </a:cubicBezTo>
                    <a:cubicBezTo>
                      <a:pt x="1767445" y="314066"/>
                      <a:pt x="1742058" y="372857"/>
                      <a:pt x="1732225" y="359537"/>
                    </a:cubicBezTo>
                    <a:cubicBezTo>
                      <a:pt x="1722392" y="346218"/>
                      <a:pt x="1755488" y="286571"/>
                      <a:pt x="1762554" y="256154"/>
                    </a:cubicBezTo>
                    <a:cubicBezTo>
                      <a:pt x="1769618" y="225738"/>
                      <a:pt x="1764875" y="179306"/>
                      <a:pt x="1774615" y="177040"/>
                    </a:cubicBezTo>
                    <a:close/>
                    <a:moveTo>
                      <a:pt x="2151827" y="145129"/>
                    </a:moveTo>
                    <a:cubicBezTo>
                      <a:pt x="2163505" y="143188"/>
                      <a:pt x="2161884" y="189643"/>
                      <a:pt x="2167402" y="201258"/>
                    </a:cubicBezTo>
                    <a:cubicBezTo>
                      <a:pt x="2172920" y="212871"/>
                      <a:pt x="2178923" y="209705"/>
                      <a:pt x="2184936" y="214814"/>
                    </a:cubicBezTo>
                    <a:cubicBezTo>
                      <a:pt x="2190949" y="219923"/>
                      <a:pt x="2204313" y="227373"/>
                      <a:pt x="2203479" y="231906"/>
                    </a:cubicBezTo>
                    <a:cubicBezTo>
                      <a:pt x="2202645" y="236439"/>
                      <a:pt x="2192797" y="243563"/>
                      <a:pt x="2179932" y="242010"/>
                    </a:cubicBezTo>
                    <a:cubicBezTo>
                      <a:pt x="2167068" y="240458"/>
                      <a:pt x="2169541" y="242698"/>
                      <a:pt x="2156385" y="252607"/>
                    </a:cubicBezTo>
                    <a:cubicBezTo>
                      <a:pt x="2143230" y="262518"/>
                      <a:pt x="2112789" y="312884"/>
                      <a:pt x="2100999" y="301474"/>
                    </a:cubicBezTo>
                    <a:cubicBezTo>
                      <a:pt x="2089209" y="290063"/>
                      <a:pt x="2128893" y="238964"/>
                      <a:pt x="2137364" y="212906"/>
                    </a:cubicBezTo>
                    <a:cubicBezTo>
                      <a:pt x="2145835" y="186848"/>
                      <a:pt x="2140148" y="147071"/>
                      <a:pt x="2151827" y="145129"/>
                    </a:cubicBezTo>
                    <a:close/>
                    <a:moveTo>
                      <a:pt x="1550545" y="185159"/>
                    </a:moveTo>
                    <a:cubicBezTo>
                      <a:pt x="1560225" y="182440"/>
                      <a:pt x="1562371" y="198748"/>
                      <a:pt x="1562371" y="215510"/>
                    </a:cubicBezTo>
                    <a:cubicBezTo>
                      <a:pt x="1562371" y="232273"/>
                      <a:pt x="1557906" y="245861"/>
                      <a:pt x="1552400" y="245861"/>
                    </a:cubicBezTo>
                    <a:cubicBezTo>
                      <a:pt x="1546894" y="245861"/>
                      <a:pt x="1542739" y="225627"/>
                      <a:pt x="1542430" y="215510"/>
                    </a:cubicBezTo>
                    <a:cubicBezTo>
                      <a:pt x="1542121" y="205393"/>
                      <a:pt x="1540865" y="187878"/>
                      <a:pt x="1550545" y="185159"/>
                    </a:cubicBezTo>
                    <a:close/>
                    <a:moveTo>
                      <a:pt x="2249596" y="133911"/>
                    </a:moveTo>
                    <a:lnTo>
                      <a:pt x="2260731" y="137500"/>
                    </a:lnTo>
                    <a:lnTo>
                      <a:pt x="2270293" y="140271"/>
                    </a:lnTo>
                    <a:lnTo>
                      <a:pt x="2268181" y="146966"/>
                    </a:lnTo>
                    <a:cubicBezTo>
                      <a:pt x="2258328" y="187043"/>
                      <a:pt x="2232457" y="201304"/>
                      <a:pt x="2227341" y="184006"/>
                    </a:cubicBezTo>
                    <a:cubicBezTo>
                      <a:pt x="2224783" y="175358"/>
                      <a:pt x="2228289" y="167370"/>
                      <a:pt x="2233594" y="159072"/>
                    </a:cubicBezTo>
                    <a:close/>
                    <a:moveTo>
                      <a:pt x="371376" y="261446"/>
                    </a:moveTo>
                    <a:cubicBezTo>
                      <a:pt x="372970" y="261161"/>
                      <a:pt x="374605" y="261620"/>
                      <a:pt x="376288" y="263006"/>
                    </a:cubicBezTo>
                    <a:cubicBezTo>
                      <a:pt x="389746" y="274093"/>
                      <a:pt x="371168" y="295683"/>
                      <a:pt x="360932" y="327196"/>
                    </a:cubicBezTo>
                    <a:cubicBezTo>
                      <a:pt x="350696" y="358709"/>
                      <a:pt x="323815" y="369922"/>
                      <a:pt x="318500" y="356321"/>
                    </a:cubicBezTo>
                    <a:cubicBezTo>
                      <a:pt x="313185" y="342720"/>
                      <a:pt x="333072" y="331198"/>
                      <a:pt x="342703" y="315645"/>
                    </a:cubicBezTo>
                    <a:cubicBezTo>
                      <a:pt x="351131" y="302037"/>
                      <a:pt x="360219" y="263453"/>
                      <a:pt x="371376" y="261446"/>
                    </a:cubicBezTo>
                    <a:close/>
                    <a:moveTo>
                      <a:pt x="1928114" y="152085"/>
                    </a:moveTo>
                    <a:cubicBezTo>
                      <a:pt x="1939721" y="149756"/>
                      <a:pt x="1942293" y="163726"/>
                      <a:pt x="1942292" y="178087"/>
                    </a:cubicBezTo>
                    <a:cubicBezTo>
                      <a:pt x="1942293" y="192446"/>
                      <a:pt x="1936941" y="204088"/>
                      <a:pt x="1930338" y="204088"/>
                    </a:cubicBezTo>
                    <a:cubicBezTo>
                      <a:pt x="1923736" y="204088"/>
                      <a:pt x="1918755" y="186754"/>
                      <a:pt x="1918383" y="178087"/>
                    </a:cubicBezTo>
                    <a:cubicBezTo>
                      <a:pt x="1918013" y="169419"/>
                      <a:pt x="1916508" y="154415"/>
                      <a:pt x="1928114" y="152085"/>
                    </a:cubicBezTo>
                    <a:close/>
                    <a:moveTo>
                      <a:pt x="1519262" y="177040"/>
                    </a:moveTo>
                    <a:cubicBezTo>
                      <a:pt x="1529001" y="174774"/>
                      <a:pt x="1527650" y="229001"/>
                      <a:pt x="1532251" y="242557"/>
                    </a:cubicBezTo>
                    <a:cubicBezTo>
                      <a:pt x="1536853" y="256113"/>
                      <a:pt x="1541861" y="252418"/>
                      <a:pt x="1546875" y="258382"/>
                    </a:cubicBezTo>
                    <a:cubicBezTo>
                      <a:pt x="1551890" y="264344"/>
                      <a:pt x="1563035" y="273041"/>
                      <a:pt x="1562340" y="278333"/>
                    </a:cubicBezTo>
                    <a:cubicBezTo>
                      <a:pt x="1561644" y="283624"/>
                      <a:pt x="1553431" y="291940"/>
                      <a:pt x="1542702" y="290128"/>
                    </a:cubicBezTo>
                    <a:cubicBezTo>
                      <a:pt x="1531973" y="288316"/>
                      <a:pt x="1534036" y="290929"/>
                      <a:pt x="1523064" y="302497"/>
                    </a:cubicBezTo>
                    <a:cubicBezTo>
                      <a:pt x="1512092" y="314065"/>
                      <a:pt x="1486704" y="372856"/>
                      <a:pt x="1476872" y="359537"/>
                    </a:cubicBezTo>
                    <a:cubicBezTo>
                      <a:pt x="1467039" y="346218"/>
                      <a:pt x="1500135" y="286571"/>
                      <a:pt x="1507200" y="256154"/>
                    </a:cubicBezTo>
                    <a:cubicBezTo>
                      <a:pt x="1514265" y="225738"/>
                      <a:pt x="1509522" y="179306"/>
                      <a:pt x="1519262" y="177040"/>
                    </a:cubicBezTo>
                    <a:close/>
                    <a:moveTo>
                      <a:pt x="1890604" y="145129"/>
                    </a:moveTo>
                    <a:cubicBezTo>
                      <a:pt x="1902283" y="143188"/>
                      <a:pt x="1900661" y="189643"/>
                      <a:pt x="1906179" y="201257"/>
                    </a:cubicBezTo>
                    <a:cubicBezTo>
                      <a:pt x="1911697" y="212871"/>
                      <a:pt x="1917701" y="209705"/>
                      <a:pt x="1923713" y="214814"/>
                    </a:cubicBezTo>
                    <a:cubicBezTo>
                      <a:pt x="1929727" y="219923"/>
                      <a:pt x="1943090" y="227373"/>
                      <a:pt x="1942256" y="231906"/>
                    </a:cubicBezTo>
                    <a:cubicBezTo>
                      <a:pt x="1941423" y="236439"/>
                      <a:pt x="1931574" y="243564"/>
                      <a:pt x="1918710" y="242010"/>
                    </a:cubicBezTo>
                    <a:cubicBezTo>
                      <a:pt x="1905845" y="240458"/>
                      <a:pt x="1908318" y="242698"/>
                      <a:pt x="1895162" y="252607"/>
                    </a:cubicBezTo>
                    <a:cubicBezTo>
                      <a:pt x="1882007" y="262518"/>
                      <a:pt x="1851566" y="312884"/>
                      <a:pt x="1839776" y="301474"/>
                    </a:cubicBezTo>
                    <a:cubicBezTo>
                      <a:pt x="1827987" y="290063"/>
                      <a:pt x="1867670" y="238964"/>
                      <a:pt x="1876141" y="212906"/>
                    </a:cubicBezTo>
                    <a:cubicBezTo>
                      <a:pt x="1884612" y="186848"/>
                      <a:pt x="1878926" y="147071"/>
                      <a:pt x="1890604" y="145129"/>
                    </a:cubicBezTo>
                    <a:close/>
                    <a:moveTo>
                      <a:pt x="1289322" y="185159"/>
                    </a:moveTo>
                    <a:cubicBezTo>
                      <a:pt x="1299002" y="182440"/>
                      <a:pt x="1301148" y="198748"/>
                      <a:pt x="1301148" y="215510"/>
                    </a:cubicBezTo>
                    <a:cubicBezTo>
                      <a:pt x="1301148" y="232272"/>
                      <a:pt x="1296683" y="245861"/>
                      <a:pt x="1291177" y="245861"/>
                    </a:cubicBezTo>
                    <a:cubicBezTo>
                      <a:pt x="1285671" y="245861"/>
                      <a:pt x="1281516" y="225627"/>
                      <a:pt x="1281207" y="215510"/>
                    </a:cubicBezTo>
                    <a:cubicBezTo>
                      <a:pt x="1280898" y="205393"/>
                      <a:pt x="1279642" y="187878"/>
                      <a:pt x="1289322" y="185159"/>
                    </a:cubicBezTo>
                    <a:close/>
                    <a:moveTo>
                      <a:pt x="116023" y="261446"/>
                    </a:moveTo>
                    <a:cubicBezTo>
                      <a:pt x="117616" y="261161"/>
                      <a:pt x="119253" y="261620"/>
                      <a:pt x="120935" y="263005"/>
                    </a:cubicBezTo>
                    <a:cubicBezTo>
                      <a:pt x="134394" y="274093"/>
                      <a:pt x="115816" y="295683"/>
                      <a:pt x="105579" y="327196"/>
                    </a:cubicBezTo>
                    <a:cubicBezTo>
                      <a:pt x="95342" y="358709"/>
                      <a:pt x="68463" y="369922"/>
                      <a:pt x="63147" y="356321"/>
                    </a:cubicBezTo>
                    <a:cubicBezTo>
                      <a:pt x="57832" y="342720"/>
                      <a:pt x="77719" y="331198"/>
                      <a:pt x="87350" y="315645"/>
                    </a:cubicBezTo>
                    <a:cubicBezTo>
                      <a:pt x="95777" y="302037"/>
                      <a:pt x="104866" y="263453"/>
                      <a:pt x="116023" y="261446"/>
                    </a:cubicBezTo>
                    <a:close/>
                    <a:moveTo>
                      <a:pt x="1672761" y="152086"/>
                    </a:moveTo>
                    <a:cubicBezTo>
                      <a:pt x="1684368" y="149756"/>
                      <a:pt x="1686939" y="163726"/>
                      <a:pt x="1686939" y="178087"/>
                    </a:cubicBezTo>
                    <a:cubicBezTo>
                      <a:pt x="1686939" y="192447"/>
                      <a:pt x="1681588" y="204088"/>
                      <a:pt x="1674985" y="204088"/>
                    </a:cubicBezTo>
                    <a:cubicBezTo>
                      <a:pt x="1668383" y="204088"/>
                      <a:pt x="1663401" y="186754"/>
                      <a:pt x="1663030" y="178087"/>
                    </a:cubicBezTo>
                    <a:cubicBezTo>
                      <a:pt x="1662660" y="169419"/>
                      <a:pt x="1661154" y="154415"/>
                      <a:pt x="1672761" y="152086"/>
                    </a:cubicBezTo>
                    <a:close/>
                    <a:moveTo>
                      <a:pt x="1258039" y="177040"/>
                    </a:moveTo>
                    <a:cubicBezTo>
                      <a:pt x="1267779" y="174774"/>
                      <a:pt x="1266426" y="229001"/>
                      <a:pt x="1271028" y="242557"/>
                    </a:cubicBezTo>
                    <a:cubicBezTo>
                      <a:pt x="1275631" y="256113"/>
                      <a:pt x="1280638" y="252418"/>
                      <a:pt x="1285653" y="258382"/>
                    </a:cubicBezTo>
                    <a:cubicBezTo>
                      <a:pt x="1290667" y="264344"/>
                      <a:pt x="1301812" y="273041"/>
                      <a:pt x="1301117" y="278333"/>
                    </a:cubicBezTo>
                    <a:cubicBezTo>
                      <a:pt x="1300422" y="283624"/>
                      <a:pt x="1292208" y="291940"/>
                      <a:pt x="1281480" y="290128"/>
                    </a:cubicBezTo>
                    <a:cubicBezTo>
                      <a:pt x="1270750" y="288316"/>
                      <a:pt x="1272813" y="290929"/>
                      <a:pt x="1261841" y="302497"/>
                    </a:cubicBezTo>
                    <a:cubicBezTo>
                      <a:pt x="1250869" y="314066"/>
                      <a:pt x="1225481" y="372857"/>
                      <a:pt x="1215649" y="359537"/>
                    </a:cubicBezTo>
                    <a:cubicBezTo>
                      <a:pt x="1205816" y="346218"/>
                      <a:pt x="1238912" y="286571"/>
                      <a:pt x="1245977" y="256154"/>
                    </a:cubicBezTo>
                    <a:cubicBezTo>
                      <a:pt x="1253043" y="225738"/>
                      <a:pt x="1248299" y="179306"/>
                      <a:pt x="1258039" y="177040"/>
                    </a:cubicBezTo>
                    <a:close/>
                    <a:moveTo>
                      <a:pt x="1635251" y="145129"/>
                    </a:moveTo>
                    <a:cubicBezTo>
                      <a:pt x="1646929" y="143188"/>
                      <a:pt x="1645307" y="189643"/>
                      <a:pt x="1650826" y="201258"/>
                    </a:cubicBezTo>
                    <a:cubicBezTo>
                      <a:pt x="1656344" y="212871"/>
                      <a:pt x="1662347" y="209706"/>
                      <a:pt x="1668360" y="214814"/>
                    </a:cubicBezTo>
                    <a:cubicBezTo>
                      <a:pt x="1674373" y="219923"/>
                      <a:pt x="1687737" y="227373"/>
                      <a:pt x="1686903" y="231906"/>
                    </a:cubicBezTo>
                    <a:cubicBezTo>
                      <a:pt x="1686069" y="236439"/>
                      <a:pt x="1676221" y="243563"/>
                      <a:pt x="1663356" y="242010"/>
                    </a:cubicBezTo>
                    <a:cubicBezTo>
                      <a:pt x="1650492" y="240458"/>
                      <a:pt x="1652964" y="242698"/>
                      <a:pt x="1639809" y="252607"/>
                    </a:cubicBezTo>
                    <a:cubicBezTo>
                      <a:pt x="1626653" y="262518"/>
                      <a:pt x="1596213" y="312884"/>
                      <a:pt x="1584423" y="301473"/>
                    </a:cubicBezTo>
                    <a:cubicBezTo>
                      <a:pt x="1572633" y="290063"/>
                      <a:pt x="1612317" y="238964"/>
                      <a:pt x="1620788" y="212906"/>
                    </a:cubicBezTo>
                    <a:cubicBezTo>
                      <a:pt x="1629259" y="186848"/>
                      <a:pt x="1623572" y="147071"/>
                      <a:pt x="1635251" y="145129"/>
                    </a:cubicBezTo>
                    <a:close/>
                    <a:moveTo>
                      <a:pt x="1033969" y="185160"/>
                    </a:moveTo>
                    <a:cubicBezTo>
                      <a:pt x="1043649" y="182440"/>
                      <a:pt x="1045795" y="198748"/>
                      <a:pt x="1045794" y="215510"/>
                    </a:cubicBezTo>
                    <a:cubicBezTo>
                      <a:pt x="1045795" y="232273"/>
                      <a:pt x="1041330" y="245861"/>
                      <a:pt x="1035824" y="245861"/>
                    </a:cubicBezTo>
                    <a:cubicBezTo>
                      <a:pt x="1030317" y="245861"/>
                      <a:pt x="1026163" y="225627"/>
                      <a:pt x="1025854" y="215510"/>
                    </a:cubicBezTo>
                    <a:cubicBezTo>
                      <a:pt x="1025545" y="205393"/>
                      <a:pt x="1024289" y="187878"/>
                      <a:pt x="1033969" y="185160"/>
                    </a:cubicBezTo>
                    <a:close/>
                    <a:moveTo>
                      <a:pt x="1417408" y="152086"/>
                    </a:moveTo>
                    <a:cubicBezTo>
                      <a:pt x="1429014" y="149756"/>
                      <a:pt x="1431586" y="163727"/>
                      <a:pt x="1431586" y="178087"/>
                    </a:cubicBezTo>
                    <a:cubicBezTo>
                      <a:pt x="1431586" y="192447"/>
                      <a:pt x="1426234" y="204088"/>
                      <a:pt x="1419632" y="204088"/>
                    </a:cubicBezTo>
                    <a:cubicBezTo>
                      <a:pt x="1413029" y="204088"/>
                      <a:pt x="1408048" y="186754"/>
                      <a:pt x="1407677" y="178087"/>
                    </a:cubicBezTo>
                    <a:cubicBezTo>
                      <a:pt x="1407307" y="169419"/>
                      <a:pt x="1405801" y="154415"/>
                      <a:pt x="1417408" y="152086"/>
                    </a:cubicBezTo>
                    <a:close/>
                    <a:moveTo>
                      <a:pt x="1002685" y="177039"/>
                    </a:moveTo>
                    <a:cubicBezTo>
                      <a:pt x="1012425" y="174774"/>
                      <a:pt x="1011073" y="229001"/>
                      <a:pt x="1015675" y="242557"/>
                    </a:cubicBezTo>
                    <a:cubicBezTo>
                      <a:pt x="1020277" y="256113"/>
                      <a:pt x="1025284" y="252418"/>
                      <a:pt x="1030299" y="258382"/>
                    </a:cubicBezTo>
                    <a:cubicBezTo>
                      <a:pt x="1035314" y="264344"/>
                      <a:pt x="1046459" y="273041"/>
                      <a:pt x="1045764" y="278333"/>
                    </a:cubicBezTo>
                    <a:cubicBezTo>
                      <a:pt x="1045068" y="283624"/>
                      <a:pt x="1036854" y="291940"/>
                      <a:pt x="1026126" y="290128"/>
                    </a:cubicBezTo>
                    <a:cubicBezTo>
                      <a:pt x="1015396" y="288316"/>
                      <a:pt x="1017459" y="290929"/>
                      <a:pt x="1006487" y="302497"/>
                    </a:cubicBezTo>
                    <a:cubicBezTo>
                      <a:pt x="995515" y="314065"/>
                      <a:pt x="970128" y="372856"/>
                      <a:pt x="960296" y="359537"/>
                    </a:cubicBezTo>
                    <a:cubicBezTo>
                      <a:pt x="950463" y="346218"/>
                      <a:pt x="983559" y="286571"/>
                      <a:pt x="990624" y="256154"/>
                    </a:cubicBezTo>
                    <a:cubicBezTo>
                      <a:pt x="997689" y="225738"/>
                      <a:pt x="992946" y="179306"/>
                      <a:pt x="1002685" y="177039"/>
                    </a:cubicBezTo>
                    <a:close/>
                    <a:moveTo>
                      <a:pt x="2125922" y="98433"/>
                    </a:moveTo>
                    <a:lnTo>
                      <a:pt x="2148553" y="104991"/>
                    </a:lnTo>
                    <a:lnTo>
                      <a:pt x="2135825" y="129273"/>
                    </a:lnTo>
                    <a:cubicBezTo>
                      <a:pt x="2124011" y="158178"/>
                      <a:pt x="2092990" y="168464"/>
                      <a:pt x="2086856" y="155988"/>
                    </a:cubicBezTo>
                    <a:cubicBezTo>
                      <a:pt x="2080722" y="143512"/>
                      <a:pt x="2103672" y="132943"/>
                      <a:pt x="2114787" y="118677"/>
                    </a:cubicBezTo>
                    <a:cubicBezTo>
                      <a:pt x="2117219" y="115557"/>
                      <a:pt x="2119698" y="111004"/>
                      <a:pt x="2122250" y="105902"/>
                    </a:cubicBezTo>
                    <a:close/>
                    <a:moveTo>
                      <a:pt x="1379898" y="145129"/>
                    </a:moveTo>
                    <a:cubicBezTo>
                      <a:pt x="1391576" y="143188"/>
                      <a:pt x="1389954" y="189643"/>
                      <a:pt x="1395473" y="201258"/>
                    </a:cubicBezTo>
                    <a:cubicBezTo>
                      <a:pt x="1400991" y="212871"/>
                      <a:pt x="1406994" y="209706"/>
                      <a:pt x="1413007" y="214814"/>
                    </a:cubicBezTo>
                    <a:cubicBezTo>
                      <a:pt x="1419020" y="219922"/>
                      <a:pt x="1432383" y="227374"/>
                      <a:pt x="1431550" y="231906"/>
                    </a:cubicBezTo>
                    <a:cubicBezTo>
                      <a:pt x="1430716" y="236439"/>
                      <a:pt x="1420868" y="243563"/>
                      <a:pt x="1408003" y="242010"/>
                    </a:cubicBezTo>
                    <a:cubicBezTo>
                      <a:pt x="1395139" y="240458"/>
                      <a:pt x="1397611" y="242698"/>
                      <a:pt x="1384456" y="252607"/>
                    </a:cubicBezTo>
                    <a:cubicBezTo>
                      <a:pt x="1371300" y="262518"/>
                      <a:pt x="1340859" y="312884"/>
                      <a:pt x="1329070" y="301473"/>
                    </a:cubicBezTo>
                    <a:cubicBezTo>
                      <a:pt x="1317280" y="290063"/>
                      <a:pt x="1356963" y="238964"/>
                      <a:pt x="1365435" y="212906"/>
                    </a:cubicBezTo>
                    <a:cubicBezTo>
                      <a:pt x="1373906" y="186848"/>
                      <a:pt x="1368219" y="147070"/>
                      <a:pt x="1379898" y="145129"/>
                    </a:cubicBezTo>
                    <a:close/>
                    <a:moveTo>
                      <a:pt x="778616" y="185159"/>
                    </a:moveTo>
                    <a:cubicBezTo>
                      <a:pt x="788296" y="182440"/>
                      <a:pt x="790442" y="198748"/>
                      <a:pt x="790442" y="215510"/>
                    </a:cubicBezTo>
                    <a:cubicBezTo>
                      <a:pt x="790442" y="232273"/>
                      <a:pt x="785977" y="245861"/>
                      <a:pt x="780471" y="245861"/>
                    </a:cubicBezTo>
                    <a:cubicBezTo>
                      <a:pt x="774965" y="245861"/>
                      <a:pt x="770811" y="225627"/>
                      <a:pt x="770501" y="215510"/>
                    </a:cubicBezTo>
                    <a:cubicBezTo>
                      <a:pt x="770192" y="205393"/>
                      <a:pt x="768936" y="187878"/>
                      <a:pt x="778616" y="185159"/>
                    </a:cubicBezTo>
                    <a:close/>
                    <a:moveTo>
                      <a:pt x="1156185" y="152086"/>
                    </a:moveTo>
                    <a:cubicBezTo>
                      <a:pt x="1167791" y="149756"/>
                      <a:pt x="1170363" y="163726"/>
                      <a:pt x="1170363" y="178087"/>
                    </a:cubicBezTo>
                    <a:cubicBezTo>
                      <a:pt x="1170363" y="192447"/>
                      <a:pt x="1165011" y="204088"/>
                      <a:pt x="1158409" y="204088"/>
                    </a:cubicBezTo>
                    <a:cubicBezTo>
                      <a:pt x="1151807" y="204088"/>
                      <a:pt x="1146825" y="186754"/>
                      <a:pt x="1146454" y="178087"/>
                    </a:cubicBezTo>
                    <a:cubicBezTo>
                      <a:pt x="1146084" y="169419"/>
                      <a:pt x="1144578" y="154415"/>
                      <a:pt x="1156185" y="152086"/>
                    </a:cubicBezTo>
                    <a:close/>
                    <a:moveTo>
                      <a:pt x="747333" y="177040"/>
                    </a:moveTo>
                    <a:cubicBezTo>
                      <a:pt x="757073" y="174774"/>
                      <a:pt x="755721" y="229000"/>
                      <a:pt x="760322" y="242557"/>
                    </a:cubicBezTo>
                    <a:cubicBezTo>
                      <a:pt x="764925" y="256113"/>
                      <a:pt x="769931" y="252418"/>
                      <a:pt x="774946" y="258381"/>
                    </a:cubicBezTo>
                    <a:cubicBezTo>
                      <a:pt x="779961" y="264344"/>
                      <a:pt x="791106" y="273041"/>
                      <a:pt x="790411" y="278333"/>
                    </a:cubicBezTo>
                    <a:cubicBezTo>
                      <a:pt x="789716" y="283624"/>
                      <a:pt x="781502" y="291940"/>
                      <a:pt x="770773" y="290127"/>
                    </a:cubicBezTo>
                    <a:cubicBezTo>
                      <a:pt x="760044" y="288316"/>
                      <a:pt x="762106" y="290929"/>
                      <a:pt x="751135" y="302497"/>
                    </a:cubicBezTo>
                    <a:cubicBezTo>
                      <a:pt x="740163" y="314065"/>
                      <a:pt x="714775" y="372857"/>
                      <a:pt x="704943" y="359537"/>
                    </a:cubicBezTo>
                    <a:cubicBezTo>
                      <a:pt x="695110" y="346218"/>
                      <a:pt x="728206" y="286571"/>
                      <a:pt x="735271" y="256155"/>
                    </a:cubicBezTo>
                    <a:cubicBezTo>
                      <a:pt x="742336" y="225738"/>
                      <a:pt x="737593" y="179306"/>
                      <a:pt x="747333" y="177040"/>
                    </a:cubicBezTo>
                    <a:close/>
                    <a:moveTo>
                      <a:pt x="2064654" y="84380"/>
                    </a:moveTo>
                    <a:lnTo>
                      <a:pt x="2093341" y="89464"/>
                    </a:lnTo>
                    <a:lnTo>
                      <a:pt x="2092163" y="90601"/>
                    </a:lnTo>
                    <a:cubicBezTo>
                      <a:pt x="2079782" y="101978"/>
                      <a:pt x="2067598" y="110912"/>
                      <a:pt x="2060795" y="105678"/>
                    </a:cubicBezTo>
                    <a:cubicBezTo>
                      <a:pt x="2057393" y="103062"/>
                      <a:pt x="2057704" y="98170"/>
                      <a:pt x="2060237" y="91931"/>
                    </a:cubicBezTo>
                    <a:close/>
                    <a:moveTo>
                      <a:pt x="1118675" y="145129"/>
                    </a:moveTo>
                    <a:cubicBezTo>
                      <a:pt x="1130353" y="143188"/>
                      <a:pt x="1128731" y="189643"/>
                      <a:pt x="1134250" y="201258"/>
                    </a:cubicBezTo>
                    <a:cubicBezTo>
                      <a:pt x="1139768" y="212871"/>
                      <a:pt x="1145771" y="209706"/>
                      <a:pt x="1151784" y="214814"/>
                    </a:cubicBezTo>
                    <a:cubicBezTo>
                      <a:pt x="1157797" y="219923"/>
                      <a:pt x="1171161" y="227373"/>
                      <a:pt x="1170327" y="231906"/>
                    </a:cubicBezTo>
                    <a:cubicBezTo>
                      <a:pt x="1169493" y="236439"/>
                      <a:pt x="1159645" y="243563"/>
                      <a:pt x="1146780" y="242010"/>
                    </a:cubicBezTo>
                    <a:cubicBezTo>
                      <a:pt x="1133916" y="240458"/>
                      <a:pt x="1136388" y="242698"/>
                      <a:pt x="1123233" y="252607"/>
                    </a:cubicBezTo>
                    <a:cubicBezTo>
                      <a:pt x="1110077" y="262518"/>
                      <a:pt x="1079636" y="312884"/>
                      <a:pt x="1067847" y="301473"/>
                    </a:cubicBezTo>
                    <a:cubicBezTo>
                      <a:pt x="1056057" y="290063"/>
                      <a:pt x="1095741" y="238964"/>
                      <a:pt x="1104212" y="212906"/>
                    </a:cubicBezTo>
                    <a:cubicBezTo>
                      <a:pt x="1112683" y="186848"/>
                      <a:pt x="1106996" y="147071"/>
                      <a:pt x="1118675" y="145129"/>
                    </a:cubicBezTo>
                    <a:close/>
                    <a:moveTo>
                      <a:pt x="517394" y="185160"/>
                    </a:moveTo>
                    <a:cubicBezTo>
                      <a:pt x="527074" y="182440"/>
                      <a:pt x="529218" y="198748"/>
                      <a:pt x="529218" y="215510"/>
                    </a:cubicBezTo>
                    <a:cubicBezTo>
                      <a:pt x="529218" y="232273"/>
                      <a:pt x="524754" y="245861"/>
                      <a:pt x="519248" y="245861"/>
                    </a:cubicBezTo>
                    <a:cubicBezTo>
                      <a:pt x="513742" y="245861"/>
                      <a:pt x="509587" y="225627"/>
                      <a:pt x="509278" y="215510"/>
                    </a:cubicBezTo>
                    <a:cubicBezTo>
                      <a:pt x="508969" y="205393"/>
                      <a:pt x="507713" y="187878"/>
                      <a:pt x="517394" y="185160"/>
                    </a:cubicBezTo>
                    <a:close/>
                    <a:moveTo>
                      <a:pt x="900831" y="152085"/>
                    </a:moveTo>
                    <a:cubicBezTo>
                      <a:pt x="912438" y="149756"/>
                      <a:pt x="915010" y="163727"/>
                      <a:pt x="915010" y="178087"/>
                    </a:cubicBezTo>
                    <a:cubicBezTo>
                      <a:pt x="915010" y="192447"/>
                      <a:pt x="909658" y="204088"/>
                      <a:pt x="903056" y="204088"/>
                    </a:cubicBezTo>
                    <a:cubicBezTo>
                      <a:pt x="896453" y="204087"/>
                      <a:pt x="891472" y="186754"/>
                      <a:pt x="891101" y="178087"/>
                    </a:cubicBezTo>
                    <a:cubicBezTo>
                      <a:pt x="890730" y="169419"/>
                      <a:pt x="889225" y="154415"/>
                      <a:pt x="900831" y="152085"/>
                    </a:cubicBezTo>
                    <a:close/>
                    <a:moveTo>
                      <a:pt x="2008692" y="74462"/>
                    </a:moveTo>
                    <a:lnTo>
                      <a:pt x="2022169" y="76851"/>
                    </a:lnTo>
                    <a:lnTo>
                      <a:pt x="2022900" y="96408"/>
                    </a:lnTo>
                    <a:cubicBezTo>
                      <a:pt x="2018818" y="110045"/>
                      <a:pt x="2011885" y="126928"/>
                      <a:pt x="2006958" y="146966"/>
                    </a:cubicBezTo>
                    <a:cubicBezTo>
                      <a:pt x="1997105" y="187043"/>
                      <a:pt x="1971234" y="201304"/>
                      <a:pt x="1966118" y="184005"/>
                    </a:cubicBezTo>
                    <a:cubicBezTo>
                      <a:pt x="1961002" y="166709"/>
                      <a:pt x="1980143" y="152055"/>
                      <a:pt x="1989413" y="132276"/>
                    </a:cubicBezTo>
                    <a:cubicBezTo>
                      <a:pt x="1993469" y="123623"/>
                      <a:pt x="1997683" y="107030"/>
                      <a:pt x="2002226" y="92280"/>
                    </a:cubicBezTo>
                    <a:close/>
                    <a:moveTo>
                      <a:pt x="486110" y="177040"/>
                    </a:moveTo>
                    <a:cubicBezTo>
                      <a:pt x="495850" y="174774"/>
                      <a:pt x="494497" y="229001"/>
                      <a:pt x="499100" y="242557"/>
                    </a:cubicBezTo>
                    <a:cubicBezTo>
                      <a:pt x="503702" y="256113"/>
                      <a:pt x="508709" y="252418"/>
                      <a:pt x="513724" y="258381"/>
                    </a:cubicBezTo>
                    <a:cubicBezTo>
                      <a:pt x="518738" y="264344"/>
                      <a:pt x="529883" y="273041"/>
                      <a:pt x="529188" y="278333"/>
                    </a:cubicBezTo>
                    <a:cubicBezTo>
                      <a:pt x="528492" y="283624"/>
                      <a:pt x="520279" y="291940"/>
                      <a:pt x="509550" y="290128"/>
                    </a:cubicBezTo>
                    <a:cubicBezTo>
                      <a:pt x="498822" y="288316"/>
                      <a:pt x="500884" y="290929"/>
                      <a:pt x="489912" y="302497"/>
                    </a:cubicBezTo>
                    <a:cubicBezTo>
                      <a:pt x="478940" y="314065"/>
                      <a:pt x="453553" y="372857"/>
                      <a:pt x="443720" y="359537"/>
                    </a:cubicBezTo>
                    <a:cubicBezTo>
                      <a:pt x="433887" y="346218"/>
                      <a:pt x="466983" y="286571"/>
                      <a:pt x="474048" y="256154"/>
                    </a:cubicBezTo>
                    <a:cubicBezTo>
                      <a:pt x="481114" y="225738"/>
                      <a:pt x="476371" y="179306"/>
                      <a:pt x="486110" y="177040"/>
                    </a:cubicBezTo>
                    <a:close/>
                    <a:moveTo>
                      <a:pt x="863321" y="145129"/>
                    </a:moveTo>
                    <a:cubicBezTo>
                      <a:pt x="875000" y="143188"/>
                      <a:pt x="873378" y="189644"/>
                      <a:pt x="878896" y="201258"/>
                    </a:cubicBezTo>
                    <a:cubicBezTo>
                      <a:pt x="884415" y="212871"/>
                      <a:pt x="890418" y="209706"/>
                      <a:pt x="896430" y="214814"/>
                    </a:cubicBezTo>
                    <a:cubicBezTo>
                      <a:pt x="902444" y="219922"/>
                      <a:pt x="915807" y="227374"/>
                      <a:pt x="914973" y="231906"/>
                    </a:cubicBezTo>
                    <a:cubicBezTo>
                      <a:pt x="914140" y="236439"/>
                      <a:pt x="904291" y="243563"/>
                      <a:pt x="891427" y="242010"/>
                    </a:cubicBezTo>
                    <a:cubicBezTo>
                      <a:pt x="878562" y="240458"/>
                      <a:pt x="881035" y="242698"/>
                      <a:pt x="867879" y="252607"/>
                    </a:cubicBezTo>
                    <a:cubicBezTo>
                      <a:pt x="854724" y="262518"/>
                      <a:pt x="824283" y="312884"/>
                      <a:pt x="812493" y="301473"/>
                    </a:cubicBezTo>
                    <a:cubicBezTo>
                      <a:pt x="800704" y="290063"/>
                      <a:pt x="840387" y="238964"/>
                      <a:pt x="848858" y="212906"/>
                    </a:cubicBezTo>
                    <a:cubicBezTo>
                      <a:pt x="857330" y="186848"/>
                      <a:pt x="851643" y="147070"/>
                      <a:pt x="863321" y="145129"/>
                    </a:cubicBezTo>
                    <a:close/>
                    <a:moveTo>
                      <a:pt x="262041" y="185159"/>
                    </a:moveTo>
                    <a:cubicBezTo>
                      <a:pt x="271721" y="182440"/>
                      <a:pt x="273865" y="198748"/>
                      <a:pt x="273865" y="215510"/>
                    </a:cubicBezTo>
                    <a:cubicBezTo>
                      <a:pt x="273865" y="232273"/>
                      <a:pt x="269402" y="245861"/>
                      <a:pt x="263896" y="245861"/>
                    </a:cubicBezTo>
                    <a:cubicBezTo>
                      <a:pt x="258389" y="245861"/>
                      <a:pt x="254235" y="225627"/>
                      <a:pt x="253925" y="215510"/>
                    </a:cubicBezTo>
                    <a:cubicBezTo>
                      <a:pt x="253616" y="205393"/>
                      <a:pt x="252361" y="187879"/>
                      <a:pt x="262041" y="185159"/>
                    </a:cubicBezTo>
                    <a:close/>
                    <a:moveTo>
                      <a:pt x="1954590" y="64874"/>
                    </a:moveTo>
                    <a:lnTo>
                      <a:pt x="1984944" y="70253"/>
                    </a:lnTo>
                    <a:lnTo>
                      <a:pt x="1970544" y="93349"/>
                    </a:lnTo>
                    <a:cubicBezTo>
                      <a:pt x="1960218" y="109124"/>
                      <a:pt x="1950056" y="121510"/>
                      <a:pt x="1944383" y="114254"/>
                    </a:cubicBezTo>
                    <a:cubicBezTo>
                      <a:pt x="1938709" y="106999"/>
                      <a:pt x="1945420" y="87124"/>
                      <a:pt x="1954570" y="64922"/>
                    </a:cubicBezTo>
                    <a:close/>
                    <a:moveTo>
                      <a:pt x="1886655" y="68963"/>
                    </a:moveTo>
                    <a:cubicBezTo>
                      <a:pt x="1888494" y="68700"/>
                      <a:pt x="1890383" y="69123"/>
                      <a:pt x="1892323" y="70393"/>
                    </a:cubicBezTo>
                    <a:cubicBezTo>
                      <a:pt x="1907856" y="80563"/>
                      <a:pt x="1886415" y="100367"/>
                      <a:pt x="1874602" y="129273"/>
                    </a:cubicBezTo>
                    <a:cubicBezTo>
                      <a:pt x="1862788" y="158178"/>
                      <a:pt x="1831767" y="168464"/>
                      <a:pt x="1825633" y="155988"/>
                    </a:cubicBezTo>
                    <a:cubicBezTo>
                      <a:pt x="1819499" y="143512"/>
                      <a:pt x="1842450" y="132943"/>
                      <a:pt x="1853565" y="118677"/>
                    </a:cubicBezTo>
                    <a:cubicBezTo>
                      <a:pt x="1863290" y="106195"/>
                      <a:pt x="1873779" y="70804"/>
                      <a:pt x="1886655" y="68963"/>
                    </a:cubicBezTo>
                    <a:close/>
                    <a:moveTo>
                      <a:pt x="645479" y="152085"/>
                    </a:moveTo>
                    <a:cubicBezTo>
                      <a:pt x="657085" y="149756"/>
                      <a:pt x="659657" y="163727"/>
                      <a:pt x="659657" y="178087"/>
                    </a:cubicBezTo>
                    <a:cubicBezTo>
                      <a:pt x="659657" y="192446"/>
                      <a:pt x="654305" y="204088"/>
                      <a:pt x="647703" y="204087"/>
                    </a:cubicBezTo>
                    <a:cubicBezTo>
                      <a:pt x="641101" y="204087"/>
                      <a:pt x="636119" y="186754"/>
                      <a:pt x="635748" y="178087"/>
                    </a:cubicBezTo>
                    <a:cubicBezTo>
                      <a:pt x="635377" y="169419"/>
                      <a:pt x="633872" y="154415"/>
                      <a:pt x="645479" y="152085"/>
                    </a:cubicBezTo>
                    <a:close/>
                    <a:moveTo>
                      <a:pt x="230757" y="177040"/>
                    </a:moveTo>
                    <a:cubicBezTo>
                      <a:pt x="240497" y="174774"/>
                      <a:pt x="239144" y="229000"/>
                      <a:pt x="243747" y="242557"/>
                    </a:cubicBezTo>
                    <a:cubicBezTo>
                      <a:pt x="248349" y="256113"/>
                      <a:pt x="253356" y="252418"/>
                      <a:pt x="258370" y="258381"/>
                    </a:cubicBezTo>
                    <a:cubicBezTo>
                      <a:pt x="263385" y="264344"/>
                      <a:pt x="274531" y="273042"/>
                      <a:pt x="273835" y="278333"/>
                    </a:cubicBezTo>
                    <a:cubicBezTo>
                      <a:pt x="273140" y="283624"/>
                      <a:pt x="264926" y="291940"/>
                      <a:pt x="254197" y="290127"/>
                    </a:cubicBezTo>
                    <a:cubicBezTo>
                      <a:pt x="243468" y="288316"/>
                      <a:pt x="245530" y="290929"/>
                      <a:pt x="234558" y="302496"/>
                    </a:cubicBezTo>
                    <a:cubicBezTo>
                      <a:pt x="223587" y="314065"/>
                      <a:pt x="198200" y="372857"/>
                      <a:pt x="188367" y="359537"/>
                    </a:cubicBezTo>
                    <a:cubicBezTo>
                      <a:pt x="178535" y="346218"/>
                      <a:pt x="211630" y="286571"/>
                      <a:pt x="218695" y="256155"/>
                    </a:cubicBezTo>
                    <a:cubicBezTo>
                      <a:pt x="225760" y="225738"/>
                      <a:pt x="221017" y="179306"/>
                      <a:pt x="230757" y="177040"/>
                    </a:cubicBezTo>
                    <a:close/>
                    <a:moveTo>
                      <a:pt x="607969" y="145129"/>
                    </a:moveTo>
                    <a:cubicBezTo>
                      <a:pt x="619647" y="143188"/>
                      <a:pt x="618025" y="189644"/>
                      <a:pt x="623544" y="201258"/>
                    </a:cubicBezTo>
                    <a:cubicBezTo>
                      <a:pt x="629061" y="212871"/>
                      <a:pt x="635065" y="209706"/>
                      <a:pt x="641078" y="214814"/>
                    </a:cubicBezTo>
                    <a:cubicBezTo>
                      <a:pt x="647091" y="219922"/>
                      <a:pt x="660455" y="227374"/>
                      <a:pt x="659621" y="231906"/>
                    </a:cubicBezTo>
                    <a:cubicBezTo>
                      <a:pt x="658787" y="236439"/>
                      <a:pt x="648939" y="243563"/>
                      <a:pt x="636074" y="242011"/>
                    </a:cubicBezTo>
                    <a:cubicBezTo>
                      <a:pt x="623209" y="240458"/>
                      <a:pt x="625682" y="242697"/>
                      <a:pt x="612527" y="252607"/>
                    </a:cubicBezTo>
                    <a:cubicBezTo>
                      <a:pt x="599371" y="262518"/>
                      <a:pt x="568930" y="312884"/>
                      <a:pt x="557141" y="301473"/>
                    </a:cubicBezTo>
                    <a:cubicBezTo>
                      <a:pt x="545351" y="290064"/>
                      <a:pt x="585034" y="238964"/>
                      <a:pt x="593506" y="212906"/>
                    </a:cubicBezTo>
                    <a:cubicBezTo>
                      <a:pt x="601977" y="186849"/>
                      <a:pt x="596290" y="147070"/>
                      <a:pt x="607969" y="145129"/>
                    </a:cubicBezTo>
                    <a:close/>
                    <a:moveTo>
                      <a:pt x="1761657" y="63350"/>
                    </a:moveTo>
                    <a:cubicBezTo>
                      <a:pt x="1763191" y="62985"/>
                      <a:pt x="1764766" y="63571"/>
                      <a:pt x="1766384" y="65333"/>
                    </a:cubicBezTo>
                    <a:cubicBezTo>
                      <a:pt x="1779339" y="79433"/>
                      <a:pt x="1761457" y="106890"/>
                      <a:pt x="1751605" y="146966"/>
                    </a:cubicBezTo>
                    <a:cubicBezTo>
                      <a:pt x="1741752" y="187043"/>
                      <a:pt x="1715880" y="201304"/>
                      <a:pt x="1710765" y="184006"/>
                    </a:cubicBezTo>
                    <a:cubicBezTo>
                      <a:pt x="1705649" y="166709"/>
                      <a:pt x="1724789" y="152055"/>
                      <a:pt x="1734060" y="132277"/>
                    </a:cubicBezTo>
                    <a:cubicBezTo>
                      <a:pt x="1742171" y="114970"/>
                      <a:pt x="1750918" y="65901"/>
                      <a:pt x="1761657" y="63350"/>
                    </a:cubicBezTo>
                    <a:close/>
                    <a:moveTo>
                      <a:pt x="1631302" y="68964"/>
                    </a:moveTo>
                    <a:cubicBezTo>
                      <a:pt x="1633141" y="68700"/>
                      <a:pt x="1635029" y="69123"/>
                      <a:pt x="1636970" y="70393"/>
                    </a:cubicBezTo>
                    <a:cubicBezTo>
                      <a:pt x="1652503" y="80563"/>
                      <a:pt x="1631062" y="100367"/>
                      <a:pt x="1619249" y="129272"/>
                    </a:cubicBezTo>
                    <a:cubicBezTo>
                      <a:pt x="1607435" y="158178"/>
                      <a:pt x="1576414" y="168464"/>
                      <a:pt x="1570280" y="155988"/>
                    </a:cubicBezTo>
                    <a:cubicBezTo>
                      <a:pt x="1564145" y="143512"/>
                      <a:pt x="1587096" y="132943"/>
                      <a:pt x="1598211" y="118677"/>
                    </a:cubicBezTo>
                    <a:cubicBezTo>
                      <a:pt x="1607937" y="106195"/>
                      <a:pt x="1618425" y="70804"/>
                      <a:pt x="1631302" y="68964"/>
                    </a:cubicBezTo>
                    <a:close/>
                    <a:moveTo>
                      <a:pt x="384256" y="152085"/>
                    </a:moveTo>
                    <a:cubicBezTo>
                      <a:pt x="395863" y="149756"/>
                      <a:pt x="398435" y="163727"/>
                      <a:pt x="398435" y="178087"/>
                    </a:cubicBezTo>
                    <a:cubicBezTo>
                      <a:pt x="398435" y="192446"/>
                      <a:pt x="393082" y="204088"/>
                      <a:pt x="386480" y="204087"/>
                    </a:cubicBezTo>
                    <a:cubicBezTo>
                      <a:pt x="379878" y="204087"/>
                      <a:pt x="374896" y="186754"/>
                      <a:pt x="374526" y="178087"/>
                    </a:cubicBezTo>
                    <a:cubicBezTo>
                      <a:pt x="374155" y="169419"/>
                      <a:pt x="372649" y="154415"/>
                      <a:pt x="384256" y="152085"/>
                    </a:cubicBezTo>
                    <a:close/>
                    <a:moveTo>
                      <a:pt x="346746" y="145129"/>
                    </a:moveTo>
                    <a:cubicBezTo>
                      <a:pt x="358424" y="143188"/>
                      <a:pt x="356803" y="189644"/>
                      <a:pt x="362321" y="201258"/>
                    </a:cubicBezTo>
                    <a:cubicBezTo>
                      <a:pt x="367839" y="212871"/>
                      <a:pt x="373842" y="209706"/>
                      <a:pt x="379855" y="214814"/>
                    </a:cubicBezTo>
                    <a:cubicBezTo>
                      <a:pt x="385868" y="219922"/>
                      <a:pt x="399232" y="227374"/>
                      <a:pt x="398398" y="231906"/>
                    </a:cubicBezTo>
                    <a:cubicBezTo>
                      <a:pt x="397564" y="236439"/>
                      <a:pt x="387716" y="243563"/>
                      <a:pt x="374852" y="242011"/>
                    </a:cubicBezTo>
                    <a:cubicBezTo>
                      <a:pt x="361987" y="240458"/>
                      <a:pt x="364460" y="242698"/>
                      <a:pt x="351304" y="252607"/>
                    </a:cubicBezTo>
                    <a:cubicBezTo>
                      <a:pt x="338149" y="262518"/>
                      <a:pt x="307708" y="312884"/>
                      <a:pt x="295918" y="301473"/>
                    </a:cubicBezTo>
                    <a:cubicBezTo>
                      <a:pt x="284128" y="290063"/>
                      <a:pt x="323812" y="238964"/>
                      <a:pt x="332283" y="212906"/>
                    </a:cubicBezTo>
                    <a:cubicBezTo>
                      <a:pt x="340754" y="186849"/>
                      <a:pt x="335068" y="147070"/>
                      <a:pt x="346746" y="145129"/>
                    </a:cubicBezTo>
                    <a:close/>
                    <a:moveTo>
                      <a:pt x="1830624" y="42903"/>
                    </a:moveTo>
                    <a:lnTo>
                      <a:pt x="1880849" y="51805"/>
                    </a:lnTo>
                    <a:lnTo>
                      <a:pt x="1877205" y="52053"/>
                    </a:lnTo>
                    <a:cubicBezTo>
                      <a:pt x="1874164" y="53525"/>
                      <a:pt x="1871082" y="56311"/>
                      <a:pt x="1863491" y="60856"/>
                    </a:cubicBezTo>
                    <a:cubicBezTo>
                      <a:pt x="1848308" y="69946"/>
                      <a:pt x="1813178" y="116144"/>
                      <a:pt x="1799572" y="105678"/>
                    </a:cubicBezTo>
                    <a:cubicBezTo>
                      <a:pt x="1789367" y="97829"/>
                      <a:pt x="1812576" y="69501"/>
                      <a:pt x="1828944" y="45745"/>
                    </a:cubicBezTo>
                    <a:close/>
                    <a:moveTo>
                      <a:pt x="1506304" y="63350"/>
                    </a:moveTo>
                    <a:cubicBezTo>
                      <a:pt x="1507837" y="62985"/>
                      <a:pt x="1509412" y="63571"/>
                      <a:pt x="1511031" y="65333"/>
                    </a:cubicBezTo>
                    <a:cubicBezTo>
                      <a:pt x="1523985" y="79433"/>
                      <a:pt x="1506104" y="106890"/>
                      <a:pt x="1496252" y="146966"/>
                    </a:cubicBezTo>
                    <a:cubicBezTo>
                      <a:pt x="1486399" y="187043"/>
                      <a:pt x="1460527" y="201304"/>
                      <a:pt x="1455411" y="184006"/>
                    </a:cubicBezTo>
                    <a:cubicBezTo>
                      <a:pt x="1450295" y="166709"/>
                      <a:pt x="1469436" y="152055"/>
                      <a:pt x="1478706" y="132277"/>
                    </a:cubicBezTo>
                    <a:cubicBezTo>
                      <a:pt x="1486817" y="114970"/>
                      <a:pt x="1495565" y="65901"/>
                      <a:pt x="1506304" y="63350"/>
                    </a:cubicBezTo>
                    <a:close/>
                    <a:moveTo>
                      <a:pt x="1375948" y="68964"/>
                    </a:moveTo>
                    <a:cubicBezTo>
                      <a:pt x="1377787" y="68700"/>
                      <a:pt x="1379676" y="69123"/>
                      <a:pt x="1381617" y="70393"/>
                    </a:cubicBezTo>
                    <a:cubicBezTo>
                      <a:pt x="1397150" y="80563"/>
                      <a:pt x="1375709" y="100367"/>
                      <a:pt x="1363896" y="129273"/>
                    </a:cubicBezTo>
                    <a:cubicBezTo>
                      <a:pt x="1352082" y="158178"/>
                      <a:pt x="1321060" y="168464"/>
                      <a:pt x="1314926" y="155988"/>
                    </a:cubicBezTo>
                    <a:cubicBezTo>
                      <a:pt x="1308792" y="143512"/>
                      <a:pt x="1331743" y="132943"/>
                      <a:pt x="1342858" y="118677"/>
                    </a:cubicBezTo>
                    <a:cubicBezTo>
                      <a:pt x="1352583" y="106195"/>
                      <a:pt x="1363072" y="70804"/>
                      <a:pt x="1375948" y="68964"/>
                    </a:cubicBezTo>
                    <a:close/>
                    <a:moveTo>
                      <a:pt x="128903" y="152085"/>
                    </a:moveTo>
                    <a:cubicBezTo>
                      <a:pt x="140510" y="149756"/>
                      <a:pt x="143082" y="163727"/>
                      <a:pt x="143082" y="178087"/>
                    </a:cubicBezTo>
                    <a:cubicBezTo>
                      <a:pt x="143082" y="192446"/>
                      <a:pt x="137730" y="204087"/>
                      <a:pt x="131127" y="204087"/>
                    </a:cubicBezTo>
                    <a:cubicBezTo>
                      <a:pt x="124525" y="204087"/>
                      <a:pt x="119544" y="186754"/>
                      <a:pt x="119172" y="178087"/>
                    </a:cubicBezTo>
                    <a:cubicBezTo>
                      <a:pt x="118802" y="169419"/>
                      <a:pt x="117296" y="154415"/>
                      <a:pt x="128903" y="152085"/>
                    </a:cubicBezTo>
                    <a:close/>
                    <a:moveTo>
                      <a:pt x="91393" y="145129"/>
                    </a:moveTo>
                    <a:cubicBezTo>
                      <a:pt x="103071" y="143188"/>
                      <a:pt x="101450" y="189644"/>
                      <a:pt x="106968" y="201257"/>
                    </a:cubicBezTo>
                    <a:cubicBezTo>
                      <a:pt x="112486" y="212871"/>
                      <a:pt x="118490" y="209706"/>
                      <a:pt x="124502" y="214814"/>
                    </a:cubicBezTo>
                    <a:cubicBezTo>
                      <a:pt x="130515" y="219923"/>
                      <a:pt x="143879" y="227374"/>
                      <a:pt x="143045" y="231907"/>
                    </a:cubicBezTo>
                    <a:cubicBezTo>
                      <a:pt x="142211" y="236439"/>
                      <a:pt x="132363" y="243564"/>
                      <a:pt x="119499" y="242011"/>
                    </a:cubicBezTo>
                    <a:cubicBezTo>
                      <a:pt x="106634" y="240458"/>
                      <a:pt x="109107" y="242697"/>
                      <a:pt x="95951" y="252607"/>
                    </a:cubicBezTo>
                    <a:cubicBezTo>
                      <a:pt x="82795" y="262518"/>
                      <a:pt x="52355" y="312884"/>
                      <a:pt x="40565" y="301473"/>
                    </a:cubicBezTo>
                    <a:cubicBezTo>
                      <a:pt x="28775" y="290064"/>
                      <a:pt x="68459" y="238964"/>
                      <a:pt x="76930" y="212906"/>
                    </a:cubicBezTo>
                    <a:cubicBezTo>
                      <a:pt x="85401" y="186849"/>
                      <a:pt x="79715" y="147071"/>
                      <a:pt x="91393" y="145129"/>
                    </a:cubicBezTo>
                    <a:close/>
                    <a:moveTo>
                      <a:pt x="1245081" y="63350"/>
                    </a:moveTo>
                    <a:cubicBezTo>
                      <a:pt x="1246614" y="62985"/>
                      <a:pt x="1248189" y="63571"/>
                      <a:pt x="1249808" y="65333"/>
                    </a:cubicBezTo>
                    <a:cubicBezTo>
                      <a:pt x="1262763" y="79433"/>
                      <a:pt x="1244881" y="106890"/>
                      <a:pt x="1235029" y="146966"/>
                    </a:cubicBezTo>
                    <a:cubicBezTo>
                      <a:pt x="1225176" y="187043"/>
                      <a:pt x="1199304" y="201304"/>
                      <a:pt x="1194188" y="184006"/>
                    </a:cubicBezTo>
                    <a:cubicBezTo>
                      <a:pt x="1189073" y="166709"/>
                      <a:pt x="1208213" y="152055"/>
                      <a:pt x="1217484" y="132277"/>
                    </a:cubicBezTo>
                    <a:cubicBezTo>
                      <a:pt x="1225595" y="114970"/>
                      <a:pt x="1234342" y="65901"/>
                      <a:pt x="1245081" y="63350"/>
                    </a:cubicBezTo>
                    <a:close/>
                    <a:moveTo>
                      <a:pt x="1713815" y="30343"/>
                    </a:moveTo>
                    <a:lnTo>
                      <a:pt x="1775917" y="36179"/>
                    </a:lnTo>
                    <a:lnTo>
                      <a:pt x="1765002" y="38632"/>
                    </a:lnTo>
                    <a:cubicBezTo>
                      <a:pt x="1752620" y="36658"/>
                      <a:pt x="1755000" y="39506"/>
                      <a:pt x="1742338" y="52108"/>
                    </a:cubicBezTo>
                    <a:cubicBezTo>
                      <a:pt x="1729676" y="64713"/>
                      <a:pt x="1700377" y="128765"/>
                      <a:pt x="1689029" y="114254"/>
                    </a:cubicBezTo>
                    <a:cubicBezTo>
                      <a:pt x="1680518" y="103371"/>
                      <a:pt x="1699875" y="64096"/>
                      <a:pt x="1713525" y="31158"/>
                    </a:cubicBezTo>
                    <a:close/>
                    <a:moveTo>
                      <a:pt x="1114726" y="68964"/>
                    </a:moveTo>
                    <a:cubicBezTo>
                      <a:pt x="1116565" y="68700"/>
                      <a:pt x="1118453" y="69123"/>
                      <a:pt x="1120394" y="70393"/>
                    </a:cubicBezTo>
                    <a:cubicBezTo>
                      <a:pt x="1135927" y="80563"/>
                      <a:pt x="1114486" y="100367"/>
                      <a:pt x="1102673" y="129272"/>
                    </a:cubicBezTo>
                    <a:cubicBezTo>
                      <a:pt x="1090859" y="158178"/>
                      <a:pt x="1059837" y="168464"/>
                      <a:pt x="1053703" y="155988"/>
                    </a:cubicBezTo>
                    <a:cubicBezTo>
                      <a:pt x="1047570" y="143512"/>
                      <a:pt x="1070520" y="132943"/>
                      <a:pt x="1081635" y="118677"/>
                    </a:cubicBezTo>
                    <a:cubicBezTo>
                      <a:pt x="1091361" y="106195"/>
                      <a:pt x="1101849" y="70804"/>
                      <a:pt x="1114726" y="68964"/>
                    </a:cubicBezTo>
                    <a:close/>
                    <a:moveTo>
                      <a:pt x="989727" y="63349"/>
                    </a:moveTo>
                    <a:cubicBezTo>
                      <a:pt x="991261" y="62985"/>
                      <a:pt x="992836" y="63571"/>
                      <a:pt x="994455" y="65333"/>
                    </a:cubicBezTo>
                    <a:cubicBezTo>
                      <a:pt x="1007409" y="79433"/>
                      <a:pt x="989527" y="106890"/>
                      <a:pt x="979675" y="146966"/>
                    </a:cubicBezTo>
                    <a:cubicBezTo>
                      <a:pt x="969823" y="187043"/>
                      <a:pt x="943951" y="201304"/>
                      <a:pt x="938835" y="184006"/>
                    </a:cubicBezTo>
                    <a:cubicBezTo>
                      <a:pt x="933719" y="166709"/>
                      <a:pt x="952860" y="152055"/>
                      <a:pt x="962130" y="132277"/>
                    </a:cubicBezTo>
                    <a:cubicBezTo>
                      <a:pt x="970241" y="114970"/>
                      <a:pt x="978989" y="65901"/>
                      <a:pt x="989727" y="63349"/>
                    </a:cubicBezTo>
                    <a:close/>
                    <a:moveTo>
                      <a:pt x="859372" y="68964"/>
                    </a:moveTo>
                    <a:cubicBezTo>
                      <a:pt x="861211" y="68700"/>
                      <a:pt x="863100" y="69123"/>
                      <a:pt x="865041" y="70393"/>
                    </a:cubicBezTo>
                    <a:cubicBezTo>
                      <a:pt x="880573" y="80563"/>
                      <a:pt x="859133" y="100367"/>
                      <a:pt x="847319" y="129273"/>
                    </a:cubicBezTo>
                    <a:cubicBezTo>
                      <a:pt x="835506" y="158178"/>
                      <a:pt x="804484" y="168464"/>
                      <a:pt x="798350" y="155988"/>
                    </a:cubicBezTo>
                    <a:cubicBezTo>
                      <a:pt x="792216" y="143512"/>
                      <a:pt x="815167" y="132943"/>
                      <a:pt x="826282" y="118677"/>
                    </a:cubicBezTo>
                    <a:cubicBezTo>
                      <a:pt x="836007" y="106195"/>
                      <a:pt x="846496" y="70804"/>
                      <a:pt x="859372" y="68964"/>
                    </a:cubicBezTo>
                    <a:close/>
                    <a:moveTo>
                      <a:pt x="1587244" y="18448"/>
                    </a:moveTo>
                    <a:lnTo>
                      <a:pt x="1631881" y="22643"/>
                    </a:lnTo>
                    <a:lnTo>
                      <a:pt x="1641087" y="26189"/>
                    </a:lnTo>
                    <a:cubicBezTo>
                      <a:pt x="1648027" y="30875"/>
                      <a:pt x="1663449" y="37710"/>
                      <a:pt x="1662487" y="41867"/>
                    </a:cubicBezTo>
                    <a:cubicBezTo>
                      <a:pt x="1661525" y="46025"/>
                      <a:pt x="1650160" y="52560"/>
                      <a:pt x="1635312" y="51136"/>
                    </a:cubicBezTo>
                    <a:cubicBezTo>
                      <a:pt x="1620466" y="49712"/>
                      <a:pt x="1623320" y="51765"/>
                      <a:pt x="1608138" y="60856"/>
                    </a:cubicBezTo>
                    <a:cubicBezTo>
                      <a:pt x="1592955" y="69947"/>
                      <a:pt x="1557824" y="116145"/>
                      <a:pt x="1544218" y="105678"/>
                    </a:cubicBezTo>
                    <a:cubicBezTo>
                      <a:pt x="1530612" y="95212"/>
                      <a:pt x="1576409" y="48341"/>
                      <a:pt x="1586186" y="24440"/>
                    </a:cubicBezTo>
                    <a:close/>
                    <a:moveTo>
                      <a:pt x="734375" y="63350"/>
                    </a:moveTo>
                    <a:cubicBezTo>
                      <a:pt x="735908" y="62986"/>
                      <a:pt x="737483" y="63570"/>
                      <a:pt x="739102" y="65333"/>
                    </a:cubicBezTo>
                    <a:cubicBezTo>
                      <a:pt x="752057" y="79432"/>
                      <a:pt x="734175" y="106889"/>
                      <a:pt x="724323" y="146967"/>
                    </a:cubicBezTo>
                    <a:cubicBezTo>
                      <a:pt x="714470" y="187043"/>
                      <a:pt x="688598" y="201304"/>
                      <a:pt x="683482" y="184006"/>
                    </a:cubicBezTo>
                    <a:cubicBezTo>
                      <a:pt x="678367" y="166709"/>
                      <a:pt x="697507" y="152055"/>
                      <a:pt x="706778" y="132277"/>
                    </a:cubicBezTo>
                    <a:cubicBezTo>
                      <a:pt x="714889" y="114971"/>
                      <a:pt x="723636" y="65901"/>
                      <a:pt x="734375" y="63350"/>
                    </a:cubicBezTo>
                    <a:close/>
                    <a:moveTo>
                      <a:pt x="604019" y="68964"/>
                    </a:moveTo>
                    <a:cubicBezTo>
                      <a:pt x="605859" y="68701"/>
                      <a:pt x="607746" y="69122"/>
                      <a:pt x="609688" y="70394"/>
                    </a:cubicBezTo>
                    <a:cubicBezTo>
                      <a:pt x="625221" y="80563"/>
                      <a:pt x="603780" y="100367"/>
                      <a:pt x="591967" y="129273"/>
                    </a:cubicBezTo>
                    <a:cubicBezTo>
                      <a:pt x="580153" y="158178"/>
                      <a:pt x="549131" y="168464"/>
                      <a:pt x="542997" y="155988"/>
                    </a:cubicBezTo>
                    <a:cubicBezTo>
                      <a:pt x="536863" y="143511"/>
                      <a:pt x="559814" y="132943"/>
                      <a:pt x="570929" y="118678"/>
                    </a:cubicBezTo>
                    <a:cubicBezTo>
                      <a:pt x="580655" y="106195"/>
                      <a:pt x="591143" y="70804"/>
                      <a:pt x="604019" y="68964"/>
                    </a:cubicBezTo>
                    <a:close/>
                    <a:moveTo>
                      <a:pt x="1466266" y="8400"/>
                    </a:moveTo>
                    <a:lnTo>
                      <a:pt x="1485333" y="8871"/>
                    </a:lnTo>
                    <a:lnTo>
                      <a:pt x="1521194" y="12241"/>
                    </a:lnTo>
                    <a:lnTo>
                      <a:pt x="1532312" y="25782"/>
                    </a:lnTo>
                    <a:cubicBezTo>
                      <a:pt x="1531510" y="31547"/>
                      <a:pt x="1522031" y="40607"/>
                      <a:pt x="1509648" y="38632"/>
                    </a:cubicBezTo>
                    <a:cubicBezTo>
                      <a:pt x="1497267" y="36658"/>
                      <a:pt x="1499647" y="39506"/>
                      <a:pt x="1486984" y="52109"/>
                    </a:cubicBezTo>
                    <a:cubicBezTo>
                      <a:pt x="1474322" y="64713"/>
                      <a:pt x="1445024" y="128765"/>
                      <a:pt x="1433676" y="114254"/>
                    </a:cubicBezTo>
                    <a:cubicBezTo>
                      <a:pt x="1425165" y="103371"/>
                      <a:pt x="1444522" y="64095"/>
                      <a:pt x="1458173" y="31158"/>
                    </a:cubicBezTo>
                    <a:close/>
                    <a:moveTo>
                      <a:pt x="1383488" y="6354"/>
                    </a:moveTo>
                    <a:lnTo>
                      <a:pt x="1403737" y="6854"/>
                    </a:lnTo>
                    <a:lnTo>
                      <a:pt x="1403135" y="9365"/>
                    </a:lnTo>
                    <a:cubicBezTo>
                      <a:pt x="1400638" y="13681"/>
                      <a:pt x="1397190" y="16351"/>
                      <a:pt x="1393380" y="16351"/>
                    </a:cubicBezTo>
                    <a:cubicBezTo>
                      <a:pt x="1389570" y="16351"/>
                      <a:pt x="1386228" y="12376"/>
                      <a:pt x="1383785" y="7407"/>
                    </a:cubicBezTo>
                    <a:close/>
                    <a:moveTo>
                      <a:pt x="1334243" y="5136"/>
                    </a:moveTo>
                    <a:lnTo>
                      <a:pt x="1363274" y="5854"/>
                    </a:lnTo>
                    <a:lnTo>
                      <a:pt x="1365498" y="13754"/>
                    </a:lnTo>
                    <a:cubicBezTo>
                      <a:pt x="1371867" y="24407"/>
                      <a:pt x="1378795" y="21504"/>
                      <a:pt x="1385734" y="26189"/>
                    </a:cubicBezTo>
                    <a:cubicBezTo>
                      <a:pt x="1392673" y="30875"/>
                      <a:pt x="1408096" y="37709"/>
                      <a:pt x="1407134" y="41867"/>
                    </a:cubicBezTo>
                    <a:cubicBezTo>
                      <a:pt x="1406171" y="46025"/>
                      <a:pt x="1394806" y="52560"/>
                      <a:pt x="1379959" y="51136"/>
                    </a:cubicBezTo>
                    <a:cubicBezTo>
                      <a:pt x="1365113" y="49712"/>
                      <a:pt x="1367967" y="51765"/>
                      <a:pt x="1352784" y="60855"/>
                    </a:cubicBezTo>
                    <a:cubicBezTo>
                      <a:pt x="1337601" y="69947"/>
                      <a:pt x="1302471" y="116145"/>
                      <a:pt x="1288865" y="105678"/>
                    </a:cubicBezTo>
                    <a:cubicBezTo>
                      <a:pt x="1275258" y="95212"/>
                      <a:pt x="1321056" y="48341"/>
                      <a:pt x="1330833" y="24440"/>
                    </a:cubicBezTo>
                    <a:close/>
                    <a:moveTo>
                      <a:pt x="473152" y="63350"/>
                    </a:moveTo>
                    <a:cubicBezTo>
                      <a:pt x="474686" y="62986"/>
                      <a:pt x="476260" y="63570"/>
                      <a:pt x="477880" y="65333"/>
                    </a:cubicBezTo>
                    <a:cubicBezTo>
                      <a:pt x="490834" y="79432"/>
                      <a:pt x="472952" y="106889"/>
                      <a:pt x="463100" y="146966"/>
                    </a:cubicBezTo>
                    <a:cubicBezTo>
                      <a:pt x="453247" y="187043"/>
                      <a:pt x="427375" y="201304"/>
                      <a:pt x="422260" y="184006"/>
                    </a:cubicBezTo>
                    <a:cubicBezTo>
                      <a:pt x="417144" y="166709"/>
                      <a:pt x="436285" y="152055"/>
                      <a:pt x="445555" y="132277"/>
                    </a:cubicBezTo>
                    <a:cubicBezTo>
                      <a:pt x="453666" y="114971"/>
                      <a:pt x="462413" y="65901"/>
                      <a:pt x="473152" y="63350"/>
                    </a:cubicBezTo>
                    <a:close/>
                    <a:moveTo>
                      <a:pt x="29027" y="92694"/>
                    </a:moveTo>
                    <a:lnTo>
                      <a:pt x="13953" y="104369"/>
                    </a:lnTo>
                    <a:cubicBezTo>
                      <a:pt x="8509" y="107370"/>
                      <a:pt x="3762" y="108295"/>
                      <a:pt x="361" y="105679"/>
                    </a:cubicBezTo>
                    <a:lnTo>
                      <a:pt x="0" y="96801"/>
                    </a:lnTo>
                    <a:lnTo>
                      <a:pt x="5887" y="95749"/>
                    </a:lnTo>
                    <a:close/>
                    <a:moveTo>
                      <a:pt x="342797" y="68964"/>
                    </a:moveTo>
                    <a:cubicBezTo>
                      <a:pt x="344636" y="68701"/>
                      <a:pt x="346524" y="69122"/>
                      <a:pt x="348465" y="70393"/>
                    </a:cubicBezTo>
                    <a:cubicBezTo>
                      <a:pt x="363998" y="80563"/>
                      <a:pt x="342557" y="100367"/>
                      <a:pt x="330744" y="129273"/>
                    </a:cubicBezTo>
                    <a:cubicBezTo>
                      <a:pt x="318931" y="158178"/>
                      <a:pt x="287909" y="168464"/>
                      <a:pt x="281775" y="155988"/>
                    </a:cubicBezTo>
                    <a:cubicBezTo>
                      <a:pt x="275640" y="143512"/>
                      <a:pt x="298592" y="132943"/>
                      <a:pt x="309707" y="118677"/>
                    </a:cubicBezTo>
                    <a:cubicBezTo>
                      <a:pt x="319432" y="106195"/>
                      <a:pt x="329920" y="70804"/>
                      <a:pt x="342797" y="68964"/>
                    </a:cubicBezTo>
                    <a:close/>
                    <a:moveTo>
                      <a:pt x="93966" y="84118"/>
                    </a:moveTo>
                    <a:lnTo>
                      <a:pt x="94507" y="92807"/>
                    </a:lnTo>
                    <a:cubicBezTo>
                      <a:pt x="89611" y="102642"/>
                      <a:pt x="81298" y="114820"/>
                      <a:pt x="75391" y="129273"/>
                    </a:cubicBezTo>
                    <a:cubicBezTo>
                      <a:pt x="63578" y="158178"/>
                      <a:pt x="32556" y="168464"/>
                      <a:pt x="26422" y="155988"/>
                    </a:cubicBezTo>
                    <a:cubicBezTo>
                      <a:pt x="20288" y="143511"/>
                      <a:pt x="43239" y="132943"/>
                      <a:pt x="54353" y="118678"/>
                    </a:cubicBezTo>
                    <a:cubicBezTo>
                      <a:pt x="59216" y="112436"/>
                      <a:pt x="64270" y="100468"/>
                      <a:pt x="69717" y="89830"/>
                    </a:cubicBezTo>
                    <a:lnTo>
                      <a:pt x="71362" y="87103"/>
                    </a:lnTo>
                    <a:close/>
                    <a:moveTo>
                      <a:pt x="1207319" y="1999"/>
                    </a:moveTo>
                    <a:lnTo>
                      <a:pt x="1251760" y="3097"/>
                    </a:lnTo>
                    <a:lnTo>
                      <a:pt x="1253242" y="4046"/>
                    </a:lnTo>
                    <a:cubicBezTo>
                      <a:pt x="1259030" y="10541"/>
                      <a:pt x="1271892" y="20018"/>
                      <a:pt x="1271090" y="25783"/>
                    </a:cubicBezTo>
                    <a:cubicBezTo>
                      <a:pt x="1270287" y="31547"/>
                      <a:pt x="1260808" y="40607"/>
                      <a:pt x="1248426" y="38632"/>
                    </a:cubicBezTo>
                    <a:cubicBezTo>
                      <a:pt x="1236044" y="36658"/>
                      <a:pt x="1238424" y="39506"/>
                      <a:pt x="1225762" y="52108"/>
                    </a:cubicBezTo>
                    <a:cubicBezTo>
                      <a:pt x="1213099" y="64713"/>
                      <a:pt x="1183801" y="128765"/>
                      <a:pt x="1172453" y="114254"/>
                    </a:cubicBezTo>
                    <a:cubicBezTo>
                      <a:pt x="1163942" y="103371"/>
                      <a:pt x="1183299" y="64096"/>
                      <a:pt x="1196950" y="31158"/>
                    </a:cubicBezTo>
                    <a:close/>
                    <a:moveTo>
                      <a:pt x="184547" y="72156"/>
                    </a:moveTo>
                    <a:lnTo>
                      <a:pt x="171333" y="93350"/>
                    </a:lnTo>
                    <a:cubicBezTo>
                      <a:pt x="161007" y="109124"/>
                      <a:pt x="150845" y="121510"/>
                      <a:pt x="145171" y="114254"/>
                    </a:cubicBezTo>
                    <a:cubicBezTo>
                      <a:pt x="142335" y="110626"/>
                      <a:pt x="142594" y="103844"/>
                      <a:pt x="144706" y="95193"/>
                    </a:cubicBezTo>
                    <a:lnTo>
                      <a:pt x="151266" y="76551"/>
                    </a:lnTo>
                    <a:close/>
                    <a:moveTo>
                      <a:pt x="222594" y="67132"/>
                    </a:moveTo>
                    <a:lnTo>
                      <a:pt x="223689" y="96408"/>
                    </a:lnTo>
                    <a:cubicBezTo>
                      <a:pt x="219607" y="110044"/>
                      <a:pt x="212673" y="126928"/>
                      <a:pt x="207747" y="146967"/>
                    </a:cubicBezTo>
                    <a:cubicBezTo>
                      <a:pt x="197895" y="187043"/>
                      <a:pt x="172022" y="201304"/>
                      <a:pt x="166906" y="184006"/>
                    </a:cubicBezTo>
                    <a:cubicBezTo>
                      <a:pt x="161790" y="166709"/>
                      <a:pt x="180932" y="152055"/>
                      <a:pt x="190201" y="132277"/>
                    </a:cubicBezTo>
                    <a:cubicBezTo>
                      <a:pt x="196285" y="119297"/>
                      <a:pt x="202726" y="88451"/>
                      <a:pt x="210097" y="72763"/>
                    </a:cubicBezTo>
                    <a:lnTo>
                      <a:pt x="213748" y="68300"/>
                    </a:lnTo>
                    <a:close/>
                    <a:moveTo>
                      <a:pt x="1120538" y="229"/>
                    </a:moveTo>
                    <a:lnTo>
                      <a:pt x="1126497" y="0"/>
                    </a:lnTo>
                    <a:lnTo>
                      <a:pt x="1144052" y="434"/>
                    </a:lnTo>
                    <a:lnTo>
                      <a:pt x="1141912" y="9365"/>
                    </a:lnTo>
                    <a:cubicBezTo>
                      <a:pt x="1139416" y="13681"/>
                      <a:pt x="1135967" y="16351"/>
                      <a:pt x="1132157" y="16351"/>
                    </a:cubicBezTo>
                    <a:cubicBezTo>
                      <a:pt x="1128347" y="16351"/>
                      <a:pt x="1125005" y="12376"/>
                      <a:pt x="1122562" y="7407"/>
                    </a:cubicBezTo>
                    <a:close/>
                    <a:moveTo>
                      <a:pt x="1073569" y="2029"/>
                    </a:moveTo>
                    <a:lnTo>
                      <a:pt x="1100682" y="990"/>
                    </a:lnTo>
                    <a:lnTo>
                      <a:pt x="1104276" y="13754"/>
                    </a:lnTo>
                    <a:cubicBezTo>
                      <a:pt x="1110644" y="24407"/>
                      <a:pt x="1117572" y="21504"/>
                      <a:pt x="1124511" y="26189"/>
                    </a:cubicBezTo>
                    <a:cubicBezTo>
                      <a:pt x="1131451" y="30875"/>
                      <a:pt x="1146873" y="37710"/>
                      <a:pt x="1145911" y="41867"/>
                    </a:cubicBezTo>
                    <a:cubicBezTo>
                      <a:pt x="1144948" y="46025"/>
                      <a:pt x="1133583" y="52560"/>
                      <a:pt x="1118736" y="51136"/>
                    </a:cubicBezTo>
                    <a:cubicBezTo>
                      <a:pt x="1103890" y="49712"/>
                      <a:pt x="1106744" y="51765"/>
                      <a:pt x="1091561" y="60856"/>
                    </a:cubicBezTo>
                    <a:cubicBezTo>
                      <a:pt x="1076379" y="69947"/>
                      <a:pt x="1041248" y="116145"/>
                      <a:pt x="1027642" y="105678"/>
                    </a:cubicBezTo>
                    <a:cubicBezTo>
                      <a:pt x="1014036" y="95212"/>
                      <a:pt x="1059833" y="48341"/>
                      <a:pt x="1069610" y="24440"/>
                    </a:cubicBezTo>
                    <a:close/>
                    <a:moveTo>
                      <a:pt x="332456" y="52624"/>
                    </a:moveTo>
                    <a:lnTo>
                      <a:pt x="319633" y="60855"/>
                    </a:lnTo>
                    <a:cubicBezTo>
                      <a:pt x="304450" y="69947"/>
                      <a:pt x="269320" y="116144"/>
                      <a:pt x="255713" y="105679"/>
                    </a:cubicBezTo>
                    <a:cubicBezTo>
                      <a:pt x="248911" y="100446"/>
                      <a:pt x="256958" y="86111"/>
                      <a:pt x="267929" y="70097"/>
                    </a:cubicBezTo>
                    <a:lnTo>
                      <a:pt x="274883" y="60227"/>
                    </a:lnTo>
                    <a:close/>
                    <a:moveTo>
                      <a:pt x="365797" y="48437"/>
                    </a:moveTo>
                    <a:lnTo>
                      <a:pt x="365602" y="48595"/>
                    </a:lnTo>
                    <a:cubicBezTo>
                      <a:pt x="360784" y="50570"/>
                      <a:pt x="354231" y="51848"/>
                      <a:pt x="346808" y="51136"/>
                    </a:cubicBezTo>
                    <a:lnTo>
                      <a:pt x="340444" y="51569"/>
                    </a:lnTo>
                    <a:lnTo>
                      <a:pt x="360713" y="48893"/>
                    </a:lnTo>
                    <a:close/>
                    <a:moveTo>
                      <a:pt x="950275" y="6755"/>
                    </a:moveTo>
                    <a:lnTo>
                      <a:pt x="998592" y="4903"/>
                    </a:lnTo>
                    <a:lnTo>
                      <a:pt x="1015736" y="25782"/>
                    </a:lnTo>
                    <a:cubicBezTo>
                      <a:pt x="1014934" y="31547"/>
                      <a:pt x="1005455" y="40607"/>
                      <a:pt x="993073" y="38632"/>
                    </a:cubicBezTo>
                    <a:cubicBezTo>
                      <a:pt x="980691" y="36658"/>
                      <a:pt x="983071" y="39506"/>
                      <a:pt x="970408" y="52109"/>
                    </a:cubicBezTo>
                    <a:cubicBezTo>
                      <a:pt x="957746" y="64713"/>
                      <a:pt x="928447" y="128765"/>
                      <a:pt x="917100" y="114254"/>
                    </a:cubicBezTo>
                    <a:cubicBezTo>
                      <a:pt x="908589" y="103371"/>
                      <a:pt x="927946" y="64095"/>
                      <a:pt x="941596" y="31158"/>
                    </a:cubicBezTo>
                    <a:close/>
                    <a:moveTo>
                      <a:pt x="477219" y="38470"/>
                    </a:moveTo>
                    <a:lnTo>
                      <a:pt x="476497" y="38632"/>
                    </a:lnTo>
                    <a:cubicBezTo>
                      <a:pt x="464115" y="36658"/>
                      <a:pt x="466495" y="39506"/>
                      <a:pt x="453833" y="52109"/>
                    </a:cubicBezTo>
                    <a:cubicBezTo>
                      <a:pt x="441171" y="64713"/>
                      <a:pt x="411872" y="128765"/>
                      <a:pt x="400524" y="114254"/>
                    </a:cubicBezTo>
                    <a:cubicBezTo>
                      <a:pt x="394850" y="106998"/>
                      <a:pt x="401562" y="87124"/>
                      <a:pt x="410712" y="64922"/>
                    </a:cubicBezTo>
                    <a:lnTo>
                      <a:pt x="419743" y="43612"/>
                    </a:lnTo>
                    <a:close/>
                    <a:moveTo>
                      <a:pt x="869817" y="9838"/>
                    </a:moveTo>
                    <a:lnTo>
                      <a:pt x="886600" y="9195"/>
                    </a:lnTo>
                    <a:lnTo>
                      <a:pt x="886559" y="9365"/>
                    </a:lnTo>
                    <a:cubicBezTo>
                      <a:pt x="884063" y="13681"/>
                      <a:pt x="880613" y="16351"/>
                      <a:pt x="876803" y="16351"/>
                    </a:cubicBezTo>
                    <a:close/>
                    <a:moveTo>
                      <a:pt x="613881" y="26244"/>
                    </a:moveTo>
                    <a:lnTo>
                      <a:pt x="635204" y="41867"/>
                    </a:lnTo>
                    <a:cubicBezTo>
                      <a:pt x="634243" y="46025"/>
                      <a:pt x="622877" y="52560"/>
                      <a:pt x="608030" y="51135"/>
                    </a:cubicBezTo>
                    <a:cubicBezTo>
                      <a:pt x="593184" y="49712"/>
                      <a:pt x="596038" y="51765"/>
                      <a:pt x="580855" y="60855"/>
                    </a:cubicBezTo>
                    <a:cubicBezTo>
                      <a:pt x="565673" y="69947"/>
                      <a:pt x="530542" y="116144"/>
                      <a:pt x="516936" y="105679"/>
                    </a:cubicBezTo>
                    <a:cubicBezTo>
                      <a:pt x="506731" y="97829"/>
                      <a:pt x="529941" y="69501"/>
                      <a:pt x="546308" y="45745"/>
                    </a:cubicBezTo>
                    <a:lnTo>
                      <a:pt x="554707" y="31538"/>
                    </a:lnTo>
                    <a:close/>
                    <a:moveTo>
                      <a:pt x="816475" y="11883"/>
                    </a:moveTo>
                    <a:lnTo>
                      <a:pt x="848055" y="10672"/>
                    </a:lnTo>
                    <a:lnTo>
                      <a:pt x="848922" y="13754"/>
                    </a:lnTo>
                    <a:cubicBezTo>
                      <a:pt x="855291" y="24407"/>
                      <a:pt x="862219" y="21504"/>
                      <a:pt x="869158" y="26189"/>
                    </a:cubicBezTo>
                    <a:cubicBezTo>
                      <a:pt x="876097" y="30875"/>
                      <a:pt x="891520" y="37709"/>
                      <a:pt x="890558" y="41867"/>
                    </a:cubicBezTo>
                    <a:cubicBezTo>
                      <a:pt x="889595" y="46025"/>
                      <a:pt x="878230" y="52560"/>
                      <a:pt x="863383" y="51136"/>
                    </a:cubicBezTo>
                    <a:cubicBezTo>
                      <a:pt x="848537" y="49712"/>
                      <a:pt x="851391" y="51765"/>
                      <a:pt x="836208" y="60855"/>
                    </a:cubicBezTo>
                    <a:cubicBezTo>
                      <a:pt x="821025" y="69947"/>
                      <a:pt x="785895" y="116145"/>
                      <a:pt x="772289" y="105678"/>
                    </a:cubicBezTo>
                    <a:cubicBezTo>
                      <a:pt x="758682" y="95212"/>
                      <a:pt x="804480" y="48341"/>
                      <a:pt x="814257" y="24440"/>
                    </a:cubicBezTo>
                    <a:close/>
                    <a:moveTo>
                      <a:pt x="742901" y="14702"/>
                    </a:moveTo>
                    <a:lnTo>
                      <a:pt x="751030" y="14391"/>
                    </a:lnTo>
                    <a:lnTo>
                      <a:pt x="760383" y="25782"/>
                    </a:lnTo>
                    <a:cubicBezTo>
                      <a:pt x="759581" y="31547"/>
                      <a:pt x="750102" y="40606"/>
                      <a:pt x="737720" y="38632"/>
                    </a:cubicBezTo>
                    <a:cubicBezTo>
                      <a:pt x="725338" y="36658"/>
                      <a:pt x="727718" y="39506"/>
                      <a:pt x="715056" y="52109"/>
                    </a:cubicBezTo>
                    <a:cubicBezTo>
                      <a:pt x="702393" y="64713"/>
                      <a:pt x="673095" y="128765"/>
                      <a:pt x="661747" y="114254"/>
                    </a:cubicBezTo>
                    <a:cubicBezTo>
                      <a:pt x="653236" y="103371"/>
                      <a:pt x="672593" y="64095"/>
                      <a:pt x="686244" y="31158"/>
                    </a:cubicBezTo>
                    <a:lnTo>
                      <a:pt x="690426" y="19397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66" name="グループ化 565">
            <a:extLst>
              <a:ext uri="{FF2B5EF4-FFF2-40B4-BE49-F238E27FC236}">
                <a16:creationId xmlns:a16="http://schemas.microsoft.com/office/drawing/2014/main" id="{27A1AFAB-2C75-4F03-A33B-9AF752169EEF}"/>
              </a:ext>
            </a:extLst>
          </p:cNvPr>
          <p:cNvGrpSpPr/>
          <p:nvPr/>
        </p:nvGrpSpPr>
        <p:grpSpPr>
          <a:xfrm>
            <a:off x="872609" y="4151980"/>
            <a:ext cx="2272005" cy="1928066"/>
            <a:chOff x="718304" y="4561911"/>
            <a:chExt cx="2272005" cy="1928066"/>
          </a:xfrm>
        </p:grpSpPr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B494FAA9-45A9-4DE0-9545-B960E55B09B9}"/>
                </a:ext>
              </a:extLst>
            </p:cNvPr>
            <p:cNvGrpSpPr/>
            <p:nvPr/>
          </p:nvGrpSpPr>
          <p:grpSpPr>
            <a:xfrm>
              <a:off x="718304" y="4561911"/>
              <a:ext cx="2272005" cy="1928066"/>
              <a:chOff x="6765421" y="4225481"/>
              <a:chExt cx="2272005" cy="1928066"/>
            </a:xfrm>
          </p:grpSpPr>
          <p:sp>
            <p:nvSpPr>
              <p:cNvPr id="585" name="楕円 3">
                <a:extLst>
                  <a:ext uri="{FF2B5EF4-FFF2-40B4-BE49-F238E27FC236}">
                    <a16:creationId xmlns:a16="http://schemas.microsoft.com/office/drawing/2014/main" id="{08723B25-F7F9-4CF2-B047-24EC90CFB752}"/>
                  </a:ext>
                </a:extLst>
              </p:cNvPr>
              <p:cNvSpPr/>
              <p:nvPr/>
            </p:nvSpPr>
            <p:spPr>
              <a:xfrm flipV="1">
                <a:off x="7383518" y="5384462"/>
                <a:ext cx="991708" cy="769085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1170" h="2536167">
                    <a:moveTo>
                      <a:pt x="0" y="948906"/>
                    </a:moveTo>
                    <a:cubicBezTo>
                      <a:pt x="0" y="424840"/>
                      <a:pt x="743469" y="0"/>
                      <a:pt x="1660585" y="0"/>
                    </a:cubicBezTo>
                    <a:cubicBezTo>
                      <a:pt x="2577701" y="0"/>
                      <a:pt x="3321170" y="424840"/>
                      <a:pt x="3321170" y="948906"/>
                    </a:cubicBezTo>
                    <a:cubicBezTo>
                      <a:pt x="3321170" y="1472972"/>
                      <a:pt x="2569074" y="2536167"/>
                      <a:pt x="1651958" y="2536167"/>
                    </a:cubicBezTo>
                    <a:cubicBezTo>
                      <a:pt x="734842" y="2536167"/>
                      <a:pt x="0" y="1472972"/>
                      <a:pt x="0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7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7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6" name="楕円 585">
                <a:extLst>
                  <a:ext uri="{FF2B5EF4-FFF2-40B4-BE49-F238E27FC236}">
                    <a16:creationId xmlns:a16="http://schemas.microsoft.com/office/drawing/2014/main" id="{58F1C35D-2779-4AE2-9AC5-57C16C1D3BC1}"/>
                  </a:ext>
                </a:extLst>
              </p:cNvPr>
              <p:cNvSpPr/>
              <p:nvPr/>
            </p:nvSpPr>
            <p:spPr>
              <a:xfrm>
                <a:off x="6765421" y="4225481"/>
                <a:ext cx="2272005" cy="1842476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7" name="楕円 586">
                <a:extLst>
                  <a:ext uri="{FF2B5EF4-FFF2-40B4-BE49-F238E27FC236}">
                    <a16:creationId xmlns:a16="http://schemas.microsoft.com/office/drawing/2014/main" id="{058A5C07-CE17-46F0-9771-AFD224E66864}"/>
                  </a:ext>
                </a:extLst>
              </p:cNvPr>
              <p:cNvSpPr/>
              <p:nvPr/>
            </p:nvSpPr>
            <p:spPr>
              <a:xfrm>
                <a:off x="7001148" y="4416643"/>
                <a:ext cx="1800552" cy="1460152"/>
              </a:xfrm>
              <a:prstGeom prst="ellipse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4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8100000" scaled="1"/>
                <a:tileRect/>
              </a:gradFill>
              <a:ln w="19050" cap="flat" cmpd="sng" algn="ctr">
                <a:solidFill>
                  <a:sysClr val="window" lastClr="FFFFFF">
                    <a:lumMod val="85000"/>
                  </a:sys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8" name="グループ化 567">
              <a:extLst>
                <a:ext uri="{FF2B5EF4-FFF2-40B4-BE49-F238E27FC236}">
                  <a16:creationId xmlns:a16="http://schemas.microsoft.com/office/drawing/2014/main" id="{F93AAA01-C6C0-4184-993C-26996B6A67DB}"/>
                </a:ext>
              </a:extLst>
            </p:cNvPr>
            <p:cNvGrpSpPr/>
            <p:nvPr/>
          </p:nvGrpSpPr>
          <p:grpSpPr>
            <a:xfrm>
              <a:off x="1031990" y="4751952"/>
              <a:ext cx="1689512" cy="537904"/>
              <a:chOff x="1031990" y="4751952"/>
              <a:chExt cx="1689512" cy="537904"/>
            </a:xfrm>
          </p:grpSpPr>
          <p:sp>
            <p:nvSpPr>
              <p:cNvPr id="582" name="フリーフォーム: 図形 581">
                <a:extLst>
                  <a:ext uri="{FF2B5EF4-FFF2-40B4-BE49-F238E27FC236}">
                    <a16:creationId xmlns:a16="http://schemas.microsoft.com/office/drawing/2014/main" id="{FE3242D4-5737-41CB-965C-A9271071E89C}"/>
                  </a:ext>
                </a:extLst>
              </p:cNvPr>
              <p:cNvSpPr/>
              <p:nvPr/>
            </p:nvSpPr>
            <p:spPr>
              <a:xfrm rot="5400000">
                <a:off x="1615733" y="4168209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70AD47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3" name="フリーフォーム: 図形 582">
                <a:extLst>
                  <a:ext uri="{FF2B5EF4-FFF2-40B4-BE49-F238E27FC236}">
                    <a16:creationId xmlns:a16="http://schemas.microsoft.com/office/drawing/2014/main" id="{8A87E9DD-66CC-40A8-BA13-7E82DF3103F6}"/>
                  </a:ext>
                </a:extLst>
              </p:cNvPr>
              <p:cNvSpPr/>
              <p:nvPr/>
            </p:nvSpPr>
            <p:spPr>
              <a:xfrm rot="5400000">
                <a:off x="1717333" y="4285685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4" name="フリーフォーム: 図形 583">
                <a:extLst>
                  <a:ext uri="{FF2B5EF4-FFF2-40B4-BE49-F238E27FC236}">
                    <a16:creationId xmlns:a16="http://schemas.microsoft.com/office/drawing/2014/main" id="{B9C12FBC-284C-4858-9B12-3B4056CA18E8}"/>
                  </a:ext>
                </a:extLst>
              </p:cNvPr>
              <p:cNvSpPr/>
              <p:nvPr/>
            </p:nvSpPr>
            <p:spPr>
              <a:xfrm rot="5400000">
                <a:off x="1834808" y="4403161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69" name="グループ化 568">
              <a:extLst>
                <a:ext uri="{FF2B5EF4-FFF2-40B4-BE49-F238E27FC236}">
                  <a16:creationId xmlns:a16="http://schemas.microsoft.com/office/drawing/2014/main" id="{F79A612D-9303-4B74-BAA6-4FCFE6FB8C32}"/>
                </a:ext>
              </a:extLst>
            </p:cNvPr>
            <p:cNvGrpSpPr/>
            <p:nvPr/>
          </p:nvGrpSpPr>
          <p:grpSpPr>
            <a:xfrm>
              <a:off x="1121142" y="4706274"/>
              <a:ext cx="1472558" cy="561258"/>
              <a:chOff x="1031990" y="4751952"/>
              <a:chExt cx="1689512" cy="537904"/>
            </a:xfrm>
          </p:grpSpPr>
          <p:sp>
            <p:nvSpPr>
              <p:cNvPr id="579" name="フリーフォーム: 図形 578">
                <a:extLst>
                  <a:ext uri="{FF2B5EF4-FFF2-40B4-BE49-F238E27FC236}">
                    <a16:creationId xmlns:a16="http://schemas.microsoft.com/office/drawing/2014/main" id="{BC7A2AF8-F6A6-403F-8F0B-A68F0BCB8470}"/>
                  </a:ext>
                </a:extLst>
              </p:cNvPr>
              <p:cNvSpPr/>
              <p:nvPr/>
            </p:nvSpPr>
            <p:spPr>
              <a:xfrm rot="5400000">
                <a:off x="1615733" y="4168209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00CC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DF2CF30A-14C9-4C56-9CAB-B22531671E4D}"/>
                  </a:ext>
                </a:extLst>
              </p:cNvPr>
              <p:cNvSpPr/>
              <p:nvPr/>
            </p:nvSpPr>
            <p:spPr>
              <a:xfrm rot="5400000">
                <a:off x="1717333" y="4285685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00B05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1" name="フリーフォーム: 図形 580">
                <a:extLst>
                  <a:ext uri="{FF2B5EF4-FFF2-40B4-BE49-F238E27FC236}">
                    <a16:creationId xmlns:a16="http://schemas.microsoft.com/office/drawing/2014/main" id="{451F8CFC-AEAF-48F4-A82C-AD3A3BC1E569}"/>
                  </a:ext>
                </a:extLst>
              </p:cNvPr>
              <p:cNvSpPr/>
              <p:nvPr/>
            </p:nvSpPr>
            <p:spPr>
              <a:xfrm rot="5400000">
                <a:off x="1834808" y="4403161"/>
                <a:ext cx="302952" cy="1470437"/>
              </a:xfrm>
              <a:custGeom>
                <a:avLst/>
                <a:gdLst>
                  <a:gd name="connsiteX0" fmla="*/ 316352 w 397522"/>
                  <a:gd name="connsiteY0" fmla="*/ 904434 h 1616044"/>
                  <a:gd name="connsiteX1" fmla="*/ 363496 w 397522"/>
                  <a:gd name="connsiteY1" fmla="*/ 691032 h 1616044"/>
                  <a:gd name="connsiteX2" fmla="*/ 369971 w 397522"/>
                  <a:gd name="connsiteY2" fmla="*/ 682573 h 1616044"/>
                  <a:gd name="connsiteX3" fmla="*/ 397522 w 397522"/>
                  <a:gd name="connsiteY3" fmla="*/ 682573 h 1616044"/>
                  <a:gd name="connsiteX4" fmla="*/ 393170 w 397522"/>
                  <a:gd name="connsiteY4" fmla="*/ 688570 h 1616044"/>
                  <a:gd name="connsiteX5" fmla="*/ 349921 w 397522"/>
                  <a:gd name="connsiteY5" fmla="*/ 904434 h 1616044"/>
                  <a:gd name="connsiteX6" fmla="*/ 393170 w 397522"/>
                  <a:gd name="connsiteY6" fmla="*/ 1120298 h 1616044"/>
                  <a:gd name="connsiteX7" fmla="*/ 397522 w 397522"/>
                  <a:gd name="connsiteY7" fmla="*/ 1126295 h 1616044"/>
                  <a:gd name="connsiteX8" fmla="*/ 369972 w 397522"/>
                  <a:gd name="connsiteY8" fmla="*/ 1126295 h 1616044"/>
                  <a:gd name="connsiteX9" fmla="*/ 363496 w 397522"/>
                  <a:gd name="connsiteY9" fmla="*/ 1117835 h 1616044"/>
                  <a:gd name="connsiteX10" fmla="*/ 316352 w 397522"/>
                  <a:gd name="connsiteY10" fmla="*/ 904434 h 1616044"/>
                  <a:gd name="connsiteX11" fmla="*/ 310002 w 397522"/>
                  <a:gd name="connsiteY11" fmla="*/ 437709 h 1616044"/>
                  <a:gd name="connsiteX12" fmla="*/ 357146 w 397522"/>
                  <a:gd name="connsiteY12" fmla="*/ 224307 h 1616044"/>
                  <a:gd name="connsiteX13" fmla="*/ 363621 w 397522"/>
                  <a:gd name="connsiteY13" fmla="*/ 215848 h 1616044"/>
                  <a:gd name="connsiteX14" fmla="*/ 391172 w 397522"/>
                  <a:gd name="connsiteY14" fmla="*/ 215848 h 1616044"/>
                  <a:gd name="connsiteX15" fmla="*/ 386820 w 397522"/>
                  <a:gd name="connsiteY15" fmla="*/ 221845 h 1616044"/>
                  <a:gd name="connsiteX16" fmla="*/ 343571 w 397522"/>
                  <a:gd name="connsiteY16" fmla="*/ 437709 h 1616044"/>
                  <a:gd name="connsiteX17" fmla="*/ 386820 w 397522"/>
                  <a:gd name="connsiteY17" fmla="*/ 653573 h 1616044"/>
                  <a:gd name="connsiteX18" fmla="*/ 391172 w 397522"/>
                  <a:gd name="connsiteY18" fmla="*/ 659570 h 1616044"/>
                  <a:gd name="connsiteX19" fmla="*/ 363622 w 397522"/>
                  <a:gd name="connsiteY19" fmla="*/ 659570 h 1616044"/>
                  <a:gd name="connsiteX20" fmla="*/ 357146 w 397522"/>
                  <a:gd name="connsiteY20" fmla="*/ 651110 h 1616044"/>
                  <a:gd name="connsiteX21" fmla="*/ 310002 w 397522"/>
                  <a:gd name="connsiteY21" fmla="*/ 437709 h 1616044"/>
                  <a:gd name="connsiteX22" fmla="*/ 294127 w 397522"/>
                  <a:gd name="connsiteY22" fmla="*/ 1390209 h 1616044"/>
                  <a:gd name="connsiteX23" fmla="*/ 341271 w 397522"/>
                  <a:gd name="connsiteY23" fmla="*/ 1176807 h 1616044"/>
                  <a:gd name="connsiteX24" fmla="*/ 347746 w 397522"/>
                  <a:gd name="connsiteY24" fmla="*/ 1168348 h 1616044"/>
                  <a:gd name="connsiteX25" fmla="*/ 375297 w 397522"/>
                  <a:gd name="connsiteY25" fmla="*/ 1168348 h 1616044"/>
                  <a:gd name="connsiteX26" fmla="*/ 370945 w 397522"/>
                  <a:gd name="connsiteY26" fmla="*/ 1174345 h 1616044"/>
                  <a:gd name="connsiteX27" fmla="*/ 327696 w 397522"/>
                  <a:gd name="connsiteY27" fmla="*/ 1390209 h 1616044"/>
                  <a:gd name="connsiteX28" fmla="*/ 370945 w 397522"/>
                  <a:gd name="connsiteY28" fmla="*/ 1606073 h 1616044"/>
                  <a:gd name="connsiteX29" fmla="*/ 375297 w 397522"/>
                  <a:gd name="connsiteY29" fmla="*/ 1612070 h 1616044"/>
                  <a:gd name="connsiteX30" fmla="*/ 347747 w 397522"/>
                  <a:gd name="connsiteY30" fmla="*/ 1612070 h 1616044"/>
                  <a:gd name="connsiteX31" fmla="*/ 341271 w 397522"/>
                  <a:gd name="connsiteY31" fmla="*/ 1603610 h 1616044"/>
                  <a:gd name="connsiteX32" fmla="*/ 294127 w 397522"/>
                  <a:gd name="connsiteY32" fmla="*/ 1390209 h 1616044"/>
                  <a:gd name="connsiteX33" fmla="*/ 219075 w 397522"/>
                  <a:gd name="connsiteY33" fmla="*/ 908408 h 1616044"/>
                  <a:gd name="connsiteX34" fmla="*/ 266219 w 397522"/>
                  <a:gd name="connsiteY34" fmla="*/ 695006 h 1616044"/>
                  <a:gd name="connsiteX35" fmla="*/ 272694 w 397522"/>
                  <a:gd name="connsiteY35" fmla="*/ 686547 h 1616044"/>
                  <a:gd name="connsiteX36" fmla="*/ 300245 w 397522"/>
                  <a:gd name="connsiteY36" fmla="*/ 686547 h 1616044"/>
                  <a:gd name="connsiteX37" fmla="*/ 295893 w 397522"/>
                  <a:gd name="connsiteY37" fmla="*/ 692544 h 1616044"/>
                  <a:gd name="connsiteX38" fmla="*/ 252644 w 397522"/>
                  <a:gd name="connsiteY38" fmla="*/ 908408 h 1616044"/>
                  <a:gd name="connsiteX39" fmla="*/ 295893 w 397522"/>
                  <a:gd name="connsiteY39" fmla="*/ 1124272 h 1616044"/>
                  <a:gd name="connsiteX40" fmla="*/ 300245 w 397522"/>
                  <a:gd name="connsiteY40" fmla="*/ 1130269 h 1616044"/>
                  <a:gd name="connsiteX41" fmla="*/ 272695 w 397522"/>
                  <a:gd name="connsiteY41" fmla="*/ 1130269 h 1616044"/>
                  <a:gd name="connsiteX42" fmla="*/ 266219 w 397522"/>
                  <a:gd name="connsiteY42" fmla="*/ 1121809 h 1616044"/>
                  <a:gd name="connsiteX43" fmla="*/ 219075 w 397522"/>
                  <a:gd name="connsiteY43" fmla="*/ 908408 h 1616044"/>
                  <a:gd name="connsiteX44" fmla="*/ 212725 w 397522"/>
                  <a:gd name="connsiteY44" fmla="*/ 441683 h 1616044"/>
                  <a:gd name="connsiteX45" fmla="*/ 259869 w 397522"/>
                  <a:gd name="connsiteY45" fmla="*/ 228281 h 1616044"/>
                  <a:gd name="connsiteX46" fmla="*/ 266344 w 397522"/>
                  <a:gd name="connsiteY46" fmla="*/ 219822 h 1616044"/>
                  <a:gd name="connsiteX47" fmla="*/ 293895 w 397522"/>
                  <a:gd name="connsiteY47" fmla="*/ 219822 h 1616044"/>
                  <a:gd name="connsiteX48" fmla="*/ 289543 w 397522"/>
                  <a:gd name="connsiteY48" fmla="*/ 225819 h 1616044"/>
                  <a:gd name="connsiteX49" fmla="*/ 246294 w 397522"/>
                  <a:gd name="connsiteY49" fmla="*/ 441683 h 1616044"/>
                  <a:gd name="connsiteX50" fmla="*/ 289543 w 397522"/>
                  <a:gd name="connsiteY50" fmla="*/ 657547 h 1616044"/>
                  <a:gd name="connsiteX51" fmla="*/ 293895 w 397522"/>
                  <a:gd name="connsiteY51" fmla="*/ 663544 h 1616044"/>
                  <a:gd name="connsiteX52" fmla="*/ 266345 w 397522"/>
                  <a:gd name="connsiteY52" fmla="*/ 663544 h 1616044"/>
                  <a:gd name="connsiteX53" fmla="*/ 259869 w 397522"/>
                  <a:gd name="connsiteY53" fmla="*/ 655084 h 1616044"/>
                  <a:gd name="connsiteX54" fmla="*/ 212725 w 397522"/>
                  <a:gd name="connsiteY54" fmla="*/ 441683 h 1616044"/>
                  <a:gd name="connsiteX55" fmla="*/ 196850 w 397522"/>
                  <a:gd name="connsiteY55" fmla="*/ 1394183 h 1616044"/>
                  <a:gd name="connsiteX56" fmla="*/ 243994 w 397522"/>
                  <a:gd name="connsiteY56" fmla="*/ 1180781 h 1616044"/>
                  <a:gd name="connsiteX57" fmla="*/ 250469 w 397522"/>
                  <a:gd name="connsiteY57" fmla="*/ 1172322 h 1616044"/>
                  <a:gd name="connsiteX58" fmla="*/ 278020 w 397522"/>
                  <a:gd name="connsiteY58" fmla="*/ 1172322 h 1616044"/>
                  <a:gd name="connsiteX59" fmla="*/ 273668 w 397522"/>
                  <a:gd name="connsiteY59" fmla="*/ 1178319 h 1616044"/>
                  <a:gd name="connsiteX60" fmla="*/ 230419 w 397522"/>
                  <a:gd name="connsiteY60" fmla="*/ 1394183 h 1616044"/>
                  <a:gd name="connsiteX61" fmla="*/ 273668 w 397522"/>
                  <a:gd name="connsiteY61" fmla="*/ 1610047 h 1616044"/>
                  <a:gd name="connsiteX62" fmla="*/ 278020 w 397522"/>
                  <a:gd name="connsiteY62" fmla="*/ 1616044 h 1616044"/>
                  <a:gd name="connsiteX63" fmla="*/ 250470 w 397522"/>
                  <a:gd name="connsiteY63" fmla="*/ 1616044 h 1616044"/>
                  <a:gd name="connsiteX64" fmla="*/ 243994 w 397522"/>
                  <a:gd name="connsiteY64" fmla="*/ 1607584 h 1616044"/>
                  <a:gd name="connsiteX65" fmla="*/ 196850 w 397522"/>
                  <a:gd name="connsiteY65" fmla="*/ 1394183 h 1616044"/>
                  <a:gd name="connsiteX66" fmla="*/ 118872 w 397522"/>
                  <a:gd name="connsiteY66" fmla="*/ 710811 h 1616044"/>
                  <a:gd name="connsiteX67" fmla="*/ 166016 w 397522"/>
                  <a:gd name="connsiteY67" fmla="*/ 497409 h 1616044"/>
                  <a:gd name="connsiteX68" fmla="*/ 172491 w 397522"/>
                  <a:gd name="connsiteY68" fmla="*/ 488950 h 1616044"/>
                  <a:gd name="connsiteX69" fmla="*/ 200042 w 397522"/>
                  <a:gd name="connsiteY69" fmla="*/ 488950 h 1616044"/>
                  <a:gd name="connsiteX70" fmla="*/ 195690 w 397522"/>
                  <a:gd name="connsiteY70" fmla="*/ 494947 h 1616044"/>
                  <a:gd name="connsiteX71" fmla="*/ 152441 w 397522"/>
                  <a:gd name="connsiteY71" fmla="*/ 710811 h 1616044"/>
                  <a:gd name="connsiteX72" fmla="*/ 195690 w 397522"/>
                  <a:gd name="connsiteY72" fmla="*/ 926675 h 1616044"/>
                  <a:gd name="connsiteX73" fmla="*/ 200042 w 397522"/>
                  <a:gd name="connsiteY73" fmla="*/ 932672 h 1616044"/>
                  <a:gd name="connsiteX74" fmla="*/ 172492 w 397522"/>
                  <a:gd name="connsiteY74" fmla="*/ 932672 h 1616044"/>
                  <a:gd name="connsiteX75" fmla="*/ 166016 w 397522"/>
                  <a:gd name="connsiteY75" fmla="*/ 924212 h 1616044"/>
                  <a:gd name="connsiteX76" fmla="*/ 118872 w 397522"/>
                  <a:gd name="connsiteY76" fmla="*/ 710811 h 1616044"/>
                  <a:gd name="connsiteX77" fmla="*/ 106172 w 397522"/>
                  <a:gd name="connsiteY77" fmla="*/ 221861 h 1616044"/>
                  <a:gd name="connsiteX78" fmla="*/ 153316 w 397522"/>
                  <a:gd name="connsiteY78" fmla="*/ 8459 h 1616044"/>
                  <a:gd name="connsiteX79" fmla="*/ 159791 w 397522"/>
                  <a:gd name="connsiteY79" fmla="*/ 0 h 1616044"/>
                  <a:gd name="connsiteX80" fmla="*/ 187342 w 397522"/>
                  <a:gd name="connsiteY80" fmla="*/ 0 h 1616044"/>
                  <a:gd name="connsiteX81" fmla="*/ 182990 w 397522"/>
                  <a:gd name="connsiteY81" fmla="*/ 5996 h 1616044"/>
                  <a:gd name="connsiteX82" fmla="*/ 139741 w 397522"/>
                  <a:gd name="connsiteY82" fmla="*/ 221861 h 1616044"/>
                  <a:gd name="connsiteX83" fmla="*/ 182990 w 397522"/>
                  <a:gd name="connsiteY83" fmla="*/ 437725 h 1616044"/>
                  <a:gd name="connsiteX84" fmla="*/ 187342 w 397522"/>
                  <a:gd name="connsiteY84" fmla="*/ 443722 h 1616044"/>
                  <a:gd name="connsiteX85" fmla="*/ 159792 w 397522"/>
                  <a:gd name="connsiteY85" fmla="*/ 443722 h 1616044"/>
                  <a:gd name="connsiteX86" fmla="*/ 153316 w 397522"/>
                  <a:gd name="connsiteY86" fmla="*/ 435262 h 1616044"/>
                  <a:gd name="connsiteX87" fmla="*/ 106172 w 397522"/>
                  <a:gd name="connsiteY87" fmla="*/ 221861 h 1616044"/>
                  <a:gd name="connsiteX88" fmla="*/ 97277 w 397522"/>
                  <a:gd name="connsiteY88" fmla="*/ 1215584 h 1616044"/>
                  <a:gd name="connsiteX89" fmla="*/ 144421 w 397522"/>
                  <a:gd name="connsiteY89" fmla="*/ 1002182 h 1616044"/>
                  <a:gd name="connsiteX90" fmla="*/ 150896 w 397522"/>
                  <a:gd name="connsiteY90" fmla="*/ 993723 h 1616044"/>
                  <a:gd name="connsiteX91" fmla="*/ 178447 w 397522"/>
                  <a:gd name="connsiteY91" fmla="*/ 993723 h 1616044"/>
                  <a:gd name="connsiteX92" fmla="*/ 174095 w 397522"/>
                  <a:gd name="connsiteY92" fmla="*/ 999720 h 1616044"/>
                  <a:gd name="connsiteX93" fmla="*/ 130846 w 397522"/>
                  <a:gd name="connsiteY93" fmla="*/ 1215584 h 1616044"/>
                  <a:gd name="connsiteX94" fmla="*/ 174095 w 397522"/>
                  <a:gd name="connsiteY94" fmla="*/ 1431448 h 1616044"/>
                  <a:gd name="connsiteX95" fmla="*/ 178447 w 397522"/>
                  <a:gd name="connsiteY95" fmla="*/ 1437445 h 1616044"/>
                  <a:gd name="connsiteX96" fmla="*/ 150897 w 397522"/>
                  <a:gd name="connsiteY96" fmla="*/ 1437445 h 1616044"/>
                  <a:gd name="connsiteX97" fmla="*/ 144421 w 397522"/>
                  <a:gd name="connsiteY97" fmla="*/ 1428985 h 1616044"/>
                  <a:gd name="connsiteX98" fmla="*/ 97277 w 397522"/>
                  <a:gd name="connsiteY98" fmla="*/ 1215584 h 1616044"/>
                  <a:gd name="connsiteX99" fmla="*/ 52550 w 397522"/>
                  <a:gd name="connsiteY99" fmla="*/ 720068 h 1616044"/>
                  <a:gd name="connsiteX100" fmla="*/ 99694 w 397522"/>
                  <a:gd name="connsiteY100" fmla="*/ 506666 h 1616044"/>
                  <a:gd name="connsiteX101" fmla="*/ 106169 w 397522"/>
                  <a:gd name="connsiteY101" fmla="*/ 498207 h 1616044"/>
                  <a:gd name="connsiteX102" fmla="*/ 133720 w 397522"/>
                  <a:gd name="connsiteY102" fmla="*/ 498207 h 1616044"/>
                  <a:gd name="connsiteX103" fmla="*/ 129368 w 397522"/>
                  <a:gd name="connsiteY103" fmla="*/ 504204 h 1616044"/>
                  <a:gd name="connsiteX104" fmla="*/ 86119 w 397522"/>
                  <a:gd name="connsiteY104" fmla="*/ 720068 h 1616044"/>
                  <a:gd name="connsiteX105" fmla="*/ 129368 w 397522"/>
                  <a:gd name="connsiteY105" fmla="*/ 935932 h 1616044"/>
                  <a:gd name="connsiteX106" fmla="*/ 133720 w 397522"/>
                  <a:gd name="connsiteY106" fmla="*/ 941929 h 1616044"/>
                  <a:gd name="connsiteX107" fmla="*/ 106170 w 397522"/>
                  <a:gd name="connsiteY107" fmla="*/ 941929 h 1616044"/>
                  <a:gd name="connsiteX108" fmla="*/ 99694 w 397522"/>
                  <a:gd name="connsiteY108" fmla="*/ 933469 h 1616044"/>
                  <a:gd name="connsiteX109" fmla="*/ 52550 w 397522"/>
                  <a:gd name="connsiteY109" fmla="*/ 720068 h 1616044"/>
                  <a:gd name="connsiteX110" fmla="*/ 39850 w 397522"/>
                  <a:gd name="connsiteY110" fmla="*/ 231118 h 1616044"/>
                  <a:gd name="connsiteX111" fmla="*/ 86994 w 397522"/>
                  <a:gd name="connsiteY111" fmla="*/ 17716 h 1616044"/>
                  <a:gd name="connsiteX112" fmla="*/ 93469 w 397522"/>
                  <a:gd name="connsiteY112" fmla="*/ 9257 h 1616044"/>
                  <a:gd name="connsiteX113" fmla="*/ 121020 w 397522"/>
                  <a:gd name="connsiteY113" fmla="*/ 9257 h 1616044"/>
                  <a:gd name="connsiteX114" fmla="*/ 116668 w 397522"/>
                  <a:gd name="connsiteY114" fmla="*/ 15254 h 1616044"/>
                  <a:gd name="connsiteX115" fmla="*/ 73419 w 397522"/>
                  <a:gd name="connsiteY115" fmla="*/ 231118 h 1616044"/>
                  <a:gd name="connsiteX116" fmla="*/ 116668 w 397522"/>
                  <a:gd name="connsiteY116" fmla="*/ 446982 h 1616044"/>
                  <a:gd name="connsiteX117" fmla="*/ 121020 w 397522"/>
                  <a:gd name="connsiteY117" fmla="*/ 452979 h 1616044"/>
                  <a:gd name="connsiteX118" fmla="*/ 93470 w 397522"/>
                  <a:gd name="connsiteY118" fmla="*/ 452979 h 1616044"/>
                  <a:gd name="connsiteX119" fmla="*/ 86994 w 397522"/>
                  <a:gd name="connsiteY119" fmla="*/ 444519 h 1616044"/>
                  <a:gd name="connsiteX120" fmla="*/ 39850 w 397522"/>
                  <a:gd name="connsiteY120" fmla="*/ 231118 h 1616044"/>
                  <a:gd name="connsiteX121" fmla="*/ 0 w 397522"/>
                  <a:gd name="connsiteY121" fmla="*/ 1219558 h 1616044"/>
                  <a:gd name="connsiteX122" fmla="*/ 47144 w 397522"/>
                  <a:gd name="connsiteY122" fmla="*/ 1006156 h 1616044"/>
                  <a:gd name="connsiteX123" fmla="*/ 53619 w 397522"/>
                  <a:gd name="connsiteY123" fmla="*/ 997697 h 1616044"/>
                  <a:gd name="connsiteX124" fmla="*/ 81170 w 397522"/>
                  <a:gd name="connsiteY124" fmla="*/ 997697 h 1616044"/>
                  <a:gd name="connsiteX125" fmla="*/ 76818 w 397522"/>
                  <a:gd name="connsiteY125" fmla="*/ 1003694 h 1616044"/>
                  <a:gd name="connsiteX126" fmla="*/ 33568 w 397522"/>
                  <a:gd name="connsiteY126" fmla="*/ 1219558 h 1616044"/>
                  <a:gd name="connsiteX127" fmla="*/ 76818 w 397522"/>
                  <a:gd name="connsiteY127" fmla="*/ 1435422 h 1616044"/>
                  <a:gd name="connsiteX128" fmla="*/ 81170 w 397522"/>
                  <a:gd name="connsiteY128" fmla="*/ 1441419 h 1616044"/>
                  <a:gd name="connsiteX129" fmla="*/ 53620 w 397522"/>
                  <a:gd name="connsiteY129" fmla="*/ 1441419 h 1616044"/>
                  <a:gd name="connsiteX130" fmla="*/ 47144 w 397522"/>
                  <a:gd name="connsiteY130" fmla="*/ 1432959 h 1616044"/>
                  <a:gd name="connsiteX131" fmla="*/ 0 w 397522"/>
                  <a:gd name="connsiteY131" fmla="*/ 1219558 h 1616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</a:cxnLst>
                <a:rect l="l" t="t" r="r" b="b"/>
                <a:pathLst>
                  <a:path w="397522" h="1616044">
                    <a:moveTo>
                      <a:pt x="316352" y="904434"/>
                    </a:moveTo>
                    <a:cubicBezTo>
                      <a:pt x="316352" y="815601"/>
                      <a:pt x="335053" y="737280"/>
                      <a:pt x="363496" y="691032"/>
                    </a:cubicBezTo>
                    <a:lnTo>
                      <a:pt x="369971" y="682573"/>
                    </a:lnTo>
                    <a:lnTo>
                      <a:pt x="397522" y="682573"/>
                    </a:lnTo>
                    <a:lnTo>
                      <a:pt x="393170" y="688570"/>
                    </a:lnTo>
                    <a:cubicBezTo>
                      <a:pt x="366321" y="739995"/>
                      <a:pt x="349921" y="818909"/>
                      <a:pt x="349921" y="904434"/>
                    </a:cubicBezTo>
                    <a:cubicBezTo>
                      <a:pt x="349921" y="989959"/>
                      <a:pt x="366321" y="1068872"/>
                      <a:pt x="393170" y="1120298"/>
                    </a:cubicBezTo>
                    <a:lnTo>
                      <a:pt x="397522" y="1126295"/>
                    </a:lnTo>
                    <a:lnTo>
                      <a:pt x="369972" y="1126295"/>
                    </a:lnTo>
                    <a:lnTo>
                      <a:pt x="363496" y="1117835"/>
                    </a:lnTo>
                    <a:cubicBezTo>
                      <a:pt x="335053" y="1071587"/>
                      <a:pt x="316352" y="993267"/>
                      <a:pt x="316352" y="904434"/>
                    </a:cubicBezTo>
                    <a:close/>
                    <a:moveTo>
                      <a:pt x="310002" y="437709"/>
                    </a:moveTo>
                    <a:cubicBezTo>
                      <a:pt x="310002" y="348876"/>
                      <a:pt x="328703" y="270555"/>
                      <a:pt x="357146" y="224307"/>
                    </a:cubicBezTo>
                    <a:lnTo>
                      <a:pt x="363621" y="215848"/>
                    </a:lnTo>
                    <a:lnTo>
                      <a:pt x="391172" y="215848"/>
                    </a:lnTo>
                    <a:lnTo>
                      <a:pt x="386820" y="221845"/>
                    </a:lnTo>
                    <a:cubicBezTo>
                      <a:pt x="359971" y="273270"/>
                      <a:pt x="343571" y="352184"/>
                      <a:pt x="343571" y="437709"/>
                    </a:cubicBezTo>
                    <a:cubicBezTo>
                      <a:pt x="343571" y="523234"/>
                      <a:pt x="359971" y="602147"/>
                      <a:pt x="386820" y="653573"/>
                    </a:cubicBezTo>
                    <a:lnTo>
                      <a:pt x="391172" y="659570"/>
                    </a:lnTo>
                    <a:lnTo>
                      <a:pt x="363622" y="659570"/>
                    </a:lnTo>
                    <a:lnTo>
                      <a:pt x="357146" y="651110"/>
                    </a:lnTo>
                    <a:cubicBezTo>
                      <a:pt x="328703" y="604862"/>
                      <a:pt x="310002" y="526542"/>
                      <a:pt x="310002" y="437709"/>
                    </a:cubicBezTo>
                    <a:close/>
                    <a:moveTo>
                      <a:pt x="294127" y="1390209"/>
                    </a:moveTo>
                    <a:cubicBezTo>
                      <a:pt x="294127" y="1301376"/>
                      <a:pt x="312828" y="1223055"/>
                      <a:pt x="341271" y="1176807"/>
                    </a:cubicBezTo>
                    <a:lnTo>
                      <a:pt x="347746" y="1168348"/>
                    </a:lnTo>
                    <a:lnTo>
                      <a:pt x="375297" y="1168348"/>
                    </a:lnTo>
                    <a:lnTo>
                      <a:pt x="370945" y="1174345"/>
                    </a:lnTo>
                    <a:cubicBezTo>
                      <a:pt x="344096" y="1225770"/>
                      <a:pt x="327696" y="1304684"/>
                      <a:pt x="327696" y="1390209"/>
                    </a:cubicBezTo>
                    <a:cubicBezTo>
                      <a:pt x="327696" y="1475734"/>
                      <a:pt x="344096" y="1554647"/>
                      <a:pt x="370945" y="1606073"/>
                    </a:cubicBezTo>
                    <a:lnTo>
                      <a:pt x="375297" y="1612070"/>
                    </a:lnTo>
                    <a:lnTo>
                      <a:pt x="347747" y="1612070"/>
                    </a:lnTo>
                    <a:lnTo>
                      <a:pt x="341271" y="1603610"/>
                    </a:lnTo>
                    <a:cubicBezTo>
                      <a:pt x="312828" y="1557362"/>
                      <a:pt x="294127" y="1479042"/>
                      <a:pt x="294127" y="1390209"/>
                    </a:cubicBezTo>
                    <a:close/>
                    <a:moveTo>
                      <a:pt x="219075" y="908408"/>
                    </a:moveTo>
                    <a:cubicBezTo>
                      <a:pt x="219075" y="819575"/>
                      <a:pt x="237776" y="741254"/>
                      <a:pt x="266219" y="695006"/>
                    </a:cubicBezTo>
                    <a:lnTo>
                      <a:pt x="272694" y="686547"/>
                    </a:lnTo>
                    <a:lnTo>
                      <a:pt x="300245" y="686547"/>
                    </a:lnTo>
                    <a:lnTo>
                      <a:pt x="295893" y="692544"/>
                    </a:lnTo>
                    <a:cubicBezTo>
                      <a:pt x="269044" y="743969"/>
                      <a:pt x="252644" y="822883"/>
                      <a:pt x="252644" y="908408"/>
                    </a:cubicBezTo>
                    <a:cubicBezTo>
                      <a:pt x="252644" y="993933"/>
                      <a:pt x="269044" y="1072846"/>
                      <a:pt x="295893" y="1124272"/>
                    </a:cubicBezTo>
                    <a:lnTo>
                      <a:pt x="300245" y="1130269"/>
                    </a:lnTo>
                    <a:lnTo>
                      <a:pt x="272695" y="1130269"/>
                    </a:lnTo>
                    <a:lnTo>
                      <a:pt x="266219" y="1121809"/>
                    </a:lnTo>
                    <a:cubicBezTo>
                      <a:pt x="237776" y="1075561"/>
                      <a:pt x="219075" y="997241"/>
                      <a:pt x="219075" y="908408"/>
                    </a:cubicBezTo>
                    <a:close/>
                    <a:moveTo>
                      <a:pt x="212725" y="441683"/>
                    </a:moveTo>
                    <a:cubicBezTo>
                      <a:pt x="212725" y="352850"/>
                      <a:pt x="231426" y="274529"/>
                      <a:pt x="259869" y="228281"/>
                    </a:cubicBezTo>
                    <a:lnTo>
                      <a:pt x="266344" y="219822"/>
                    </a:lnTo>
                    <a:lnTo>
                      <a:pt x="293895" y="219822"/>
                    </a:lnTo>
                    <a:lnTo>
                      <a:pt x="289543" y="225819"/>
                    </a:lnTo>
                    <a:cubicBezTo>
                      <a:pt x="262694" y="277244"/>
                      <a:pt x="246294" y="356158"/>
                      <a:pt x="246294" y="441683"/>
                    </a:cubicBezTo>
                    <a:cubicBezTo>
                      <a:pt x="246294" y="527208"/>
                      <a:pt x="262694" y="606121"/>
                      <a:pt x="289543" y="657547"/>
                    </a:cubicBezTo>
                    <a:lnTo>
                      <a:pt x="293895" y="663544"/>
                    </a:lnTo>
                    <a:lnTo>
                      <a:pt x="266345" y="663544"/>
                    </a:lnTo>
                    <a:lnTo>
                      <a:pt x="259869" y="655084"/>
                    </a:lnTo>
                    <a:cubicBezTo>
                      <a:pt x="231426" y="608836"/>
                      <a:pt x="212725" y="530516"/>
                      <a:pt x="212725" y="441683"/>
                    </a:cubicBezTo>
                    <a:close/>
                    <a:moveTo>
                      <a:pt x="196850" y="1394183"/>
                    </a:moveTo>
                    <a:cubicBezTo>
                      <a:pt x="196850" y="1305350"/>
                      <a:pt x="215551" y="1227029"/>
                      <a:pt x="243994" y="1180781"/>
                    </a:cubicBezTo>
                    <a:lnTo>
                      <a:pt x="250469" y="1172322"/>
                    </a:lnTo>
                    <a:lnTo>
                      <a:pt x="278020" y="1172322"/>
                    </a:lnTo>
                    <a:lnTo>
                      <a:pt x="273668" y="1178319"/>
                    </a:lnTo>
                    <a:cubicBezTo>
                      <a:pt x="246819" y="1229744"/>
                      <a:pt x="230419" y="1308658"/>
                      <a:pt x="230419" y="1394183"/>
                    </a:cubicBezTo>
                    <a:cubicBezTo>
                      <a:pt x="230419" y="1479708"/>
                      <a:pt x="246819" y="1558621"/>
                      <a:pt x="273668" y="1610047"/>
                    </a:cubicBezTo>
                    <a:lnTo>
                      <a:pt x="278020" y="1616044"/>
                    </a:lnTo>
                    <a:lnTo>
                      <a:pt x="250470" y="1616044"/>
                    </a:lnTo>
                    <a:lnTo>
                      <a:pt x="243994" y="1607584"/>
                    </a:lnTo>
                    <a:cubicBezTo>
                      <a:pt x="215551" y="1561336"/>
                      <a:pt x="196850" y="1483016"/>
                      <a:pt x="196850" y="1394183"/>
                    </a:cubicBezTo>
                    <a:close/>
                    <a:moveTo>
                      <a:pt x="118872" y="710811"/>
                    </a:moveTo>
                    <a:cubicBezTo>
                      <a:pt x="118872" y="621978"/>
                      <a:pt x="137573" y="543657"/>
                      <a:pt x="166016" y="497409"/>
                    </a:cubicBezTo>
                    <a:lnTo>
                      <a:pt x="172491" y="488950"/>
                    </a:lnTo>
                    <a:lnTo>
                      <a:pt x="200042" y="488950"/>
                    </a:lnTo>
                    <a:lnTo>
                      <a:pt x="195690" y="494947"/>
                    </a:lnTo>
                    <a:cubicBezTo>
                      <a:pt x="168841" y="546372"/>
                      <a:pt x="152441" y="625286"/>
                      <a:pt x="152441" y="710811"/>
                    </a:cubicBezTo>
                    <a:cubicBezTo>
                      <a:pt x="152441" y="796336"/>
                      <a:pt x="168841" y="875249"/>
                      <a:pt x="195690" y="926675"/>
                    </a:cubicBezTo>
                    <a:lnTo>
                      <a:pt x="200042" y="932672"/>
                    </a:lnTo>
                    <a:lnTo>
                      <a:pt x="172492" y="932672"/>
                    </a:lnTo>
                    <a:lnTo>
                      <a:pt x="166016" y="924212"/>
                    </a:lnTo>
                    <a:cubicBezTo>
                      <a:pt x="137573" y="877964"/>
                      <a:pt x="118872" y="799644"/>
                      <a:pt x="118872" y="710811"/>
                    </a:cubicBezTo>
                    <a:close/>
                    <a:moveTo>
                      <a:pt x="106172" y="221861"/>
                    </a:moveTo>
                    <a:cubicBezTo>
                      <a:pt x="106172" y="133028"/>
                      <a:pt x="124873" y="54707"/>
                      <a:pt x="153316" y="8459"/>
                    </a:cubicBezTo>
                    <a:lnTo>
                      <a:pt x="159791" y="0"/>
                    </a:lnTo>
                    <a:lnTo>
                      <a:pt x="187342" y="0"/>
                    </a:lnTo>
                    <a:lnTo>
                      <a:pt x="182990" y="5996"/>
                    </a:lnTo>
                    <a:cubicBezTo>
                      <a:pt x="156141" y="57422"/>
                      <a:pt x="139741" y="136336"/>
                      <a:pt x="139741" y="221861"/>
                    </a:cubicBezTo>
                    <a:cubicBezTo>
                      <a:pt x="139741" y="307386"/>
                      <a:pt x="156141" y="386299"/>
                      <a:pt x="182990" y="437725"/>
                    </a:cubicBezTo>
                    <a:lnTo>
                      <a:pt x="187342" y="443722"/>
                    </a:lnTo>
                    <a:lnTo>
                      <a:pt x="159792" y="443722"/>
                    </a:lnTo>
                    <a:lnTo>
                      <a:pt x="153316" y="435262"/>
                    </a:lnTo>
                    <a:cubicBezTo>
                      <a:pt x="124873" y="389014"/>
                      <a:pt x="106172" y="310694"/>
                      <a:pt x="106172" y="221861"/>
                    </a:cubicBezTo>
                    <a:close/>
                    <a:moveTo>
                      <a:pt x="97277" y="1215584"/>
                    </a:moveTo>
                    <a:cubicBezTo>
                      <a:pt x="97277" y="1126751"/>
                      <a:pt x="115978" y="1048430"/>
                      <a:pt x="144421" y="1002182"/>
                    </a:cubicBezTo>
                    <a:lnTo>
                      <a:pt x="150896" y="993723"/>
                    </a:lnTo>
                    <a:lnTo>
                      <a:pt x="178447" y="993723"/>
                    </a:lnTo>
                    <a:lnTo>
                      <a:pt x="174095" y="999720"/>
                    </a:lnTo>
                    <a:cubicBezTo>
                      <a:pt x="147246" y="1051145"/>
                      <a:pt x="130846" y="1130059"/>
                      <a:pt x="130846" y="1215584"/>
                    </a:cubicBezTo>
                    <a:cubicBezTo>
                      <a:pt x="130846" y="1301109"/>
                      <a:pt x="147246" y="1380022"/>
                      <a:pt x="174095" y="1431448"/>
                    </a:cubicBezTo>
                    <a:lnTo>
                      <a:pt x="178447" y="1437445"/>
                    </a:lnTo>
                    <a:lnTo>
                      <a:pt x="150897" y="1437445"/>
                    </a:lnTo>
                    <a:lnTo>
                      <a:pt x="144421" y="1428985"/>
                    </a:lnTo>
                    <a:cubicBezTo>
                      <a:pt x="115978" y="1382737"/>
                      <a:pt x="97277" y="1304417"/>
                      <a:pt x="97277" y="1215584"/>
                    </a:cubicBezTo>
                    <a:close/>
                    <a:moveTo>
                      <a:pt x="52550" y="720068"/>
                    </a:moveTo>
                    <a:cubicBezTo>
                      <a:pt x="52550" y="631235"/>
                      <a:pt x="71251" y="552914"/>
                      <a:pt x="99694" y="506666"/>
                    </a:cubicBezTo>
                    <a:lnTo>
                      <a:pt x="106169" y="498207"/>
                    </a:lnTo>
                    <a:lnTo>
                      <a:pt x="133720" y="498207"/>
                    </a:lnTo>
                    <a:lnTo>
                      <a:pt x="129368" y="504204"/>
                    </a:lnTo>
                    <a:cubicBezTo>
                      <a:pt x="102519" y="555629"/>
                      <a:pt x="86119" y="634543"/>
                      <a:pt x="86119" y="720068"/>
                    </a:cubicBezTo>
                    <a:cubicBezTo>
                      <a:pt x="86119" y="805593"/>
                      <a:pt x="102519" y="884506"/>
                      <a:pt x="129368" y="935932"/>
                    </a:cubicBezTo>
                    <a:lnTo>
                      <a:pt x="133720" y="941929"/>
                    </a:lnTo>
                    <a:lnTo>
                      <a:pt x="106170" y="941929"/>
                    </a:lnTo>
                    <a:lnTo>
                      <a:pt x="99694" y="933469"/>
                    </a:lnTo>
                    <a:cubicBezTo>
                      <a:pt x="71251" y="887221"/>
                      <a:pt x="52550" y="808901"/>
                      <a:pt x="52550" y="720068"/>
                    </a:cubicBezTo>
                    <a:close/>
                    <a:moveTo>
                      <a:pt x="39850" y="231118"/>
                    </a:moveTo>
                    <a:cubicBezTo>
                      <a:pt x="39850" y="142285"/>
                      <a:pt x="58551" y="63964"/>
                      <a:pt x="86994" y="17716"/>
                    </a:cubicBezTo>
                    <a:lnTo>
                      <a:pt x="93469" y="9257"/>
                    </a:lnTo>
                    <a:lnTo>
                      <a:pt x="121020" y="9257"/>
                    </a:lnTo>
                    <a:lnTo>
                      <a:pt x="116668" y="15254"/>
                    </a:lnTo>
                    <a:cubicBezTo>
                      <a:pt x="89819" y="66679"/>
                      <a:pt x="73419" y="145593"/>
                      <a:pt x="73419" y="231118"/>
                    </a:cubicBezTo>
                    <a:cubicBezTo>
                      <a:pt x="73419" y="316643"/>
                      <a:pt x="89819" y="395556"/>
                      <a:pt x="116668" y="446982"/>
                    </a:cubicBezTo>
                    <a:lnTo>
                      <a:pt x="121020" y="452979"/>
                    </a:lnTo>
                    <a:lnTo>
                      <a:pt x="93470" y="452979"/>
                    </a:lnTo>
                    <a:lnTo>
                      <a:pt x="86994" y="444519"/>
                    </a:lnTo>
                    <a:cubicBezTo>
                      <a:pt x="58551" y="398271"/>
                      <a:pt x="39850" y="319951"/>
                      <a:pt x="39850" y="231118"/>
                    </a:cubicBezTo>
                    <a:close/>
                    <a:moveTo>
                      <a:pt x="0" y="1219558"/>
                    </a:moveTo>
                    <a:cubicBezTo>
                      <a:pt x="0" y="1130725"/>
                      <a:pt x="18701" y="1052404"/>
                      <a:pt x="47144" y="1006156"/>
                    </a:cubicBezTo>
                    <a:lnTo>
                      <a:pt x="53619" y="997697"/>
                    </a:lnTo>
                    <a:lnTo>
                      <a:pt x="81170" y="997697"/>
                    </a:lnTo>
                    <a:lnTo>
                      <a:pt x="76818" y="1003694"/>
                    </a:lnTo>
                    <a:cubicBezTo>
                      <a:pt x="49969" y="1055119"/>
                      <a:pt x="33568" y="1134033"/>
                      <a:pt x="33568" y="1219558"/>
                    </a:cubicBezTo>
                    <a:cubicBezTo>
                      <a:pt x="33568" y="1305083"/>
                      <a:pt x="49969" y="1383996"/>
                      <a:pt x="76818" y="1435422"/>
                    </a:cubicBezTo>
                    <a:lnTo>
                      <a:pt x="81170" y="1441419"/>
                    </a:lnTo>
                    <a:lnTo>
                      <a:pt x="53620" y="1441419"/>
                    </a:lnTo>
                    <a:lnTo>
                      <a:pt x="47144" y="1432959"/>
                    </a:lnTo>
                    <a:cubicBezTo>
                      <a:pt x="18701" y="1386711"/>
                      <a:pt x="0" y="1308391"/>
                      <a:pt x="0" y="1219558"/>
                    </a:cubicBezTo>
                    <a:close/>
                  </a:path>
                </a:pathLst>
              </a:custGeom>
              <a:solidFill>
                <a:srgbClr val="33CC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94511C6E-C6AE-4C18-9C88-4DA2C7218FF5}"/>
                </a:ext>
              </a:extLst>
            </p:cNvPr>
            <p:cNvGrpSpPr/>
            <p:nvPr/>
          </p:nvGrpSpPr>
          <p:grpSpPr>
            <a:xfrm>
              <a:off x="992643" y="5104559"/>
              <a:ext cx="1595174" cy="469860"/>
              <a:chOff x="992643" y="5104559"/>
              <a:chExt cx="1595174" cy="469860"/>
            </a:xfrm>
          </p:grpSpPr>
          <p:sp>
            <p:nvSpPr>
              <p:cNvPr id="577" name="フリーフォーム: 図形 576">
                <a:extLst>
                  <a:ext uri="{FF2B5EF4-FFF2-40B4-BE49-F238E27FC236}">
                    <a16:creationId xmlns:a16="http://schemas.microsoft.com/office/drawing/2014/main" id="{96B07B46-E13D-413C-9006-F21E6C50FFA8}"/>
                  </a:ext>
                </a:extLst>
              </p:cNvPr>
              <p:cNvSpPr/>
              <p:nvPr/>
            </p:nvSpPr>
            <p:spPr>
              <a:xfrm>
                <a:off x="992643" y="5104559"/>
                <a:ext cx="1595174" cy="469860"/>
              </a:xfrm>
              <a:custGeom>
                <a:avLst/>
                <a:gdLst>
                  <a:gd name="connsiteX0" fmla="*/ 741923 w 1644207"/>
                  <a:gd name="connsiteY0" fmla="*/ 0 h 563590"/>
                  <a:gd name="connsiteX1" fmla="*/ 792690 w 1644207"/>
                  <a:gd name="connsiteY1" fmla="*/ 7394 h 563590"/>
                  <a:gd name="connsiteX2" fmla="*/ 832766 w 1644207"/>
                  <a:gd name="connsiteY2" fmla="*/ 25952 h 563590"/>
                  <a:gd name="connsiteX3" fmla="*/ 842502 w 1644207"/>
                  <a:gd name="connsiteY3" fmla="*/ 19628 h 563590"/>
                  <a:gd name="connsiteX4" fmla="*/ 908954 w 1644207"/>
                  <a:gd name="connsiteY4" fmla="*/ 6704 h 563590"/>
                  <a:gd name="connsiteX5" fmla="*/ 975406 w 1644207"/>
                  <a:gd name="connsiteY5" fmla="*/ 19629 h 563590"/>
                  <a:gd name="connsiteX6" fmla="*/ 1019351 w 1644207"/>
                  <a:gd name="connsiteY6" fmla="*/ 48172 h 563590"/>
                  <a:gd name="connsiteX7" fmla="*/ 1037361 w 1644207"/>
                  <a:gd name="connsiteY7" fmla="*/ 45852 h 563590"/>
                  <a:gd name="connsiteX8" fmla="*/ 1085423 w 1644207"/>
                  <a:gd name="connsiteY8" fmla="*/ 52043 h 563590"/>
                  <a:gd name="connsiteX9" fmla="*/ 1123363 w 1644207"/>
                  <a:gd name="connsiteY9" fmla="*/ 67582 h 563590"/>
                  <a:gd name="connsiteX10" fmla="*/ 1132581 w 1644207"/>
                  <a:gd name="connsiteY10" fmla="*/ 62287 h 563590"/>
                  <a:gd name="connsiteX11" fmla="*/ 1195492 w 1644207"/>
                  <a:gd name="connsiteY11" fmla="*/ 51466 h 563590"/>
                  <a:gd name="connsiteX12" fmla="*/ 1309776 w 1644207"/>
                  <a:gd name="connsiteY12" fmla="*/ 91798 h 563590"/>
                  <a:gd name="connsiteX13" fmla="*/ 1311140 w 1644207"/>
                  <a:gd name="connsiteY13" fmla="*/ 93522 h 563590"/>
                  <a:gd name="connsiteX14" fmla="*/ 1311539 w 1644207"/>
                  <a:gd name="connsiteY14" fmla="*/ 93477 h 563590"/>
                  <a:gd name="connsiteX15" fmla="*/ 1356040 w 1644207"/>
                  <a:gd name="connsiteY15" fmla="*/ 98419 h 563590"/>
                  <a:gd name="connsiteX16" fmla="*/ 1391170 w 1644207"/>
                  <a:gd name="connsiteY16" fmla="*/ 110821 h 563590"/>
                  <a:gd name="connsiteX17" fmla="*/ 1399705 w 1644207"/>
                  <a:gd name="connsiteY17" fmla="*/ 106594 h 563590"/>
                  <a:gd name="connsiteX18" fmla="*/ 1457955 w 1644207"/>
                  <a:gd name="connsiteY18" fmla="*/ 97958 h 563590"/>
                  <a:gd name="connsiteX19" fmla="*/ 1607603 w 1644207"/>
                  <a:gd name="connsiteY19" fmla="*/ 207866 h 563590"/>
                  <a:gd name="connsiteX20" fmla="*/ 1606265 w 1644207"/>
                  <a:gd name="connsiteY20" fmla="*/ 212734 h 563590"/>
                  <a:gd name="connsiteX21" fmla="*/ 1632448 w 1644207"/>
                  <a:gd name="connsiteY21" fmla="*/ 241254 h 563590"/>
                  <a:gd name="connsiteX22" fmla="*/ 1644207 w 1644207"/>
                  <a:gd name="connsiteY22" fmla="*/ 284036 h 563590"/>
                  <a:gd name="connsiteX23" fmla="*/ 1632448 w 1644207"/>
                  <a:gd name="connsiteY23" fmla="*/ 326817 h 563590"/>
                  <a:gd name="connsiteX24" fmla="*/ 1618711 w 1644207"/>
                  <a:gd name="connsiteY24" fmla="*/ 341780 h 563590"/>
                  <a:gd name="connsiteX25" fmla="*/ 1608045 w 1644207"/>
                  <a:gd name="connsiteY25" fmla="*/ 380584 h 563590"/>
                  <a:gd name="connsiteX26" fmla="*/ 1470156 w 1644207"/>
                  <a:gd name="connsiteY26" fmla="*/ 447710 h 563590"/>
                  <a:gd name="connsiteX27" fmla="*/ 1433254 w 1644207"/>
                  <a:gd name="connsiteY27" fmla="*/ 442239 h 563590"/>
                  <a:gd name="connsiteX28" fmla="*/ 1419612 w 1644207"/>
                  <a:gd name="connsiteY28" fmla="*/ 451343 h 563590"/>
                  <a:gd name="connsiteX29" fmla="*/ 1335942 w 1644207"/>
                  <a:gd name="connsiteY29" fmla="*/ 470113 h 563590"/>
                  <a:gd name="connsiteX30" fmla="*/ 1299190 w 1644207"/>
                  <a:gd name="connsiteY30" fmla="*/ 466033 h 563590"/>
                  <a:gd name="connsiteX31" fmla="*/ 1299035 w 1644207"/>
                  <a:gd name="connsiteY31" fmla="*/ 466152 h 563590"/>
                  <a:gd name="connsiteX32" fmla="*/ 1208669 w 1644207"/>
                  <a:gd name="connsiteY32" fmla="*/ 489670 h 563590"/>
                  <a:gd name="connsiteX33" fmla="*/ 1168815 w 1644207"/>
                  <a:gd name="connsiteY33" fmla="*/ 482815 h 563590"/>
                  <a:gd name="connsiteX34" fmla="*/ 1154081 w 1644207"/>
                  <a:gd name="connsiteY34" fmla="*/ 494221 h 563590"/>
                  <a:gd name="connsiteX35" fmla="*/ 1063716 w 1644207"/>
                  <a:gd name="connsiteY35" fmla="*/ 517738 h 563590"/>
                  <a:gd name="connsiteX36" fmla="*/ 1015654 w 1644207"/>
                  <a:gd name="connsiteY36" fmla="*/ 511547 h 563590"/>
                  <a:gd name="connsiteX37" fmla="*/ 1006108 w 1644207"/>
                  <a:gd name="connsiteY37" fmla="*/ 507637 h 563590"/>
                  <a:gd name="connsiteX38" fmla="*/ 973641 w 1644207"/>
                  <a:gd name="connsiteY38" fmla="*/ 522673 h 563590"/>
                  <a:gd name="connsiteX39" fmla="*/ 922873 w 1644207"/>
                  <a:gd name="connsiteY39" fmla="*/ 530067 h 563590"/>
                  <a:gd name="connsiteX40" fmla="*/ 880776 w 1644207"/>
                  <a:gd name="connsiteY40" fmla="*/ 521880 h 563590"/>
                  <a:gd name="connsiteX41" fmla="*/ 865213 w 1644207"/>
                  <a:gd name="connsiteY41" fmla="*/ 535503 h 563590"/>
                  <a:gd name="connsiteX42" fmla="*/ 769762 w 1644207"/>
                  <a:gd name="connsiteY42" fmla="*/ 563590 h 563590"/>
                  <a:gd name="connsiteX43" fmla="*/ 674311 w 1644207"/>
                  <a:gd name="connsiteY43" fmla="*/ 535503 h 563590"/>
                  <a:gd name="connsiteX44" fmla="*/ 643619 w 1644207"/>
                  <a:gd name="connsiteY44" fmla="*/ 508637 h 563590"/>
                  <a:gd name="connsiteX45" fmla="*/ 598204 w 1644207"/>
                  <a:gd name="connsiteY45" fmla="*/ 514845 h 563590"/>
                  <a:gd name="connsiteX46" fmla="*/ 556107 w 1644207"/>
                  <a:gd name="connsiteY46" fmla="*/ 507160 h 563590"/>
                  <a:gd name="connsiteX47" fmla="*/ 540544 w 1644207"/>
                  <a:gd name="connsiteY47" fmla="*/ 519948 h 563590"/>
                  <a:gd name="connsiteX48" fmla="*/ 445093 w 1644207"/>
                  <a:gd name="connsiteY48" fmla="*/ 546313 h 563590"/>
                  <a:gd name="connsiteX49" fmla="*/ 313358 w 1644207"/>
                  <a:gd name="connsiteY49" fmla="*/ 490133 h 563590"/>
                  <a:gd name="connsiteX50" fmla="*/ 291708 w 1644207"/>
                  <a:gd name="connsiteY50" fmla="*/ 457864 h 563590"/>
                  <a:gd name="connsiteX51" fmla="*/ 264104 w 1644207"/>
                  <a:gd name="connsiteY51" fmla="*/ 460588 h 563590"/>
                  <a:gd name="connsiteX52" fmla="*/ 116822 w 1644207"/>
                  <a:gd name="connsiteY52" fmla="*/ 396857 h 563590"/>
                  <a:gd name="connsiteX53" fmla="*/ 113597 w 1644207"/>
                  <a:gd name="connsiteY53" fmla="*/ 386430 h 563590"/>
                  <a:gd name="connsiteX54" fmla="*/ 97625 w 1644207"/>
                  <a:gd name="connsiteY54" fmla="*/ 384325 h 563590"/>
                  <a:gd name="connsiteX55" fmla="*/ 0 w 1644207"/>
                  <a:gd name="connsiteY55" fmla="*/ 288176 h 563590"/>
                  <a:gd name="connsiteX56" fmla="*/ 46817 w 1644207"/>
                  <a:gd name="connsiteY56" fmla="*/ 214391 h 563590"/>
                  <a:gd name="connsiteX57" fmla="*/ 80619 w 1644207"/>
                  <a:gd name="connsiteY57" fmla="*/ 199513 h 563590"/>
                  <a:gd name="connsiteX58" fmla="*/ 90757 w 1644207"/>
                  <a:gd name="connsiteY58" fmla="*/ 166734 h 563590"/>
                  <a:gd name="connsiteX59" fmla="*/ 238039 w 1644207"/>
                  <a:gd name="connsiteY59" fmla="*/ 103002 h 563590"/>
                  <a:gd name="connsiteX60" fmla="*/ 263979 w 1644207"/>
                  <a:gd name="connsiteY60" fmla="*/ 105563 h 563590"/>
                  <a:gd name="connsiteX61" fmla="*/ 285519 w 1644207"/>
                  <a:gd name="connsiteY61" fmla="*/ 73457 h 563590"/>
                  <a:gd name="connsiteX62" fmla="*/ 417254 w 1644207"/>
                  <a:gd name="connsiteY62" fmla="*/ 17277 h 563590"/>
                  <a:gd name="connsiteX63" fmla="*/ 468021 w 1644207"/>
                  <a:gd name="connsiteY63" fmla="*/ 24218 h 563590"/>
                  <a:gd name="connsiteX64" fmla="*/ 508097 w 1644207"/>
                  <a:gd name="connsiteY64" fmla="*/ 41638 h 563590"/>
                  <a:gd name="connsiteX65" fmla="*/ 517833 w 1644207"/>
                  <a:gd name="connsiteY65" fmla="*/ 35702 h 563590"/>
                  <a:gd name="connsiteX66" fmla="*/ 584285 w 1644207"/>
                  <a:gd name="connsiteY66" fmla="*/ 23570 h 563590"/>
                  <a:gd name="connsiteX67" fmla="*/ 640010 w 1644207"/>
                  <a:gd name="connsiteY67" fmla="*/ 33744 h 563590"/>
                  <a:gd name="connsiteX68" fmla="*/ 646473 w 1644207"/>
                  <a:gd name="connsiteY68" fmla="*/ 28087 h 563590"/>
                  <a:gd name="connsiteX69" fmla="*/ 741923 w 1644207"/>
                  <a:gd name="connsiteY69" fmla="*/ 0 h 563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44207" h="563590">
                    <a:moveTo>
                      <a:pt x="741923" y="0"/>
                    </a:moveTo>
                    <a:cubicBezTo>
                      <a:pt x="759602" y="0"/>
                      <a:pt x="776652" y="2588"/>
                      <a:pt x="792690" y="7394"/>
                    </a:cubicBezTo>
                    <a:lnTo>
                      <a:pt x="832766" y="25952"/>
                    </a:lnTo>
                    <a:lnTo>
                      <a:pt x="842502" y="19628"/>
                    </a:lnTo>
                    <a:cubicBezTo>
                      <a:pt x="862928" y="11306"/>
                      <a:pt x="885382" y="6704"/>
                      <a:pt x="908954" y="6704"/>
                    </a:cubicBezTo>
                    <a:cubicBezTo>
                      <a:pt x="932526" y="6704"/>
                      <a:pt x="954981" y="11306"/>
                      <a:pt x="975406" y="19629"/>
                    </a:cubicBezTo>
                    <a:lnTo>
                      <a:pt x="1019351" y="48172"/>
                    </a:lnTo>
                    <a:lnTo>
                      <a:pt x="1037361" y="45852"/>
                    </a:lnTo>
                    <a:cubicBezTo>
                      <a:pt x="1054098" y="45852"/>
                      <a:pt x="1070240" y="48019"/>
                      <a:pt x="1085423" y="52043"/>
                    </a:cubicBezTo>
                    <a:lnTo>
                      <a:pt x="1123363" y="67582"/>
                    </a:lnTo>
                    <a:lnTo>
                      <a:pt x="1132581" y="62287"/>
                    </a:lnTo>
                    <a:cubicBezTo>
                      <a:pt x="1151918" y="55319"/>
                      <a:pt x="1173176" y="51466"/>
                      <a:pt x="1195492" y="51466"/>
                    </a:cubicBezTo>
                    <a:cubicBezTo>
                      <a:pt x="1240123" y="51466"/>
                      <a:pt x="1280529" y="66879"/>
                      <a:pt x="1309776" y="91798"/>
                    </a:cubicBezTo>
                    <a:lnTo>
                      <a:pt x="1311140" y="93522"/>
                    </a:lnTo>
                    <a:lnTo>
                      <a:pt x="1311539" y="93477"/>
                    </a:lnTo>
                    <a:cubicBezTo>
                      <a:pt x="1327036" y="93477"/>
                      <a:pt x="1341982" y="95207"/>
                      <a:pt x="1356040" y="98419"/>
                    </a:cubicBezTo>
                    <a:lnTo>
                      <a:pt x="1391170" y="110821"/>
                    </a:lnTo>
                    <a:lnTo>
                      <a:pt x="1399705" y="106594"/>
                    </a:lnTo>
                    <a:cubicBezTo>
                      <a:pt x="1417609" y="101033"/>
                      <a:pt x="1437292" y="97958"/>
                      <a:pt x="1457955" y="97958"/>
                    </a:cubicBezTo>
                    <a:cubicBezTo>
                      <a:pt x="1540604" y="97958"/>
                      <a:pt x="1607603" y="147165"/>
                      <a:pt x="1607603" y="207866"/>
                    </a:cubicBezTo>
                    <a:lnTo>
                      <a:pt x="1606265" y="212734"/>
                    </a:lnTo>
                    <a:lnTo>
                      <a:pt x="1632448" y="241254"/>
                    </a:lnTo>
                    <a:cubicBezTo>
                      <a:pt x="1640020" y="254404"/>
                      <a:pt x="1644207" y="268861"/>
                      <a:pt x="1644207" y="284036"/>
                    </a:cubicBezTo>
                    <a:cubicBezTo>
                      <a:pt x="1644207" y="299211"/>
                      <a:pt x="1640020" y="313668"/>
                      <a:pt x="1632448" y="326817"/>
                    </a:cubicBezTo>
                    <a:lnTo>
                      <a:pt x="1618711" y="341780"/>
                    </a:lnTo>
                    <a:lnTo>
                      <a:pt x="1608045" y="380584"/>
                    </a:lnTo>
                    <a:cubicBezTo>
                      <a:pt x="1585327" y="420032"/>
                      <a:pt x="1532144" y="447710"/>
                      <a:pt x="1470156" y="447710"/>
                    </a:cubicBezTo>
                    <a:lnTo>
                      <a:pt x="1433254" y="442239"/>
                    </a:lnTo>
                    <a:lnTo>
                      <a:pt x="1419612" y="451343"/>
                    </a:lnTo>
                    <a:cubicBezTo>
                      <a:pt x="1395728" y="463193"/>
                      <a:pt x="1366936" y="470113"/>
                      <a:pt x="1335942" y="470113"/>
                    </a:cubicBezTo>
                    <a:lnTo>
                      <a:pt x="1299190" y="466033"/>
                    </a:lnTo>
                    <a:lnTo>
                      <a:pt x="1299035" y="466152"/>
                    </a:lnTo>
                    <a:cubicBezTo>
                      <a:pt x="1273240" y="481000"/>
                      <a:pt x="1242143" y="489670"/>
                      <a:pt x="1208669" y="489670"/>
                    </a:cubicBezTo>
                    <a:lnTo>
                      <a:pt x="1168815" y="482815"/>
                    </a:lnTo>
                    <a:lnTo>
                      <a:pt x="1154081" y="494221"/>
                    </a:lnTo>
                    <a:cubicBezTo>
                      <a:pt x="1128286" y="509068"/>
                      <a:pt x="1097190" y="517738"/>
                      <a:pt x="1063716" y="517738"/>
                    </a:cubicBezTo>
                    <a:cubicBezTo>
                      <a:pt x="1046980" y="517738"/>
                      <a:pt x="1030837" y="515571"/>
                      <a:pt x="1015654" y="511547"/>
                    </a:cubicBezTo>
                    <a:lnTo>
                      <a:pt x="1006108" y="507637"/>
                    </a:lnTo>
                    <a:lnTo>
                      <a:pt x="973641" y="522673"/>
                    </a:lnTo>
                    <a:cubicBezTo>
                      <a:pt x="957603" y="527479"/>
                      <a:pt x="940552" y="530067"/>
                      <a:pt x="922873" y="530067"/>
                    </a:cubicBezTo>
                    <a:lnTo>
                      <a:pt x="880776" y="521880"/>
                    </a:lnTo>
                    <a:lnTo>
                      <a:pt x="865213" y="535503"/>
                    </a:lnTo>
                    <a:cubicBezTo>
                      <a:pt x="837966" y="553236"/>
                      <a:pt x="805120" y="563590"/>
                      <a:pt x="769762" y="563590"/>
                    </a:cubicBezTo>
                    <a:cubicBezTo>
                      <a:pt x="734405" y="563590"/>
                      <a:pt x="701558" y="553236"/>
                      <a:pt x="674311" y="535503"/>
                    </a:cubicBezTo>
                    <a:lnTo>
                      <a:pt x="643619" y="508637"/>
                    </a:lnTo>
                    <a:lnTo>
                      <a:pt x="598204" y="514845"/>
                    </a:lnTo>
                    <a:lnTo>
                      <a:pt x="556107" y="507160"/>
                    </a:lnTo>
                    <a:lnTo>
                      <a:pt x="540544" y="519948"/>
                    </a:lnTo>
                    <a:cubicBezTo>
                      <a:pt x="513297" y="536593"/>
                      <a:pt x="480451" y="546313"/>
                      <a:pt x="445093" y="546313"/>
                    </a:cubicBezTo>
                    <a:cubicBezTo>
                      <a:pt x="392057" y="546313"/>
                      <a:pt x="344670" y="524444"/>
                      <a:pt x="313358" y="490133"/>
                    </a:cubicBezTo>
                    <a:lnTo>
                      <a:pt x="291708" y="457864"/>
                    </a:lnTo>
                    <a:lnTo>
                      <a:pt x="264104" y="460588"/>
                    </a:lnTo>
                    <a:cubicBezTo>
                      <a:pt x="197895" y="460588"/>
                      <a:pt x="141087" y="434310"/>
                      <a:pt x="116822" y="396857"/>
                    </a:cubicBezTo>
                    <a:lnTo>
                      <a:pt x="113597" y="386430"/>
                    </a:lnTo>
                    <a:lnTo>
                      <a:pt x="97625" y="384325"/>
                    </a:lnTo>
                    <a:cubicBezTo>
                      <a:pt x="40255" y="368484"/>
                      <a:pt x="0" y="331399"/>
                      <a:pt x="0" y="288176"/>
                    </a:cubicBezTo>
                    <a:cubicBezTo>
                      <a:pt x="0" y="259361"/>
                      <a:pt x="17891" y="233274"/>
                      <a:pt x="46817" y="214391"/>
                    </a:cubicBezTo>
                    <a:lnTo>
                      <a:pt x="80619" y="199513"/>
                    </a:lnTo>
                    <a:lnTo>
                      <a:pt x="90757" y="166734"/>
                    </a:lnTo>
                    <a:cubicBezTo>
                      <a:pt x="115022" y="129281"/>
                      <a:pt x="171830" y="103002"/>
                      <a:pt x="238039" y="103002"/>
                    </a:cubicBezTo>
                    <a:lnTo>
                      <a:pt x="263979" y="105563"/>
                    </a:lnTo>
                    <a:lnTo>
                      <a:pt x="285519" y="73457"/>
                    </a:lnTo>
                    <a:cubicBezTo>
                      <a:pt x="316832" y="39146"/>
                      <a:pt x="364219" y="17277"/>
                      <a:pt x="417254" y="17277"/>
                    </a:cubicBezTo>
                    <a:cubicBezTo>
                      <a:pt x="434933" y="17277"/>
                      <a:pt x="451983" y="19706"/>
                      <a:pt x="468021" y="24218"/>
                    </a:cubicBezTo>
                    <a:lnTo>
                      <a:pt x="508097" y="41638"/>
                    </a:lnTo>
                    <a:lnTo>
                      <a:pt x="517833" y="35702"/>
                    </a:lnTo>
                    <a:cubicBezTo>
                      <a:pt x="538259" y="27890"/>
                      <a:pt x="560713" y="23570"/>
                      <a:pt x="584285" y="23570"/>
                    </a:cubicBezTo>
                    <a:lnTo>
                      <a:pt x="640010" y="33744"/>
                    </a:lnTo>
                    <a:lnTo>
                      <a:pt x="646473" y="28087"/>
                    </a:lnTo>
                    <a:cubicBezTo>
                      <a:pt x="673720" y="10354"/>
                      <a:pt x="706566" y="0"/>
                      <a:pt x="7419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20DBACB9-4107-4478-8675-3D2627F00A0C}"/>
                  </a:ext>
                </a:extLst>
              </p:cNvPr>
              <p:cNvSpPr/>
              <p:nvPr/>
            </p:nvSpPr>
            <p:spPr>
              <a:xfrm>
                <a:off x="1359867" y="5248275"/>
                <a:ext cx="999158" cy="153738"/>
              </a:xfrm>
              <a:custGeom>
                <a:avLst/>
                <a:gdLst>
                  <a:gd name="connsiteX0" fmla="*/ 90846 w 1010142"/>
                  <a:gd name="connsiteY0" fmla="*/ 0 h 275992"/>
                  <a:gd name="connsiteX1" fmla="*/ 130599 w 1010142"/>
                  <a:gd name="connsiteY1" fmla="*/ 11346 h 275992"/>
                  <a:gd name="connsiteX2" fmla="*/ 174962 w 1010142"/>
                  <a:gd name="connsiteY2" fmla="*/ 11590 h 275992"/>
                  <a:gd name="connsiteX3" fmla="*/ 201781 w 1010142"/>
                  <a:gd name="connsiteY3" fmla="*/ 37457 h 275992"/>
                  <a:gd name="connsiteX4" fmla="*/ 290833 w 1010142"/>
                  <a:gd name="connsiteY4" fmla="*/ 72006 h 275992"/>
                  <a:gd name="connsiteX5" fmla="*/ 385604 w 1010142"/>
                  <a:gd name="connsiteY5" fmla="*/ 60075 h 275992"/>
                  <a:gd name="connsiteX6" fmla="*/ 401977 w 1010142"/>
                  <a:gd name="connsiteY6" fmla="*/ 50646 h 275992"/>
                  <a:gd name="connsiteX7" fmla="*/ 441679 w 1010142"/>
                  <a:gd name="connsiteY7" fmla="*/ 62408 h 275992"/>
                  <a:gd name="connsiteX8" fmla="*/ 491317 w 1010142"/>
                  <a:gd name="connsiteY8" fmla="*/ 62305 h 275992"/>
                  <a:gd name="connsiteX9" fmla="*/ 524111 w 1010142"/>
                  <a:gd name="connsiteY9" fmla="*/ 53710 h 275992"/>
                  <a:gd name="connsiteX10" fmla="*/ 532905 w 1010142"/>
                  <a:gd name="connsiteY10" fmla="*/ 58076 h 275992"/>
                  <a:gd name="connsiteX11" fmla="*/ 578554 w 1010142"/>
                  <a:gd name="connsiteY11" fmla="*/ 68894 h 275992"/>
                  <a:gd name="connsiteX12" fmla="*/ 667962 w 1010142"/>
                  <a:gd name="connsiteY12" fmla="*/ 60141 h 275992"/>
                  <a:gd name="connsiteX13" fmla="*/ 683311 w 1010142"/>
                  <a:gd name="connsiteY13" fmla="*/ 52449 h 275992"/>
                  <a:gd name="connsiteX14" fmla="*/ 720990 w 1010142"/>
                  <a:gd name="connsiteY14" fmla="*/ 62843 h 275992"/>
                  <a:gd name="connsiteX15" fmla="*/ 810399 w 1010142"/>
                  <a:gd name="connsiteY15" fmla="*/ 54089 h 275992"/>
                  <a:gd name="connsiteX16" fmla="*/ 810560 w 1010142"/>
                  <a:gd name="connsiteY16" fmla="*/ 54009 h 275992"/>
                  <a:gd name="connsiteX17" fmla="*/ 845534 w 1010142"/>
                  <a:gd name="connsiteY17" fmla="*/ 61739 h 275992"/>
                  <a:gd name="connsiteX18" fmla="*/ 928012 w 1010142"/>
                  <a:gd name="connsiteY18" fmla="*/ 56121 h 275992"/>
                  <a:gd name="connsiteX19" fmla="*/ 942075 w 1010142"/>
                  <a:gd name="connsiteY19" fmla="*/ 50204 h 275992"/>
                  <a:gd name="connsiteX20" fmla="*/ 977052 w 1010142"/>
                  <a:gd name="connsiteY20" fmla="*/ 59103 h 275992"/>
                  <a:gd name="connsiteX21" fmla="*/ 1010142 w 1010142"/>
                  <a:gd name="connsiteY21" fmla="*/ 60007 h 275992"/>
                  <a:gd name="connsiteX22" fmla="*/ 993188 w 1010142"/>
                  <a:gd name="connsiteY22" fmla="*/ 89178 h 275992"/>
                  <a:gd name="connsiteX23" fmla="*/ 987024 w 1010142"/>
                  <a:gd name="connsiteY23" fmla="*/ 122902 h 275992"/>
                  <a:gd name="connsiteX24" fmla="*/ 993188 w 1010142"/>
                  <a:gd name="connsiteY24" fmla="*/ 156627 h 275992"/>
                  <a:gd name="connsiteX25" fmla="*/ 998521 w 1010142"/>
                  <a:gd name="connsiteY25" fmla="*/ 165803 h 275992"/>
                  <a:gd name="connsiteX26" fmla="*/ 971525 w 1010142"/>
                  <a:gd name="connsiteY26" fmla="*/ 167786 h 275992"/>
                  <a:gd name="connsiteX27" fmla="*/ 917019 w 1010142"/>
                  <a:gd name="connsiteY27" fmla="*/ 184358 h 275992"/>
                  <a:gd name="connsiteX28" fmla="*/ 909446 w 1010142"/>
                  <a:gd name="connsiteY28" fmla="*/ 189220 h 275992"/>
                  <a:gd name="connsiteX29" fmla="*/ 874113 w 1010142"/>
                  <a:gd name="connsiteY29" fmla="*/ 184741 h 275992"/>
                  <a:gd name="connsiteX30" fmla="*/ 830859 w 1010142"/>
                  <a:gd name="connsiteY30" fmla="*/ 187917 h 275992"/>
                  <a:gd name="connsiteX31" fmla="*/ 830484 w 1010142"/>
                  <a:gd name="connsiteY31" fmla="*/ 188019 h 275992"/>
                  <a:gd name="connsiteX32" fmla="*/ 828938 w 1010142"/>
                  <a:gd name="connsiteY32" fmla="*/ 186824 h 275992"/>
                  <a:gd name="connsiteX33" fmla="*/ 713995 w 1010142"/>
                  <a:gd name="connsiteY33" fmla="*/ 172264 h 275992"/>
                  <a:gd name="connsiteX34" fmla="*/ 655336 w 1010142"/>
                  <a:gd name="connsiteY34" fmla="*/ 191390 h 275992"/>
                  <a:gd name="connsiteX35" fmla="*/ 647260 w 1010142"/>
                  <a:gd name="connsiteY35" fmla="*/ 197241 h 275992"/>
                  <a:gd name="connsiteX36" fmla="*/ 608800 w 1010142"/>
                  <a:gd name="connsiteY36" fmla="*/ 190641 h 275992"/>
                  <a:gd name="connsiteX37" fmla="*/ 561966 w 1010142"/>
                  <a:gd name="connsiteY37" fmla="*/ 193370 h 275992"/>
                  <a:gd name="connsiteX38" fmla="*/ 545065 w 1010142"/>
                  <a:gd name="connsiteY38" fmla="*/ 198206 h 275992"/>
                  <a:gd name="connsiteX39" fmla="*/ 499044 w 1010142"/>
                  <a:gd name="connsiteY39" fmla="*/ 181895 h 275992"/>
                  <a:gd name="connsiteX40" fmla="*/ 433680 w 1010142"/>
                  <a:gd name="connsiteY40" fmla="*/ 182080 h 275992"/>
                  <a:gd name="connsiteX41" fmla="*/ 371928 w 1010142"/>
                  <a:gd name="connsiteY41" fmla="*/ 203511 h 275992"/>
                  <a:gd name="connsiteX42" fmla="*/ 363500 w 1010142"/>
                  <a:gd name="connsiteY42" fmla="*/ 210292 h 275992"/>
                  <a:gd name="connsiteX43" fmla="*/ 322576 w 1010142"/>
                  <a:gd name="connsiteY43" fmla="*/ 201557 h 275992"/>
                  <a:gd name="connsiteX44" fmla="*/ 272987 w 1010142"/>
                  <a:gd name="connsiteY44" fmla="*/ 203738 h 275992"/>
                  <a:gd name="connsiteX45" fmla="*/ 185619 w 1010142"/>
                  <a:gd name="connsiteY45" fmla="*/ 242347 h 275992"/>
                  <a:gd name="connsiteX46" fmla="*/ 180229 w 1010142"/>
                  <a:gd name="connsiteY46" fmla="*/ 248048 h 275992"/>
                  <a:gd name="connsiteX47" fmla="*/ 125509 w 1010142"/>
                  <a:gd name="connsiteY47" fmla="*/ 248750 h 275992"/>
                  <a:gd name="connsiteX48" fmla="*/ 63646 w 1010142"/>
                  <a:gd name="connsiteY48" fmla="*/ 269529 h 275992"/>
                  <a:gd name="connsiteX49" fmla="*/ 55164 w 1010142"/>
                  <a:gd name="connsiteY49" fmla="*/ 275992 h 275992"/>
                  <a:gd name="connsiteX50" fmla="*/ 14399 w 1010142"/>
                  <a:gd name="connsiteY50" fmla="*/ 268193 h 275992"/>
                  <a:gd name="connsiteX51" fmla="*/ 4264 w 1010142"/>
                  <a:gd name="connsiteY51" fmla="*/ 268716 h 275992"/>
                  <a:gd name="connsiteX52" fmla="*/ 11768 w 1010142"/>
                  <a:gd name="connsiteY52" fmla="*/ 259509 h 275992"/>
                  <a:gd name="connsiteX53" fmla="*/ 22543 w 1010142"/>
                  <a:gd name="connsiteY53" fmla="*/ 215366 h 275992"/>
                  <a:gd name="connsiteX54" fmla="*/ 11769 w 1010142"/>
                  <a:gd name="connsiteY54" fmla="*/ 171222 h 275992"/>
                  <a:gd name="connsiteX55" fmla="*/ 6497 w 1010142"/>
                  <a:gd name="connsiteY55" fmla="*/ 164754 h 275992"/>
                  <a:gd name="connsiteX56" fmla="*/ 21968 w 1010142"/>
                  <a:gd name="connsiteY56" fmla="*/ 138132 h 275992"/>
                  <a:gd name="connsiteX57" fmla="*/ 28133 w 1010142"/>
                  <a:gd name="connsiteY57" fmla="*/ 104408 h 275992"/>
                  <a:gd name="connsiteX58" fmla="*/ 4717 w 1010142"/>
                  <a:gd name="connsiteY58" fmla="*/ 41001 h 275992"/>
                  <a:gd name="connsiteX59" fmla="*/ 0 w 1010142"/>
                  <a:gd name="connsiteY59" fmla="*/ 36707 h 275992"/>
                  <a:gd name="connsiteX60" fmla="*/ 3972 w 1010142"/>
                  <a:gd name="connsiteY60" fmla="*/ 19376 h 275992"/>
                  <a:gd name="connsiteX61" fmla="*/ 29554 w 1010142"/>
                  <a:gd name="connsiteY61" fmla="*/ 19516 h 275992"/>
                  <a:gd name="connsiteX62" fmla="*/ 74558 w 1010142"/>
                  <a:gd name="connsiteY62" fmla="*/ 8737 h 27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010142" h="275992">
                    <a:moveTo>
                      <a:pt x="90846" y="0"/>
                    </a:moveTo>
                    <a:lnTo>
                      <a:pt x="130599" y="11346"/>
                    </a:lnTo>
                    <a:lnTo>
                      <a:pt x="174962" y="11590"/>
                    </a:lnTo>
                    <a:lnTo>
                      <a:pt x="201781" y="37457"/>
                    </a:lnTo>
                    <a:cubicBezTo>
                      <a:pt x="226212" y="55358"/>
                      <a:pt x="256787" y="67817"/>
                      <a:pt x="290833" y="72006"/>
                    </a:cubicBezTo>
                    <a:cubicBezTo>
                      <a:pt x="324880" y="76196"/>
                      <a:pt x="357562" y="71520"/>
                      <a:pt x="385604" y="60075"/>
                    </a:cubicBezTo>
                    <a:lnTo>
                      <a:pt x="401977" y="50646"/>
                    </a:lnTo>
                    <a:lnTo>
                      <a:pt x="441679" y="62408"/>
                    </a:lnTo>
                    <a:cubicBezTo>
                      <a:pt x="458702" y="64503"/>
                      <a:pt x="475384" y="64382"/>
                      <a:pt x="491317" y="62305"/>
                    </a:cubicBezTo>
                    <a:lnTo>
                      <a:pt x="524111" y="53710"/>
                    </a:lnTo>
                    <a:lnTo>
                      <a:pt x="532905" y="58076"/>
                    </a:lnTo>
                    <a:cubicBezTo>
                      <a:pt x="547115" y="63205"/>
                      <a:pt x="562439" y="66911"/>
                      <a:pt x="578554" y="68894"/>
                    </a:cubicBezTo>
                    <a:cubicBezTo>
                      <a:pt x="610787" y="72860"/>
                      <a:pt x="641612" y="69370"/>
                      <a:pt x="667962" y="60141"/>
                    </a:cubicBezTo>
                    <a:lnTo>
                      <a:pt x="683311" y="52449"/>
                    </a:lnTo>
                    <a:lnTo>
                      <a:pt x="720990" y="62843"/>
                    </a:lnTo>
                    <a:cubicBezTo>
                      <a:pt x="753222" y="66809"/>
                      <a:pt x="784049" y="63319"/>
                      <a:pt x="810399" y="54089"/>
                    </a:cubicBezTo>
                    <a:lnTo>
                      <a:pt x="810560" y="54009"/>
                    </a:lnTo>
                    <a:lnTo>
                      <a:pt x="845534" y="61739"/>
                    </a:lnTo>
                    <a:cubicBezTo>
                      <a:pt x="875379" y="65411"/>
                      <a:pt x="903807" y="63097"/>
                      <a:pt x="928012" y="56121"/>
                    </a:cubicBezTo>
                    <a:lnTo>
                      <a:pt x="942075" y="50204"/>
                    </a:lnTo>
                    <a:lnTo>
                      <a:pt x="977052" y="59103"/>
                    </a:lnTo>
                    <a:lnTo>
                      <a:pt x="1010142" y="60007"/>
                    </a:lnTo>
                    <a:lnTo>
                      <a:pt x="993188" y="89178"/>
                    </a:lnTo>
                    <a:cubicBezTo>
                      <a:pt x="989182" y="99832"/>
                      <a:pt x="987024" y="111159"/>
                      <a:pt x="987024" y="122902"/>
                    </a:cubicBezTo>
                    <a:cubicBezTo>
                      <a:pt x="987024" y="134646"/>
                      <a:pt x="989182" y="145973"/>
                      <a:pt x="993188" y="156627"/>
                    </a:cubicBezTo>
                    <a:lnTo>
                      <a:pt x="998521" y="165803"/>
                    </a:lnTo>
                    <a:lnTo>
                      <a:pt x="971525" y="167786"/>
                    </a:lnTo>
                    <a:cubicBezTo>
                      <a:pt x="951762" y="171146"/>
                      <a:pt x="933366" y="176875"/>
                      <a:pt x="917019" y="184358"/>
                    </a:cubicBezTo>
                    <a:lnTo>
                      <a:pt x="909446" y="189220"/>
                    </a:lnTo>
                    <a:lnTo>
                      <a:pt x="874113" y="184741"/>
                    </a:lnTo>
                    <a:cubicBezTo>
                      <a:pt x="860218" y="184388"/>
                      <a:pt x="845681" y="185397"/>
                      <a:pt x="830859" y="187917"/>
                    </a:cubicBezTo>
                    <a:lnTo>
                      <a:pt x="830484" y="188019"/>
                    </a:lnTo>
                    <a:lnTo>
                      <a:pt x="828938" y="186824"/>
                    </a:lnTo>
                    <a:cubicBezTo>
                      <a:pt x="797482" y="171100"/>
                      <a:pt x="756682" y="165005"/>
                      <a:pt x="713995" y="172264"/>
                    </a:cubicBezTo>
                    <a:cubicBezTo>
                      <a:pt x="692651" y="175894"/>
                      <a:pt x="672857" y="182518"/>
                      <a:pt x="655336" y="191390"/>
                    </a:cubicBezTo>
                    <a:lnTo>
                      <a:pt x="647260" y="197241"/>
                    </a:lnTo>
                    <a:lnTo>
                      <a:pt x="608800" y="190641"/>
                    </a:lnTo>
                    <a:cubicBezTo>
                      <a:pt x="593716" y="189803"/>
                      <a:pt x="577974" y="190648"/>
                      <a:pt x="561966" y="193370"/>
                    </a:cubicBezTo>
                    <a:lnTo>
                      <a:pt x="545065" y="198206"/>
                    </a:lnTo>
                    <a:lnTo>
                      <a:pt x="499044" y="181895"/>
                    </a:lnTo>
                    <a:cubicBezTo>
                      <a:pt x="478346" y="178376"/>
                      <a:pt x="456225" y="178246"/>
                      <a:pt x="433680" y="182080"/>
                    </a:cubicBezTo>
                    <a:cubicBezTo>
                      <a:pt x="411135" y="185914"/>
                      <a:pt x="390302" y="193348"/>
                      <a:pt x="371928" y="203511"/>
                    </a:cubicBezTo>
                    <a:lnTo>
                      <a:pt x="363500" y="210292"/>
                    </a:lnTo>
                    <a:lnTo>
                      <a:pt x="322576" y="201557"/>
                    </a:lnTo>
                    <a:cubicBezTo>
                      <a:pt x="306565" y="200216"/>
                      <a:pt x="289896" y="200862"/>
                      <a:pt x="272987" y="203738"/>
                    </a:cubicBezTo>
                    <a:cubicBezTo>
                      <a:pt x="239170" y="209489"/>
                      <a:pt x="209201" y="223341"/>
                      <a:pt x="185619" y="242347"/>
                    </a:cubicBezTo>
                    <a:lnTo>
                      <a:pt x="180229" y="248048"/>
                    </a:lnTo>
                    <a:lnTo>
                      <a:pt x="125509" y="248750"/>
                    </a:lnTo>
                    <a:cubicBezTo>
                      <a:pt x="102963" y="252584"/>
                      <a:pt x="82091" y="259786"/>
                      <a:pt x="63646" y="269529"/>
                    </a:cubicBezTo>
                    <a:lnTo>
                      <a:pt x="55164" y="275992"/>
                    </a:lnTo>
                    <a:lnTo>
                      <a:pt x="14399" y="268193"/>
                    </a:lnTo>
                    <a:lnTo>
                      <a:pt x="4264" y="268716"/>
                    </a:lnTo>
                    <a:lnTo>
                      <a:pt x="11768" y="259509"/>
                    </a:lnTo>
                    <a:cubicBezTo>
                      <a:pt x="18707" y="245941"/>
                      <a:pt x="22543" y="231024"/>
                      <a:pt x="22543" y="215366"/>
                    </a:cubicBezTo>
                    <a:cubicBezTo>
                      <a:pt x="22543" y="199707"/>
                      <a:pt x="18707" y="184791"/>
                      <a:pt x="11769" y="171222"/>
                    </a:cubicBezTo>
                    <a:lnTo>
                      <a:pt x="6497" y="164754"/>
                    </a:lnTo>
                    <a:lnTo>
                      <a:pt x="21968" y="138132"/>
                    </a:lnTo>
                    <a:cubicBezTo>
                      <a:pt x="25975" y="127478"/>
                      <a:pt x="28133" y="116152"/>
                      <a:pt x="28133" y="104408"/>
                    </a:cubicBezTo>
                    <a:cubicBezTo>
                      <a:pt x="28133" y="80920"/>
                      <a:pt x="19501" y="59101"/>
                      <a:pt x="4717" y="41001"/>
                    </a:cubicBezTo>
                    <a:lnTo>
                      <a:pt x="0" y="36707"/>
                    </a:lnTo>
                    <a:lnTo>
                      <a:pt x="3972" y="19376"/>
                    </a:lnTo>
                    <a:lnTo>
                      <a:pt x="29554" y="19516"/>
                    </a:lnTo>
                    <a:cubicBezTo>
                      <a:pt x="45455" y="17684"/>
                      <a:pt x="60593" y="14010"/>
                      <a:pt x="74558" y="8737"/>
                    </a:cubicBezTo>
                    <a:close/>
                  </a:path>
                </a:pathLst>
              </a:custGeom>
              <a:solidFill>
                <a:srgbClr val="FFC000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1" name="グループ化 570">
              <a:extLst>
                <a:ext uri="{FF2B5EF4-FFF2-40B4-BE49-F238E27FC236}">
                  <a16:creationId xmlns:a16="http://schemas.microsoft.com/office/drawing/2014/main" id="{60A8CFA5-DDCE-4CA8-A979-D7B7783AE408}"/>
                </a:ext>
              </a:extLst>
            </p:cNvPr>
            <p:cNvGrpSpPr/>
            <p:nvPr/>
          </p:nvGrpSpPr>
          <p:grpSpPr>
            <a:xfrm>
              <a:off x="1240857" y="5364233"/>
              <a:ext cx="1595174" cy="469860"/>
              <a:chOff x="992643" y="5104559"/>
              <a:chExt cx="1595174" cy="469860"/>
            </a:xfrm>
          </p:grpSpPr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57D13539-6197-4BF0-A306-A7BF1E9642E2}"/>
                  </a:ext>
                </a:extLst>
              </p:cNvPr>
              <p:cNvSpPr/>
              <p:nvPr/>
            </p:nvSpPr>
            <p:spPr>
              <a:xfrm>
                <a:off x="992643" y="5104559"/>
                <a:ext cx="1595174" cy="469860"/>
              </a:xfrm>
              <a:custGeom>
                <a:avLst/>
                <a:gdLst>
                  <a:gd name="connsiteX0" fmla="*/ 741923 w 1644207"/>
                  <a:gd name="connsiteY0" fmla="*/ 0 h 563590"/>
                  <a:gd name="connsiteX1" fmla="*/ 792690 w 1644207"/>
                  <a:gd name="connsiteY1" fmla="*/ 7394 h 563590"/>
                  <a:gd name="connsiteX2" fmla="*/ 832766 w 1644207"/>
                  <a:gd name="connsiteY2" fmla="*/ 25952 h 563590"/>
                  <a:gd name="connsiteX3" fmla="*/ 842502 w 1644207"/>
                  <a:gd name="connsiteY3" fmla="*/ 19628 h 563590"/>
                  <a:gd name="connsiteX4" fmla="*/ 908954 w 1644207"/>
                  <a:gd name="connsiteY4" fmla="*/ 6704 h 563590"/>
                  <a:gd name="connsiteX5" fmla="*/ 975406 w 1644207"/>
                  <a:gd name="connsiteY5" fmla="*/ 19629 h 563590"/>
                  <a:gd name="connsiteX6" fmla="*/ 1019351 w 1644207"/>
                  <a:gd name="connsiteY6" fmla="*/ 48172 h 563590"/>
                  <a:gd name="connsiteX7" fmla="*/ 1037361 w 1644207"/>
                  <a:gd name="connsiteY7" fmla="*/ 45852 h 563590"/>
                  <a:gd name="connsiteX8" fmla="*/ 1085423 w 1644207"/>
                  <a:gd name="connsiteY8" fmla="*/ 52043 h 563590"/>
                  <a:gd name="connsiteX9" fmla="*/ 1123363 w 1644207"/>
                  <a:gd name="connsiteY9" fmla="*/ 67582 h 563590"/>
                  <a:gd name="connsiteX10" fmla="*/ 1132581 w 1644207"/>
                  <a:gd name="connsiteY10" fmla="*/ 62287 h 563590"/>
                  <a:gd name="connsiteX11" fmla="*/ 1195492 w 1644207"/>
                  <a:gd name="connsiteY11" fmla="*/ 51466 h 563590"/>
                  <a:gd name="connsiteX12" fmla="*/ 1309776 w 1644207"/>
                  <a:gd name="connsiteY12" fmla="*/ 91798 h 563590"/>
                  <a:gd name="connsiteX13" fmla="*/ 1311140 w 1644207"/>
                  <a:gd name="connsiteY13" fmla="*/ 93522 h 563590"/>
                  <a:gd name="connsiteX14" fmla="*/ 1311539 w 1644207"/>
                  <a:gd name="connsiteY14" fmla="*/ 93477 h 563590"/>
                  <a:gd name="connsiteX15" fmla="*/ 1356040 w 1644207"/>
                  <a:gd name="connsiteY15" fmla="*/ 98419 h 563590"/>
                  <a:gd name="connsiteX16" fmla="*/ 1391170 w 1644207"/>
                  <a:gd name="connsiteY16" fmla="*/ 110821 h 563590"/>
                  <a:gd name="connsiteX17" fmla="*/ 1399705 w 1644207"/>
                  <a:gd name="connsiteY17" fmla="*/ 106594 h 563590"/>
                  <a:gd name="connsiteX18" fmla="*/ 1457955 w 1644207"/>
                  <a:gd name="connsiteY18" fmla="*/ 97958 h 563590"/>
                  <a:gd name="connsiteX19" fmla="*/ 1607603 w 1644207"/>
                  <a:gd name="connsiteY19" fmla="*/ 207866 h 563590"/>
                  <a:gd name="connsiteX20" fmla="*/ 1606265 w 1644207"/>
                  <a:gd name="connsiteY20" fmla="*/ 212734 h 563590"/>
                  <a:gd name="connsiteX21" fmla="*/ 1632448 w 1644207"/>
                  <a:gd name="connsiteY21" fmla="*/ 241254 h 563590"/>
                  <a:gd name="connsiteX22" fmla="*/ 1644207 w 1644207"/>
                  <a:gd name="connsiteY22" fmla="*/ 284036 h 563590"/>
                  <a:gd name="connsiteX23" fmla="*/ 1632448 w 1644207"/>
                  <a:gd name="connsiteY23" fmla="*/ 326817 h 563590"/>
                  <a:gd name="connsiteX24" fmla="*/ 1618711 w 1644207"/>
                  <a:gd name="connsiteY24" fmla="*/ 341780 h 563590"/>
                  <a:gd name="connsiteX25" fmla="*/ 1608045 w 1644207"/>
                  <a:gd name="connsiteY25" fmla="*/ 380584 h 563590"/>
                  <a:gd name="connsiteX26" fmla="*/ 1470156 w 1644207"/>
                  <a:gd name="connsiteY26" fmla="*/ 447710 h 563590"/>
                  <a:gd name="connsiteX27" fmla="*/ 1433254 w 1644207"/>
                  <a:gd name="connsiteY27" fmla="*/ 442239 h 563590"/>
                  <a:gd name="connsiteX28" fmla="*/ 1419612 w 1644207"/>
                  <a:gd name="connsiteY28" fmla="*/ 451343 h 563590"/>
                  <a:gd name="connsiteX29" fmla="*/ 1335942 w 1644207"/>
                  <a:gd name="connsiteY29" fmla="*/ 470113 h 563590"/>
                  <a:gd name="connsiteX30" fmla="*/ 1299190 w 1644207"/>
                  <a:gd name="connsiteY30" fmla="*/ 466033 h 563590"/>
                  <a:gd name="connsiteX31" fmla="*/ 1299035 w 1644207"/>
                  <a:gd name="connsiteY31" fmla="*/ 466152 h 563590"/>
                  <a:gd name="connsiteX32" fmla="*/ 1208669 w 1644207"/>
                  <a:gd name="connsiteY32" fmla="*/ 489670 h 563590"/>
                  <a:gd name="connsiteX33" fmla="*/ 1168815 w 1644207"/>
                  <a:gd name="connsiteY33" fmla="*/ 482815 h 563590"/>
                  <a:gd name="connsiteX34" fmla="*/ 1154081 w 1644207"/>
                  <a:gd name="connsiteY34" fmla="*/ 494221 h 563590"/>
                  <a:gd name="connsiteX35" fmla="*/ 1063716 w 1644207"/>
                  <a:gd name="connsiteY35" fmla="*/ 517738 h 563590"/>
                  <a:gd name="connsiteX36" fmla="*/ 1015654 w 1644207"/>
                  <a:gd name="connsiteY36" fmla="*/ 511547 h 563590"/>
                  <a:gd name="connsiteX37" fmla="*/ 1006108 w 1644207"/>
                  <a:gd name="connsiteY37" fmla="*/ 507637 h 563590"/>
                  <a:gd name="connsiteX38" fmla="*/ 973641 w 1644207"/>
                  <a:gd name="connsiteY38" fmla="*/ 522673 h 563590"/>
                  <a:gd name="connsiteX39" fmla="*/ 922873 w 1644207"/>
                  <a:gd name="connsiteY39" fmla="*/ 530067 h 563590"/>
                  <a:gd name="connsiteX40" fmla="*/ 880776 w 1644207"/>
                  <a:gd name="connsiteY40" fmla="*/ 521880 h 563590"/>
                  <a:gd name="connsiteX41" fmla="*/ 865213 w 1644207"/>
                  <a:gd name="connsiteY41" fmla="*/ 535503 h 563590"/>
                  <a:gd name="connsiteX42" fmla="*/ 769762 w 1644207"/>
                  <a:gd name="connsiteY42" fmla="*/ 563590 h 563590"/>
                  <a:gd name="connsiteX43" fmla="*/ 674311 w 1644207"/>
                  <a:gd name="connsiteY43" fmla="*/ 535503 h 563590"/>
                  <a:gd name="connsiteX44" fmla="*/ 643619 w 1644207"/>
                  <a:gd name="connsiteY44" fmla="*/ 508637 h 563590"/>
                  <a:gd name="connsiteX45" fmla="*/ 598204 w 1644207"/>
                  <a:gd name="connsiteY45" fmla="*/ 514845 h 563590"/>
                  <a:gd name="connsiteX46" fmla="*/ 556107 w 1644207"/>
                  <a:gd name="connsiteY46" fmla="*/ 507160 h 563590"/>
                  <a:gd name="connsiteX47" fmla="*/ 540544 w 1644207"/>
                  <a:gd name="connsiteY47" fmla="*/ 519948 h 563590"/>
                  <a:gd name="connsiteX48" fmla="*/ 445093 w 1644207"/>
                  <a:gd name="connsiteY48" fmla="*/ 546313 h 563590"/>
                  <a:gd name="connsiteX49" fmla="*/ 313358 w 1644207"/>
                  <a:gd name="connsiteY49" fmla="*/ 490133 h 563590"/>
                  <a:gd name="connsiteX50" fmla="*/ 291708 w 1644207"/>
                  <a:gd name="connsiteY50" fmla="*/ 457864 h 563590"/>
                  <a:gd name="connsiteX51" fmla="*/ 264104 w 1644207"/>
                  <a:gd name="connsiteY51" fmla="*/ 460588 h 563590"/>
                  <a:gd name="connsiteX52" fmla="*/ 116822 w 1644207"/>
                  <a:gd name="connsiteY52" fmla="*/ 396857 h 563590"/>
                  <a:gd name="connsiteX53" fmla="*/ 113597 w 1644207"/>
                  <a:gd name="connsiteY53" fmla="*/ 386430 h 563590"/>
                  <a:gd name="connsiteX54" fmla="*/ 97625 w 1644207"/>
                  <a:gd name="connsiteY54" fmla="*/ 384325 h 563590"/>
                  <a:gd name="connsiteX55" fmla="*/ 0 w 1644207"/>
                  <a:gd name="connsiteY55" fmla="*/ 288176 h 563590"/>
                  <a:gd name="connsiteX56" fmla="*/ 46817 w 1644207"/>
                  <a:gd name="connsiteY56" fmla="*/ 214391 h 563590"/>
                  <a:gd name="connsiteX57" fmla="*/ 80619 w 1644207"/>
                  <a:gd name="connsiteY57" fmla="*/ 199513 h 563590"/>
                  <a:gd name="connsiteX58" fmla="*/ 90757 w 1644207"/>
                  <a:gd name="connsiteY58" fmla="*/ 166734 h 563590"/>
                  <a:gd name="connsiteX59" fmla="*/ 238039 w 1644207"/>
                  <a:gd name="connsiteY59" fmla="*/ 103002 h 563590"/>
                  <a:gd name="connsiteX60" fmla="*/ 263979 w 1644207"/>
                  <a:gd name="connsiteY60" fmla="*/ 105563 h 563590"/>
                  <a:gd name="connsiteX61" fmla="*/ 285519 w 1644207"/>
                  <a:gd name="connsiteY61" fmla="*/ 73457 h 563590"/>
                  <a:gd name="connsiteX62" fmla="*/ 417254 w 1644207"/>
                  <a:gd name="connsiteY62" fmla="*/ 17277 h 563590"/>
                  <a:gd name="connsiteX63" fmla="*/ 468021 w 1644207"/>
                  <a:gd name="connsiteY63" fmla="*/ 24218 h 563590"/>
                  <a:gd name="connsiteX64" fmla="*/ 508097 w 1644207"/>
                  <a:gd name="connsiteY64" fmla="*/ 41638 h 563590"/>
                  <a:gd name="connsiteX65" fmla="*/ 517833 w 1644207"/>
                  <a:gd name="connsiteY65" fmla="*/ 35702 h 563590"/>
                  <a:gd name="connsiteX66" fmla="*/ 584285 w 1644207"/>
                  <a:gd name="connsiteY66" fmla="*/ 23570 h 563590"/>
                  <a:gd name="connsiteX67" fmla="*/ 640010 w 1644207"/>
                  <a:gd name="connsiteY67" fmla="*/ 33744 h 563590"/>
                  <a:gd name="connsiteX68" fmla="*/ 646473 w 1644207"/>
                  <a:gd name="connsiteY68" fmla="*/ 28087 h 563590"/>
                  <a:gd name="connsiteX69" fmla="*/ 741923 w 1644207"/>
                  <a:gd name="connsiteY69" fmla="*/ 0 h 563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44207" h="563590">
                    <a:moveTo>
                      <a:pt x="741923" y="0"/>
                    </a:moveTo>
                    <a:cubicBezTo>
                      <a:pt x="759602" y="0"/>
                      <a:pt x="776652" y="2588"/>
                      <a:pt x="792690" y="7394"/>
                    </a:cubicBezTo>
                    <a:lnTo>
                      <a:pt x="832766" y="25952"/>
                    </a:lnTo>
                    <a:lnTo>
                      <a:pt x="842502" y="19628"/>
                    </a:lnTo>
                    <a:cubicBezTo>
                      <a:pt x="862928" y="11306"/>
                      <a:pt x="885382" y="6704"/>
                      <a:pt x="908954" y="6704"/>
                    </a:cubicBezTo>
                    <a:cubicBezTo>
                      <a:pt x="932526" y="6704"/>
                      <a:pt x="954981" y="11306"/>
                      <a:pt x="975406" y="19629"/>
                    </a:cubicBezTo>
                    <a:lnTo>
                      <a:pt x="1019351" y="48172"/>
                    </a:lnTo>
                    <a:lnTo>
                      <a:pt x="1037361" y="45852"/>
                    </a:lnTo>
                    <a:cubicBezTo>
                      <a:pt x="1054098" y="45852"/>
                      <a:pt x="1070240" y="48019"/>
                      <a:pt x="1085423" y="52043"/>
                    </a:cubicBezTo>
                    <a:lnTo>
                      <a:pt x="1123363" y="67582"/>
                    </a:lnTo>
                    <a:lnTo>
                      <a:pt x="1132581" y="62287"/>
                    </a:lnTo>
                    <a:cubicBezTo>
                      <a:pt x="1151918" y="55319"/>
                      <a:pt x="1173176" y="51466"/>
                      <a:pt x="1195492" y="51466"/>
                    </a:cubicBezTo>
                    <a:cubicBezTo>
                      <a:pt x="1240123" y="51466"/>
                      <a:pt x="1280529" y="66879"/>
                      <a:pt x="1309776" y="91798"/>
                    </a:cubicBezTo>
                    <a:lnTo>
                      <a:pt x="1311140" y="93522"/>
                    </a:lnTo>
                    <a:lnTo>
                      <a:pt x="1311539" y="93477"/>
                    </a:lnTo>
                    <a:cubicBezTo>
                      <a:pt x="1327036" y="93477"/>
                      <a:pt x="1341982" y="95207"/>
                      <a:pt x="1356040" y="98419"/>
                    </a:cubicBezTo>
                    <a:lnTo>
                      <a:pt x="1391170" y="110821"/>
                    </a:lnTo>
                    <a:lnTo>
                      <a:pt x="1399705" y="106594"/>
                    </a:lnTo>
                    <a:cubicBezTo>
                      <a:pt x="1417609" y="101033"/>
                      <a:pt x="1437292" y="97958"/>
                      <a:pt x="1457955" y="97958"/>
                    </a:cubicBezTo>
                    <a:cubicBezTo>
                      <a:pt x="1540604" y="97958"/>
                      <a:pt x="1607603" y="147165"/>
                      <a:pt x="1607603" y="207866"/>
                    </a:cubicBezTo>
                    <a:lnTo>
                      <a:pt x="1606265" y="212734"/>
                    </a:lnTo>
                    <a:lnTo>
                      <a:pt x="1632448" y="241254"/>
                    </a:lnTo>
                    <a:cubicBezTo>
                      <a:pt x="1640020" y="254404"/>
                      <a:pt x="1644207" y="268861"/>
                      <a:pt x="1644207" y="284036"/>
                    </a:cubicBezTo>
                    <a:cubicBezTo>
                      <a:pt x="1644207" y="299211"/>
                      <a:pt x="1640020" y="313668"/>
                      <a:pt x="1632448" y="326817"/>
                    </a:cubicBezTo>
                    <a:lnTo>
                      <a:pt x="1618711" y="341780"/>
                    </a:lnTo>
                    <a:lnTo>
                      <a:pt x="1608045" y="380584"/>
                    </a:lnTo>
                    <a:cubicBezTo>
                      <a:pt x="1585327" y="420032"/>
                      <a:pt x="1532144" y="447710"/>
                      <a:pt x="1470156" y="447710"/>
                    </a:cubicBezTo>
                    <a:lnTo>
                      <a:pt x="1433254" y="442239"/>
                    </a:lnTo>
                    <a:lnTo>
                      <a:pt x="1419612" y="451343"/>
                    </a:lnTo>
                    <a:cubicBezTo>
                      <a:pt x="1395728" y="463193"/>
                      <a:pt x="1366936" y="470113"/>
                      <a:pt x="1335942" y="470113"/>
                    </a:cubicBezTo>
                    <a:lnTo>
                      <a:pt x="1299190" y="466033"/>
                    </a:lnTo>
                    <a:lnTo>
                      <a:pt x="1299035" y="466152"/>
                    </a:lnTo>
                    <a:cubicBezTo>
                      <a:pt x="1273240" y="481000"/>
                      <a:pt x="1242143" y="489670"/>
                      <a:pt x="1208669" y="489670"/>
                    </a:cubicBezTo>
                    <a:lnTo>
                      <a:pt x="1168815" y="482815"/>
                    </a:lnTo>
                    <a:lnTo>
                      <a:pt x="1154081" y="494221"/>
                    </a:lnTo>
                    <a:cubicBezTo>
                      <a:pt x="1128286" y="509068"/>
                      <a:pt x="1097190" y="517738"/>
                      <a:pt x="1063716" y="517738"/>
                    </a:cubicBezTo>
                    <a:cubicBezTo>
                      <a:pt x="1046980" y="517738"/>
                      <a:pt x="1030837" y="515571"/>
                      <a:pt x="1015654" y="511547"/>
                    </a:cubicBezTo>
                    <a:lnTo>
                      <a:pt x="1006108" y="507637"/>
                    </a:lnTo>
                    <a:lnTo>
                      <a:pt x="973641" y="522673"/>
                    </a:lnTo>
                    <a:cubicBezTo>
                      <a:pt x="957603" y="527479"/>
                      <a:pt x="940552" y="530067"/>
                      <a:pt x="922873" y="530067"/>
                    </a:cubicBezTo>
                    <a:lnTo>
                      <a:pt x="880776" y="521880"/>
                    </a:lnTo>
                    <a:lnTo>
                      <a:pt x="865213" y="535503"/>
                    </a:lnTo>
                    <a:cubicBezTo>
                      <a:pt x="837966" y="553236"/>
                      <a:pt x="805120" y="563590"/>
                      <a:pt x="769762" y="563590"/>
                    </a:cubicBezTo>
                    <a:cubicBezTo>
                      <a:pt x="734405" y="563590"/>
                      <a:pt x="701558" y="553236"/>
                      <a:pt x="674311" y="535503"/>
                    </a:cubicBezTo>
                    <a:lnTo>
                      <a:pt x="643619" y="508637"/>
                    </a:lnTo>
                    <a:lnTo>
                      <a:pt x="598204" y="514845"/>
                    </a:lnTo>
                    <a:lnTo>
                      <a:pt x="556107" y="507160"/>
                    </a:lnTo>
                    <a:lnTo>
                      <a:pt x="540544" y="519948"/>
                    </a:lnTo>
                    <a:cubicBezTo>
                      <a:pt x="513297" y="536593"/>
                      <a:pt x="480451" y="546313"/>
                      <a:pt x="445093" y="546313"/>
                    </a:cubicBezTo>
                    <a:cubicBezTo>
                      <a:pt x="392057" y="546313"/>
                      <a:pt x="344670" y="524444"/>
                      <a:pt x="313358" y="490133"/>
                    </a:cubicBezTo>
                    <a:lnTo>
                      <a:pt x="291708" y="457864"/>
                    </a:lnTo>
                    <a:lnTo>
                      <a:pt x="264104" y="460588"/>
                    </a:lnTo>
                    <a:cubicBezTo>
                      <a:pt x="197895" y="460588"/>
                      <a:pt x="141087" y="434310"/>
                      <a:pt x="116822" y="396857"/>
                    </a:cubicBezTo>
                    <a:lnTo>
                      <a:pt x="113597" y="386430"/>
                    </a:lnTo>
                    <a:lnTo>
                      <a:pt x="97625" y="384325"/>
                    </a:lnTo>
                    <a:cubicBezTo>
                      <a:pt x="40255" y="368484"/>
                      <a:pt x="0" y="331399"/>
                      <a:pt x="0" y="288176"/>
                    </a:cubicBezTo>
                    <a:cubicBezTo>
                      <a:pt x="0" y="259361"/>
                      <a:pt x="17891" y="233274"/>
                      <a:pt x="46817" y="214391"/>
                    </a:cubicBezTo>
                    <a:lnTo>
                      <a:pt x="80619" y="199513"/>
                    </a:lnTo>
                    <a:lnTo>
                      <a:pt x="90757" y="166734"/>
                    </a:lnTo>
                    <a:cubicBezTo>
                      <a:pt x="115022" y="129281"/>
                      <a:pt x="171830" y="103002"/>
                      <a:pt x="238039" y="103002"/>
                    </a:cubicBezTo>
                    <a:lnTo>
                      <a:pt x="263979" y="105563"/>
                    </a:lnTo>
                    <a:lnTo>
                      <a:pt x="285519" y="73457"/>
                    </a:lnTo>
                    <a:cubicBezTo>
                      <a:pt x="316832" y="39146"/>
                      <a:pt x="364219" y="17277"/>
                      <a:pt x="417254" y="17277"/>
                    </a:cubicBezTo>
                    <a:cubicBezTo>
                      <a:pt x="434933" y="17277"/>
                      <a:pt x="451983" y="19706"/>
                      <a:pt x="468021" y="24218"/>
                    </a:cubicBezTo>
                    <a:lnTo>
                      <a:pt x="508097" y="41638"/>
                    </a:lnTo>
                    <a:lnTo>
                      <a:pt x="517833" y="35702"/>
                    </a:lnTo>
                    <a:cubicBezTo>
                      <a:pt x="538259" y="27890"/>
                      <a:pt x="560713" y="23570"/>
                      <a:pt x="584285" y="23570"/>
                    </a:cubicBezTo>
                    <a:lnTo>
                      <a:pt x="640010" y="33744"/>
                    </a:lnTo>
                    <a:lnTo>
                      <a:pt x="646473" y="28087"/>
                    </a:lnTo>
                    <a:cubicBezTo>
                      <a:pt x="673720" y="10354"/>
                      <a:pt x="706566" y="0"/>
                      <a:pt x="7419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41756784-162F-42BA-9F45-55455E8C0475}"/>
                  </a:ext>
                </a:extLst>
              </p:cNvPr>
              <p:cNvSpPr/>
              <p:nvPr/>
            </p:nvSpPr>
            <p:spPr>
              <a:xfrm>
                <a:off x="1359867" y="5248275"/>
                <a:ext cx="999158" cy="153738"/>
              </a:xfrm>
              <a:custGeom>
                <a:avLst/>
                <a:gdLst>
                  <a:gd name="connsiteX0" fmla="*/ 90846 w 1010142"/>
                  <a:gd name="connsiteY0" fmla="*/ 0 h 275992"/>
                  <a:gd name="connsiteX1" fmla="*/ 130599 w 1010142"/>
                  <a:gd name="connsiteY1" fmla="*/ 11346 h 275992"/>
                  <a:gd name="connsiteX2" fmla="*/ 174962 w 1010142"/>
                  <a:gd name="connsiteY2" fmla="*/ 11590 h 275992"/>
                  <a:gd name="connsiteX3" fmla="*/ 201781 w 1010142"/>
                  <a:gd name="connsiteY3" fmla="*/ 37457 h 275992"/>
                  <a:gd name="connsiteX4" fmla="*/ 290833 w 1010142"/>
                  <a:gd name="connsiteY4" fmla="*/ 72006 h 275992"/>
                  <a:gd name="connsiteX5" fmla="*/ 385604 w 1010142"/>
                  <a:gd name="connsiteY5" fmla="*/ 60075 h 275992"/>
                  <a:gd name="connsiteX6" fmla="*/ 401977 w 1010142"/>
                  <a:gd name="connsiteY6" fmla="*/ 50646 h 275992"/>
                  <a:gd name="connsiteX7" fmla="*/ 441679 w 1010142"/>
                  <a:gd name="connsiteY7" fmla="*/ 62408 h 275992"/>
                  <a:gd name="connsiteX8" fmla="*/ 491317 w 1010142"/>
                  <a:gd name="connsiteY8" fmla="*/ 62305 h 275992"/>
                  <a:gd name="connsiteX9" fmla="*/ 524111 w 1010142"/>
                  <a:gd name="connsiteY9" fmla="*/ 53710 h 275992"/>
                  <a:gd name="connsiteX10" fmla="*/ 532905 w 1010142"/>
                  <a:gd name="connsiteY10" fmla="*/ 58076 h 275992"/>
                  <a:gd name="connsiteX11" fmla="*/ 578554 w 1010142"/>
                  <a:gd name="connsiteY11" fmla="*/ 68894 h 275992"/>
                  <a:gd name="connsiteX12" fmla="*/ 667962 w 1010142"/>
                  <a:gd name="connsiteY12" fmla="*/ 60141 h 275992"/>
                  <a:gd name="connsiteX13" fmla="*/ 683311 w 1010142"/>
                  <a:gd name="connsiteY13" fmla="*/ 52449 h 275992"/>
                  <a:gd name="connsiteX14" fmla="*/ 720990 w 1010142"/>
                  <a:gd name="connsiteY14" fmla="*/ 62843 h 275992"/>
                  <a:gd name="connsiteX15" fmla="*/ 810399 w 1010142"/>
                  <a:gd name="connsiteY15" fmla="*/ 54089 h 275992"/>
                  <a:gd name="connsiteX16" fmla="*/ 810560 w 1010142"/>
                  <a:gd name="connsiteY16" fmla="*/ 54009 h 275992"/>
                  <a:gd name="connsiteX17" fmla="*/ 845534 w 1010142"/>
                  <a:gd name="connsiteY17" fmla="*/ 61739 h 275992"/>
                  <a:gd name="connsiteX18" fmla="*/ 928012 w 1010142"/>
                  <a:gd name="connsiteY18" fmla="*/ 56121 h 275992"/>
                  <a:gd name="connsiteX19" fmla="*/ 942075 w 1010142"/>
                  <a:gd name="connsiteY19" fmla="*/ 50204 h 275992"/>
                  <a:gd name="connsiteX20" fmla="*/ 977052 w 1010142"/>
                  <a:gd name="connsiteY20" fmla="*/ 59103 h 275992"/>
                  <a:gd name="connsiteX21" fmla="*/ 1010142 w 1010142"/>
                  <a:gd name="connsiteY21" fmla="*/ 60007 h 275992"/>
                  <a:gd name="connsiteX22" fmla="*/ 993188 w 1010142"/>
                  <a:gd name="connsiteY22" fmla="*/ 89178 h 275992"/>
                  <a:gd name="connsiteX23" fmla="*/ 987024 w 1010142"/>
                  <a:gd name="connsiteY23" fmla="*/ 122902 h 275992"/>
                  <a:gd name="connsiteX24" fmla="*/ 993188 w 1010142"/>
                  <a:gd name="connsiteY24" fmla="*/ 156627 h 275992"/>
                  <a:gd name="connsiteX25" fmla="*/ 998521 w 1010142"/>
                  <a:gd name="connsiteY25" fmla="*/ 165803 h 275992"/>
                  <a:gd name="connsiteX26" fmla="*/ 971525 w 1010142"/>
                  <a:gd name="connsiteY26" fmla="*/ 167786 h 275992"/>
                  <a:gd name="connsiteX27" fmla="*/ 917019 w 1010142"/>
                  <a:gd name="connsiteY27" fmla="*/ 184358 h 275992"/>
                  <a:gd name="connsiteX28" fmla="*/ 909446 w 1010142"/>
                  <a:gd name="connsiteY28" fmla="*/ 189220 h 275992"/>
                  <a:gd name="connsiteX29" fmla="*/ 874113 w 1010142"/>
                  <a:gd name="connsiteY29" fmla="*/ 184741 h 275992"/>
                  <a:gd name="connsiteX30" fmla="*/ 830859 w 1010142"/>
                  <a:gd name="connsiteY30" fmla="*/ 187917 h 275992"/>
                  <a:gd name="connsiteX31" fmla="*/ 830484 w 1010142"/>
                  <a:gd name="connsiteY31" fmla="*/ 188019 h 275992"/>
                  <a:gd name="connsiteX32" fmla="*/ 828938 w 1010142"/>
                  <a:gd name="connsiteY32" fmla="*/ 186824 h 275992"/>
                  <a:gd name="connsiteX33" fmla="*/ 713995 w 1010142"/>
                  <a:gd name="connsiteY33" fmla="*/ 172264 h 275992"/>
                  <a:gd name="connsiteX34" fmla="*/ 655336 w 1010142"/>
                  <a:gd name="connsiteY34" fmla="*/ 191390 h 275992"/>
                  <a:gd name="connsiteX35" fmla="*/ 647260 w 1010142"/>
                  <a:gd name="connsiteY35" fmla="*/ 197241 h 275992"/>
                  <a:gd name="connsiteX36" fmla="*/ 608800 w 1010142"/>
                  <a:gd name="connsiteY36" fmla="*/ 190641 h 275992"/>
                  <a:gd name="connsiteX37" fmla="*/ 561966 w 1010142"/>
                  <a:gd name="connsiteY37" fmla="*/ 193370 h 275992"/>
                  <a:gd name="connsiteX38" fmla="*/ 545065 w 1010142"/>
                  <a:gd name="connsiteY38" fmla="*/ 198206 h 275992"/>
                  <a:gd name="connsiteX39" fmla="*/ 499044 w 1010142"/>
                  <a:gd name="connsiteY39" fmla="*/ 181895 h 275992"/>
                  <a:gd name="connsiteX40" fmla="*/ 433680 w 1010142"/>
                  <a:gd name="connsiteY40" fmla="*/ 182080 h 275992"/>
                  <a:gd name="connsiteX41" fmla="*/ 371928 w 1010142"/>
                  <a:gd name="connsiteY41" fmla="*/ 203511 h 275992"/>
                  <a:gd name="connsiteX42" fmla="*/ 363500 w 1010142"/>
                  <a:gd name="connsiteY42" fmla="*/ 210292 h 275992"/>
                  <a:gd name="connsiteX43" fmla="*/ 322576 w 1010142"/>
                  <a:gd name="connsiteY43" fmla="*/ 201557 h 275992"/>
                  <a:gd name="connsiteX44" fmla="*/ 272987 w 1010142"/>
                  <a:gd name="connsiteY44" fmla="*/ 203738 h 275992"/>
                  <a:gd name="connsiteX45" fmla="*/ 185619 w 1010142"/>
                  <a:gd name="connsiteY45" fmla="*/ 242347 h 275992"/>
                  <a:gd name="connsiteX46" fmla="*/ 180229 w 1010142"/>
                  <a:gd name="connsiteY46" fmla="*/ 248048 h 275992"/>
                  <a:gd name="connsiteX47" fmla="*/ 125509 w 1010142"/>
                  <a:gd name="connsiteY47" fmla="*/ 248750 h 275992"/>
                  <a:gd name="connsiteX48" fmla="*/ 63646 w 1010142"/>
                  <a:gd name="connsiteY48" fmla="*/ 269529 h 275992"/>
                  <a:gd name="connsiteX49" fmla="*/ 55164 w 1010142"/>
                  <a:gd name="connsiteY49" fmla="*/ 275992 h 275992"/>
                  <a:gd name="connsiteX50" fmla="*/ 14399 w 1010142"/>
                  <a:gd name="connsiteY50" fmla="*/ 268193 h 275992"/>
                  <a:gd name="connsiteX51" fmla="*/ 4264 w 1010142"/>
                  <a:gd name="connsiteY51" fmla="*/ 268716 h 275992"/>
                  <a:gd name="connsiteX52" fmla="*/ 11768 w 1010142"/>
                  <a:gd name="connsiteY52" fmla="*/ 259509 h 275992"/>
                  <a:gd name="connsiteX53" fmla="*/ 22543 w 1010142"/>
                  <a:gd name="connsiteY53" fmla="*/ 215366 h 275992"/>
                  <a:gd name="connsiteX54" fmla="*/ 11769 w 1010142"/>
                  <a:gd name="connsiteY54" fmla="*/ 171222 h 275992"/>
                  <a:gd name="connsiteX55" fmla="*/ 6497 w 1010142"/>
                  <a:gd name="connsiteY55" fmla="*/ 164754 h 275992"/>
                  <a:gd name="connsiteX56" fmla="*/ 21968 w 1010142"/>
                  <a:gd name="connsiteY56" fmla="*/ 138132 h 275992"/>
                  <a:gd name="connsiteX57" fmla="*/ 28133 w 1010142"/>
                  <a:gd name="connsiteY57" fmla="*/ 104408 h 275992"/>
                  <a:gd name="connsiteX58" fmla="*/ 4717 w 1010142"/>
                  <a:gd name="connsiteY58" fmla="*/ 41001 h 275992"/>
                  <a:gd name="connsiteX59" fmla="*/ 0 w 1010142"/>
                  <a:gd name="connsiteY59" fmla="*/ 36707 h 275992"/>
                  <a:gd name="connsiteX60" fmla="*/ 3972 w 1010142"/>
                  <a:gd name="connsiteY60" fmla="*/ 19376 h 275992"/>
                  <a:gd name="connsiteX61" fmla="*/ 29554 w 1010142"/>
                  <a:gd name="connsiteY61" fmla="*/ 19516 h 275992"/>
                  <a:gd name="connsiteX62" fmla="*/ 74558 w 1010142"/>
                  <a:gd name="connsiteY62" fmla="*/ 8737 h 27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010142" h="275992">
                    <a:moveTo>
                      <a:pt x="90846" y="0"/>
                    </a:moveTo>
                    <a:lnTo>
                      <a:pt x="130599" y="11346"/>
                    </a:lnTo>
                    <a:lnTo>
                      <a:pt x="174962" y="11590"/>
                    </a:lnTo>
                    <a:lnTo>
                      <a:pt x="201781" y="37457"/>
                    </a:lnTo>
                    <a:cubicBezTo>
                      <a:pt x="226212" y="55358"/>
                      <a:pt x="256787" y="67817"/>
                      <a:pt x="290833" y="72006"/>
                    </a:cubicBezTo>
                    <a:cubicBezTo>
                      <a:pt x="324880" y="76196"/>
                      <a:pt x="357562" y="71520"/>
                      <a:pt x="385604" y="60075"/>
                    </a:cubicBezTo>
                    <a:lnTo>
                      <a:pt x="401977" y="50646"/>
                    </a:lnTo>
                    <a:lnTo>
                      <a:pt x="441679" y="62408"/>
                    </a:lnTo>
                    <a:cubicBezTo>
                      <a:pt x="458702" y="64503"/>
                      <a:pt x="475384" y="64382"/>
                      <a:pt x="491317" y="62305"/>
                    </a:cubicBezTo>
                    <a:lnTo>
                      <a:pt x="524111" y="53710"/>
                    </a:lnTo>
                    <a:lnTo>
                      <a:pt x="532905" y="58076"/>
                    </a:lnTo>
                    <a:cubicBezTo>
                      <a:pt x="547115" y="63205"/>
                      <a:pt x="562439" y="66911"/>
                      <a:pt x="578554" y="68894"/>
                    </a:cubicBezTo>
                    <a:cubicBezTo>
                      <a:pt x="610787" y="72860"/>
                      <a:pt x="641612" y="69370"/>
                      <a:pt x="667962" y="60141"/>
                    </a:cubicBezTo>
                    <a:lnTo>
                      <a:pt x="683311" y="52449"/>
                    </a:lnTo>
                    <a:lnTo>
                      <a:pt x="720990" y="62843"/>
                    </a:lnTo>
                    <a:cubicBezTo>
                      <a:pt x="753222" y="66809"/>
                      <a:pt x="784049" y="63319"/>
                      <a:pt x="810399" y="54089"/>
                    </a:cubicBezTo>
                    <a:lnTo>
                      <a:pt x="810560" y="54009"/>
                    </a:lnTo>
                    <a:lnTo>
                      <a:pt x="845534" y="61739"/>
                    </a:lnTo>
                    <a:cubicBezTo>
                      <a:pt x="875379" y="65411"/>
                      <a:pt x="903807" y="63097"/>
                      <a:pt x="928012" y="56121"/>
                    </a:cubicBezTo>
                    <a:lnTo>
                      <a:pt x="942075" y="50204"/>
                    </a:lnTo>
                    <a:lnTo>
                      <a:pt x="977052" y="59103"/>
                    </a:lnTo>
                    <a:lnTo>
                      <a:pt x="1010142" y="60007"/>
                    </a:lnTo>
                    <a:lnTo>
                      <a:pt x="993188" y="89178"/>
                    </a:lnTo>
                    <a:cubicBezTo>
                      <a:pt x="989182" y="99832"/>
                      <a:pt x="987024" y="111159"/>
                      <a:pt x="987024" y="122902"/>
                    </a:cubicBezTo>
                    <a:cubicBezTo>
                      <a:pt x="987024" y="134646"/>
                      <a:pt x="989182" y="145973"/>
                      <a:pt x="993188" y="156627"/>
                    </a:cubicBezTo>
                    <a:lnTo>
                      <a:pt x="998521" y="165803"/>
                    </a:lnTo>
                    <a:lnTo>
                      <a:pt x="971525" y="167786"/>
                    </a:lnTo>
                    <a:cubicBezTo>
                      <a:pt x="951762" y="171146"/>
                      <a:pt x="933366" y="176875"/>
                      <a:pt x="917019" y="184358"/>
                    </a:cubicBezTo>
                    <a:lnTo>
                      <a:pt x="909446" y="189220"/>
                    </a:lnTo>
                    <a:lnTo>
                      <a:pt x="874113" y="184741"/>
                    </a:lnTo>
                    <a:cubicBezTo>
                      <a:pt x="860218" y="184388"/>
                      <a:pt x="845681" y="185397"/>
                      <a:pt x="830859" y="187917"/>
                    </a:cubicBezTo>
                    <a:lnTo>
                      <a:pt x="830484" y="188019"/>
                    </a:lnTo>
                    <a:lnTo>
                      <a:pt x="828938" y="186824"/>
                    </a:lnTo>
                    <a:cubicBezTo>
                      <a:pt x="797482" y="171100"/>
                      <a:pt x="756682" y="165005"/>
                      <a:pt x="713995" y="172264"/>
                    </a:cubicBezTo>
                    <a:cubicBezTo>
                      <a:pt x="692651" y="175894"/>
                      <a:pt x="672857" y="182518"/>
                      <a:pt x="655336" y="191390"/>
                    </a:cubicBezTo>
                    <a:lnTo>
                      <a:pt x="647260" y="197241"/>
                    </a:lnTo>
                    <a:lnTo>
                      <a:pt x="608800" y="190641"/>
                    </a:lnTo>
                    <a:cubicBezTo>
                      <a:pt x="593716" y="189803"/>
                      <a:pt x="577974" y="190648"/>
                      <a:pt x="561966" y="193370"/>
                    </a:cubicBezTo>
                    <a:lnTo>
                      <a:pt x="545065" y="198206"/>
                    </a:lnTo>
                    <a:lnTo>
                      <a:pt x="499044" y="181895"/>
                    </a:lnTo>
                    <a:cubicBezTo>
                      <a:pt x="478346" y="178376"/>
                      <a:pt x="456225" y="178246"/>
                      <a:pt x="433680" y="182080"/>
                    </a:cubicBezTo>
                    <a:cubicBezTo>
                      <a:pt x="411135" y="185914"/>
                      <a:pt x="390302" y="193348"/>
                      <a:pt x="371928" y="203511"/>
                    </a:cubicBezTo>
                    <a:lnTo>
                      <a:pt x="363500" y="210292"/>
                    </a:lnTo>
                    <a:lnTo>
                      <a:pt x="322576" y="201557"/>
                    </a:lnTo>
                    <a:cubicBezTo>
                      <a:pt x="306565" y="200216"/>
                      <a:pt x="289896" y="200862"/>
                      <a:pt x="272987" y="203738"/>
                    </a:cubicBezTo>
                    <a:cubicBezTo>
                      <a:pt x="239170" y="209489"/>
                      <a:pt x="209201" y="223341"/>
                      <a:pt x="185619" y="242347"/>
                    </a:cubicBezTo>
                    <a:lnTo>
                      <a:pt x="180229" y="248048"/>
                    </a:lnTo>
                    <a:lnTo>
                      <a:pt x="125509" y="248750"/>
                    </a:lnTo>
                    <a:cubicBezTo>
                      <a:pt x="102963" y="252584"/>
                      <a:pt x="82091" y="259786"/>
                      <a:pt x="63646" y="269529"/>
                    </a:cubicBezTo>
                    <a:lnTo>
                      <a:pt x="55164" y="275992"/>
                    </a:lnTo>
                    <a:lnTo>
                      <a:pt x="14399" y="268193"/>
                    </a:lnTo>
                    <a:lnTo>
                      <a:pt x="4264" y="268716"/>
                    </a:lnTo>
                    <a:lnTo>
                      <a:pt x="11768" y="259509"/>
                    </a:lnTo>
                    <a:cubicBezTo>
                      <a:pt x="18707" y="245941"/>
                      <a:pt x="22543" y="231024"/>
                      <a:pt x="22543" y="215366"/>
                    </a:cubicBezTo>
                    <a:cubicBezTo>
                      <a:pt x="22543" y="199707"/>
                      <a:pt x="18707" y="184791"/>
                      <a:pt x="11769" y="171222"/>
                    </a:cubicBezTo>
                    <a:lnTo>
                      <a:pt x="6497" y="164754"/>
                    </a:lnTo>
                    <a:lnTo>
                      <a:pt x="21968" y="138132"/>
                    </a:lnTo>
                    <a:cubicBezTo>
                      <a:pt x="25975" y="127478"/>
                      <a:pt x="28133" y="116152"/>
                      <a:pt x="28133" y="104408"/>
                    </a:cubicBezTo>
                    <a:cubicBezTo>
                      <a:pt x="28133" y="80920"/>
                      <a:pt x="19501" y="59101"/>
                      <a:pt x="4717" y="41001"/>
                    </a:cubicBezTo>
                    <a:lnTo>
                      <a:pt x="0" y="36707"/>
                    </a:lnTo>
                    <a:lnTo>
                      <a:pt x="3972" y="19376"/>
                    </a:lnTo>
                    <a:lnTo>
                      <a:pt x="29554" y="19516"/>
                    </a:lnTo>
                    <a:cubicBezTo>
                      <a:pt x="45455" y="17684"/>
                      <a:pt x="60593" y="14010"/>
                      <a:pt x="74558" y="8737"/>
                    </a:cubicBezTo>
                    <a:close/>
                  </a:path>
                </a:pathLst>
              </a:custGeom>
              <a:solidFill>
                <a:srgbClr val="FFC000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D0B3D02C-3F0B-42AF-9D15-EABCFC65AF7E}"/>
                </a:ext>
              </a:extLst>
            </p:cNvPr>
            <p:cNvGrpSpPr/>
            <p:nvPr/>
          </p:nvGrpSpPr>
          <p:grpSpPr>
            <a:xfrm>
              <a:off x="973632" y="5653727"/>
              <a:ext cx="1595174" cy="469860"/>
              <a:chOff x="992643" y="5104559"/>
              <a:chExt cx="1595174" cy="469860"/>
            </a:xfrm>
          </p:grpSpPr>
          <p:sp>
            <p:nvSpPr>
              <p:cNvPr id="573" name="フリーフォーム: 図形 572">
                <a:extLst>
                  <a:ext uri="{FF2B5EF4-FFF2-40B4-BE49-F238E27FC236}">
                    <a16:creationId xmlns:a16="http://schemas.microsoft.com/office/drawing/2014/main" id="{B6A68B13-2185-40EF-8733-0CAAD5B659E5}"/>
                  </a:ext>
                </a:extLst>
              </p:cNvPr>
              <p:cNvSpPr/>
              <p:nvPr/>
            </p:nvSpPr>
            <p:spPr>
              <a:xfrm>
                <a:off x="992643" y="5104559"/>
                <a:ext cx="1595174" cy="469860"/>
              </a:xfrm>
              <a:custGeom>
                <a:avLst/>
                <a:gdLst>
                  <a:gd name="connsiteX0" fmla="*/ 741923 w 1644207"/>
                  <a:gd name="connsiteY0" fmla="*/ 0 h 563590"/>
                  <a:gd name="connsiteX1" fmla="*/ 792690 w 1644207"/>
                  <a:gd name="connsiteY1" fmla="*/ 7394 h 563590"/>
                  <a:gd name="connsiteX2" fmla="*/ 832766 w 1644207"/>
                  <a:gd name="connsiteY2" fmla="*/ 25952 h 563590"/>
                  <a:gd name="connsiteX3" fmla="*/ 842502 w 1644207"/>
                  <a:gd name="connsiteY3" fmla="*/ 19628 h 563590"/>
                  <a:gd name="connsiteX4" fmla="*/ 908954 w 1644207"/>
                  <a:gd name="connsiteY4" fmla="*/ 6704 h 563590"/>
                  <a:gd name="connsiteX5" fmla="*/ 975406 w 1644207"/>
                  <a:gd name="connsiteY5" fmla="*/ 19629 h 563590"/>
                  <a:gd name="connsiteX6" fmla="*/ 1019351 w 1644207"/>
                  <a:gd name="connsiteY6" fmla="*/ 48172 h 563590"/>
                  <a:gd name="connsiteX7" fmla="*/ 1037361 w 1644207"/>
                  <a:gd name="connsiteY7" fmla="*/ 45852 h 563590"/>
                  <a:gd name="connsiteX8" fmla="*/ 1085423 w 1644207"/>
                  <a:gd name="connsiteY8" fmla="*/ 52043 h 563590"/>
                  <a:gd name="connsiteX9" fmla="*/ 1123363 w 1644207"/>
                  <a:gd name="connsiteY9" fmla="*/ 67582 h 563590"/>
                  <a:gd name="connsiteX10" fmla="*/ 1132581 w 1644207"/>
                  <a:gd name="connsiteY10" fmla="*/ 62287 h 563590"/>
                  <a:gd name="connsiteX11" fmla="*/ 1195492 w 1644207"/>
                  <a:gd name="connsiteY11" fmla="*/ 51466 h 563590"/>
                  <a:gd name="connsiteX12" fmla="*/ 1309776 w 1644207"/>
                  <a:gd name="connsiteY12" fmla="*/ 91798 h 563590"/>
                  <a:gd name="connsiteX13" fmla="*/ 1311140 w 1644207"/>
                  <a:gd name="connsiteY13" fmla="*/ 93522 h 563590"/>
                  <a:gd name="connsiteX14" fmla="*/ 1311539 w 1644207"/>
                  <a:gd name="connsiteY14" fmla="*/ 93477 h 563590"/>
                  <a:gd name="connsiteX15" fmla="*/ 1356040 w 1644207"/>
                  <a:gd name="connsiteY15" fmla="*/ 98419 h 563590"/>
                  <a:gd name="connsiteX16" fmla="*/ 1391170 w 1644207"/>
                  <a:gd name="connsiteY16" fmla="*/ 110821 h 563590"/>
                  <a:gd name="connsiteX17" fmla="*/ 1399705 w 1644207"/>
                  <a:gd name="connsiteY17" fmla="*/ 106594 h 563590"/>
                  <a:gd name="connsiteX18" fmla="*/ 1457955 w 1644207"/>
                  <a:gd name="connsiteY18" fmla="*/ 97958 h 563590"/>
                  <a:gd name="connsiteX19" fmla="*/ 1607603 w 1644207"/>
                  <a:gd name="connsiteY19" fmla="*/ 207866 h 563590"/>
                  <a:gd name="connsiteX20" fmla="*/ 1606265 w 1644207"/>
                  <a:gd name="connsiteY20" fmla="*/ 212734 h 563590"/>
                  <a:gd name="connsiteX21" fmla="*/ 1632448 w 1644207"/>
                  <a:gd name="connsiteY21" fmla="*/ 241254 h 563590"/>
                  <a:gd name="connsiteX22" fmla="*/ 1644207 w 1644207"/>
                  <a:gd name="connsiteY22" fmla="*/ 284036 h 563590"/>
                  <a:gd name="connsiteX23" fmla="*/ 1632448 w 1644207"/>
                  <a:gd name="connsiteY23" fmla="*/ 326817 h 563590"/>
                  <a:gd name="connsiteX24" fmla="*/ 1618711 w 1644207"/>
                  <a:gd name="connsiteY24" fmla="*/ 341780 h 563590"/>
                  <a:gd name="connsiteX25" fmla="*/ 1608045 w 1644207"/>
                  <a:gd name="connsiteY25" fmla="*/ 380584 h 563590"/>
                  <a:gd name="connsiteX26" fmla="*/ 1470156 w 1644207"/>
                  <a:gd name="connsiteY26" fmla="*/ 447710 h 563590"/>
                  <a:gd name="connsiteX27" fmla="*/ 1433254 w 1644207"/>
                  <a:gd name="connsiteY27" fmla="*/ 442239 h 563590"/>
                  <a:gd name="connsiteX28" fmla="*/ 1419612 w 1644207"/>
                  <a:gd name="connsiteY28" fmla="*/ 451343 h 563590"/>
                  <a:gd name="connsiteX29" fmla="*/ 1335942 w 1644207"/>
                  <a:gd name="connsiteY29" fmla="*/ 470113 h 563590"/>
                  <a:gd name="connsiteX30" fmla="*/ 1299190 w 1644207"/>
                  <a:gd name="connsiteY30" fmla="*/ 466033 h 563590"/>
                  <a:gd name="connsiteX31" fmla="*/ 1299035 w 1644207"/>
                  <a:gd name="connsiteY31" fmla="*/ 466152 h 563590"/>
                  <a:gd name="connsiteX32" fmla="*/ 1208669 w 1644207"/>
                  <a:gd name="connsiteY32" fmla="*/ 489670 h 563590"/>
                  <a:gd name="connsiteX33" fmla="*/ 1168815 w 1644207"/>
                  <a:gd name="connsiteY33" fmla="*/ 482815 h 563590"/>
                  <a:gd name="connsiteX34" fmla="*/ 1154081 w 1644207"/>
                  <a:gd name="connsiteY34" fmla="*/ 494221 h 563590"/>
                  <a:gd name="connsiteX35" fmla="*/ 1063716 w 1644207"/>
                  <a:gd name="connsiteY35" fmla="*/ 517738 h 563590"/>
                  <a:gd name="connsiteX36" fmla="*/ 1015654 w 1644207"/>
                  <a:gd name="connsiteY36" fmla="*/ 511547 h 563590"/>
                  <a:gd name="connsiteX37" fmla="*/ 1006108 w 1644207"/>
                  <a:gd name="connsiteY37" fmla="*/ 507637 h 563590"/>
                  <a:gd name="connsiteX38" fmla="*/ 973641 w 1644207"/>
                  <a:gd name="connsiteY38" fmla="*/ 522673 h 563590"/>
                  <a:gd name="connsiteX39" fmla="*/ 922873 w 1644207"/>
                  <a:gd name="connsiteY39" fmla="*/ 530067 h 563590"/>
                  <a:gd name="connsiteX40" fmla="*/ 880776 w 1644207"/>
                  <a:gd name="connsiteY40" fmla="*/ 521880 h 563590"/>
                  <a:gd name="connsiteX41" fmla="*/ 865213 w 1644207"/>
                  <a:gd name="connsiteY41" fmla="*/ 535503 h 563590"/>
                  <a:gd name="connsiteX42" fmla="*/ 769762 w 1644207"/>
                  <a:gd name="connsiteY42" fmla="*/ 563590 h 563590"/>
                  <a:gd name="connsiteX43" fmla="*/ 674311 w 1644207"/>
                  <a:gd name="connsiteY43" fmla="*/ 535503 h 563590"/>
                  <a:gd name="connsiteX44" fmla="*/ 643619 w 1644207"/>
                  <a:gd name="connsiteY44" fmla="*/ 508637 h 563590"/>
                  <a:gd name="connsiteX45" fmla="*/ 598204 w 1644207"/>
                  <a:gd name="connsiteY45" fmla="*/ 514845 h 563590"/>
                  <a:gd name="connsiteX46" fmla="*/ 556107 w 1644207"/>
                  <a:gd name="connsiteY46" fmla="*/ 507160 h 563590"/>
                  <a:gd name="connsiteX47" fmla="*/ 540544 w 1644207"/>
                  <a:gd name="connsiteY47" fmla="*/ 519948 h 563590"/>
                  <a:gd name="connsiteX48" fmla="*/ 445093 w 1644207"/>
                  <a:gd name="connsiteY48" fmla="*/ 546313 h 563590"/>
                  <a:gd name="connsiteX49" fmla="*/ 313358 w 1644207"/>
                  <a:gd name="connsiteY49" fmla="*/ 490133 h 563590"/>
                  <a:gd name="connsiteX50" fmla="*/ 291708 w 1644207"/>
                  <a:gd name="connsiteY50" fmla="*/ 457864 h 563590"/>
                  <a:gd name="connsiteX51" fmla="*/ 264104 w 1644207"/>
                  <a:gd name="connsiteY51" fmla="*/ 460588 h 563590"/>
                  <a:gd name="connsiteX52" fmla="*/ 116822 w 1644207"/>
                  <a:gd name="connsiteY52" fmla="*/ 396857 h 563590"/>
                  <a:gd name="connsiteX53" fmla="*/ 113597 w 1644207"/>
                  <a:gd name="connsiteY53" fmla="*/ 386430 h 563590"/>
                  <a:gd name="connsiteX54" fmla="*/ 97625 w 1644207"/>
                  <a:gd name="connsiteY54" fmla="*/ 384325 h 563590"/>
                  <a:gd name="connsiteX55" fmla="*/ 0 w 1644207"/>
                  <a:gd name="connsiteY55" fmla="*/ 288176 h 563590"/>
                  <a:gd name="connsiteX56" fmla="*/ 46817 w 1644207"/>
                  <a:gd name="connsiteY56" fmla="*/ 214391 h 563590"/>
                  <a:gd name="connsiteX57" fmla="*/ 80619 w 1644207"/>
                  <a:gd name="connsiteY57" fmla="*/ 199513 h 563590"/>
                  <a:gd name="connsiteX58" fmla="*/ 90757 w 1644207"/>
                  <a:gd name="connsiteY58" fmla="*/ 166734 h 563590"/>
                  <a:gd name="connsiteX59" fmla="*/ 238039 w 1644207"/>
                  <a:gd name="connsiteY59" fmla="*/ 103002 h 563590"/>
                  <a:gd name="connsiteX60" fmla="*/ 263979 w 1644207"/>
                  <a:gd name="connsiteY60" fmla="*/ 105563 h 563590"/>
                  <a:gd name="connsiteX61" fmla="*/ 285519 w 1644207"/>
                  <a:gd name="connsiteY61" fmla="*/ 73457 h 563590"/>
                  <a:gd name="connsiteX62" fmla="*/ 417254 w 1644207"/>
                  <a:gd name="connsiteY62" fmla="*/ 17277 h 563590"/>
                  <a:gd name="connsiteX63" fmla="*/ 468021 w 1644207"/>
                  <a:gd name="connsiteY63" fmla="*/ 24218 h 563590"/>
                  <a:gd name="connsiteX64" fmla="*/ 508097 w 1644207"/>
                  <a:gd name="connsiteY64" fmla="*/ 41638 h 563590"/>
                  <a:gd name="connsiteX65" fmla="*/ 517833 w 1644207"/>
                  <a:gd name="connsiteY65" fmla="*/ 35702 h 563590"/>
                  <a:gd name="connsiteX66" fmla="*/ 584285 w 1644207"/>
                  <a:gd name="connsiteY66" fmla="*/ 23570 h 563590"/>
                  <a:gd name="connsiteX67" fmla="*/ 640010 w 1644207"/>
                  <a:gd name="connsiteY67" fmla="*/ 33744 h 563590"/>
                  <a:gd name="connsiteX68" fmla="*/ 646473 w 1644207"/>
                  <a:gd name="connsiteY68" fmla="*/ 28087 h 563590"/>
                  <a:gd name="connsiteX69" fmla="*/ 741923 w 1644207"/>
                  <a:gd name="connsiteY69" fmla="*/ 0 h 563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1644207" h="563590">
                    <a:moveTo>
                      <a:pt x="741923" y="0"/>
                    </a:moveTo>
                    <a:cubicBezTo>
                      <a:pt x="759602" y="0"/>
                      <a:pt x="776652" y="2588"/>
                      <a:pt x="792690" y="7394"/>
                    </a:cubicBezTo>
                    <a:lnTo>
                      <a:pt x="832766" y="25952"/>
                    </a:lnTo>
                    <a:lnTo>
                      <a:pt x="842502" y="19628"/>
                    </a:lnTo>
                    <a:cubicBezTo>
                      <a:pt x="862928" y="11306"/>
                      <a:pt x="885382" y="6704"/>
                      <a:pt x="908954" y="6704"/>
                    </a:cubicBezTo>
                    <a:cubicBezTo>
                      <a:pt x="932526" y="6704"/>
                      <a:pt x="954981" y="11306"/>
                      <a:pt x="975406" y="19629"/>
                    </a:cubicBezTo>
                    <a:lnTo>
                      <a:pt x="1019351" y="48172"/>
                    </a:lnTo>
                    <a:lnTo>
                      <a:pt x="1037361" y="45852"/>
                    </a:lnTo>
                    <a:cubicBezTo>
                      <a:pt x="1054098" y="45852"/>
                      <a:pt x="1070240" y="48019"/>
                      <a:pt x="1085423" y="52043"/>
                    </a:cubicBezTo>
                    <a:lnTo>
                      <a:pt x="1123363" y="67582"/>
                    </a:lnTo>
                    <a:lnTo>
                      <a:pt x="1132581" y="62287"/>
                    </a:lnTo>
                    <a:cubicBezTo>
                      <a:pt x="1151918" y="55319"/>
                      <a:pt x="1173176" y="51466"/>
                      <a:pt x="1195492" y="51466"/>
                    </a:cubicBezTo>
                    <a:cubicBezTo>
                      <a:pt x="1240123" y="51466"/>
                      <a:pt x="1280529" y="66879"/>
                      <a:pt x="1309776" y="91798"/>
                    </a:cubicBezTo>
                    <a:lnTo>
                      <a:pt x="1311140" y="93522"/>
                    </a:lnTo>
                    <a:lnTo>
                      <a:pt x="1311539" y="93477"/>
                    </a:lnTo>
                    <a:cubicBezTo>
                      <a:pt x="1327036" y="93477"/>
                      <a:pt x="1341982" y="95207"/>
                      <a:pt x="1356040" y="98419"/>
                    </a:cubicBezTo>
                    <a:lnTo>
                      <a:pt x="1391170" y="110821"/>
                    </a:lnTo>
                    <a:lnTo>
                      <a:pt x="1399705" y="106594"/>
                    </a:lnTo>
                    <a:cubicBezTo>
                      <a:pt x="1417609" y="101033"/>
                      <a:pt x="1437292" y="97958"/>
                      <a:pt x="1457955" y="97958"/>
                    </a:cubicBezTo>
                    <a:cubicBezTo>
                      <a:pt x="1540604" y="97958"/>
                      <a:pt x="1607603" y="147165"/>
                      <a:pt x="1607603" y="207866"/>
                    </a:cubicBezTo>
                    <a:lnTo>
                      <a:pt x="1606265" y="212734"/>
                    </a:lnTo>
                    <a:lnTo>
                      <a:pt x="1632448" y="241254"/>
                    </a:lnTo>
                    <a:cubicBezTo>
                      <a:pt x="1640020" y="254404"/>
                      <a:pt x="1644207" y="268861"/>
                      <a:pt x="1644207" y="284036"/>
                    </a:cubicBezTo>
                    <a:cubicBezTo>
                      <a:pt x="1644207" y="299211"/>
                      <a:pt x="1640020" y="313668"/>
                      <a:pt x="1632448" y="326817"/>
                    </a:cubicBezTo>
                    <a:lnTo>
                      <a:pt x="1618711" y="341780"/>
                    </a:lnTo>
                    <a:lnTo>
                      <a:pt x="1608045" y="380584"/>
                    </a:lnTo>
                    <a:cubicBezTo>
                      <a:pt x="1585327" y="420032"/>
                      <a:pt x="1532144" y="447710"/>
                      <a:pt x="1470156" y="447710"/>
                    </a:cubicBezTo>
                    <a:lnTo>
                      <a:pt x="1433254" y="442239"/>
                    </a:lnTo>
                    <a:lnTo>
                      <a:pt x="1419612" y="451343"/>
                    </a:lnTo>
                    <a:cubicBezTo>
                      <a:pt x="1395728" y="463193"/>
                      <a:pt x="1366936" y="470113"/>
                      <a:pt x="1335942" y="470113"/>
                    </a:cubicBezTo>
                    <a:lnTo>
                      <a:pt x="1299190" y="466033"/>
                    </a:lnTo>
                    <a:lnTo>
                      <a:pt x="1299035" y="466152"/>
                    </a:lnTo>
                    <a:cubicBezTo>
                      <a:pt x="1273240" y="481000"/>
                      <a:pt x="1242143" y="489670"/>
                      <a:pt x="1208669" y="489670"/>
                    </a:cubicBezTo>
                    <a:lnTo>
                      <a:pt x="1168815" y="482815"/>
                    </a:lnTo>
                    <a:lnTo>
                      <a:pt x="1154081" y="494221"/>
                    </a:lnTo>
                    <a:cubicBezTo>
                      <a:pt x="1128286" y="509068"/>
                      <a:pt x="1097190" y="517738"/>
                      <a:pt x="1063716" y="517738"/>
                    </a:cubicBezTo>
                    <a:cubicBezTo>
                      <a:pt x="1046980" y="517738"/>
                      <a:pt x="1030837" y="515571"/>
                      <a:pt x="1015654" y="511547"/>
                    </a:cubicBezTo>
                    <a:lnTo>
                      <a:pt x="1006108" y="507637"/>
                    </a:lnTo>
                    <a:lnTo>
                      <a:pt x="973641" y="522673"/>
                    </a:lnTo>
                    <a:cubicBezTo>
                      <a:pt x="957603" y="527479"/>
                      <a:pt x="940552" y="530067"/>
                      <a:pt x="922873" y="530067"/>
                    </a:cubicBezTo>
                    <a:lnTo>
                      <a:pt x="880776" y="521880"/>
                    </a:lnTo>
                    <a:lnTo>
                      <a:pt x="865213" y="535503"/>
                    </a:lnTo>
                    <a:cubicBezTo>
                      <a:pt x="837966" y="553236"/>
                      <a:pt x="805120" y="563590"/>
                      <a:pt x="769762" y="563590"/>
                    </a:cubicBezTo>
                    <a:cubicBezTo>
                      <a:pt x="734405" y="563590"/>
                      <a:pt x="701558" y="553236"/>
                      <a:pt x="674311" y="535503"/>
                    </a:cubicBezTo>
                    <a:lnTo>
                      <a:pt x="643619" y="508637"/>
                    </a:lnTo>
                    <a:lnTo>
                      <a:pt x="598204" y="514845"/>
                    </a:lnTo>
                    <a:lnTo>
                      <a:pt x="556107" y="507160"/>
                    </a:lnTo>
                    <a:lnTo>
                      <a:pt x="540544" y="519948"/>
                    </a:lnTo>
                    <a:cubicBezTo>
                      <a:pt x="513297" y="536593"/>
                      <a:pt x="480451" y="546313"/>
                      <a:pt x="445093" y="546313"/>
                    </a:cubicBezTo>
                    <a:cubicBezTo>
                      <a:pt x="392057" y="546313"/>
                      <a:pt x="344670" y="524444"/>
                      <a:pt x="313358" y="490133"/>
                    </a:cubicBezTo>
                    <a:lnTo>
                      <a:pt x="291708" y="457864"/>
                    </a:lnTo>
                    <a:lnTo>
                      <a:pt x="264104" y="460588"/>
                    </a:lnTo>
                    <a:cubicBezTo>
                      <a:pt x="197895" y="460588"/>
                      <a:pt x="141087" y="434310"/>
                      <a:pt x="116822" y="396857"/>
                    </a:cubicBezTo>
                    <a:lnTo>
                      <a:pt x="113597" y="386430"/>
                    </a:lnTo>
                    <a:lnTo>
                      <a:pt x="97625" y="384325"/>
                    </a:lnTo>
                    <a:cubicBezTo>
                      <a:pt x="40255" y="368484"/>
                      <a:pt x="0" y="331399"/>
                      <a:pt x="0" y="288176"/>
                    </a:cubicBezTo>
                    <a:cubicBezTo>
                      <a:pt x="0" y="259361"/>
                      <a:pt x="17891" y="233274"/>
                      <a:pt x="46817" y="214391"/>
                    </a:cubicBezTo>
                    <a:lnTo>
                      <a:pt x="80619" y="199513"/>
                    </a:lnTo>
                    <a:lnTo>
                      <a:pt x="90757" y="166734"/>
                    </a:lnTo>
                    <a:cubicBezTo>
                      <a:pt x="115022" y="129281"/>
                      <a:pt x="171830" y="103002"/>
                      <a:pt x="238039" y="103002"/>
                    </a:cubicBezTo>
                    <a:lnTo>
                      <a:pt x="263979" y="105563"/>
                    </a:lnTo>
                    <a:lnTo>
                      <a:pt x="285519" y="73457"/>
                    </a:lnTo>
                    <a:cubicBezTo>
                      <a:pt x="316832" y="39146"/>
                      <a:pt x="364219" y="17277"/>
                      <a:pt x="417254" y="17277"/>
                    </a:cubicBezTo>
                    <a:cubicBezTo>
                      <a:pt x="434933" y="17277"/>
                      <a:pt x="451983" y="19706"/>
                      <a:pt x="468021" y="24218"/>
                    </a:cubicBezTo>
                    <a:lnTo>
                      <a:pt x="508097" y="41638"/>
                    </a:lnTo>
                    <a:lnTo>
                      <a:pt x="517833" y="35702"/>
                    </a:lnTo>
                    <a:cubicBezTo>
                      <a:pt x="538259" y="27890"/>
                      <a:pt x="560713" y="23570"/>
                      <a:pt x="584285" y="23570"/>
                    </a:cubicBezTo>
                    <a:lnTo>
                      <a:pt x="640010" y="33744"/>
                    </a:lnTo>
                    <a:lnTo>
                      <a:pt x="646473" y="28087"/>
                    </a:lnTo>
                    <a:cubicBezTo>
                      <a:pt x="673720" y="10354"/>
                      <a:pt x="706566" y="0"/>
                      <a:pt x="741923" y="0"/>
                    </a:cubicBezTo>
                    <a:close/>
                  </a:path>
                </a:pathLst>
              </a:custGeom>
              <a:pattFill prst="lgConfetti">
                <a:fgClr>
                  <a:srgbClr val="FFC000"/>
                </a:fgClr>
                <a:bgClr>
                  <a:srgbClr val="FFC000">
                    <a:lumMod val="40000"/>
                    <a:lumOff val="6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0F5792AE-7ADA-4570-8445-7051C37B6E4C}"/>
                  </a:ext>
                </a:extLst>
              </p:cNvPr>
              <p:cNvSpPr/>
              <p:nvPr/>
            </p:nvSpPr>
            <p:spPr>
              <a:xfrm>
                <a:off x="1359867" y="5248275"/>
                <a:ext cx="999158" cy="153738"/>
              </a:xfrm>
              <a:custGeom>
                <a:avLst/>
                <a:gdLst>
                  <a:gd name="connsiteX0" fmla="*/ 90846 w 1010142"/>
                  <a:gd name="connsiteY0" fmla="*/ 0 h 275992"/>
                  <a:gd name="connsiteX1" fmla="*/ 130599 w 1010142"/>
                  <a:gd name="connsiteY1" fmla="*/ 11346 h 275992"/>
                  <a:gd name="connsiteX2" fmla="*/ 174962 w 1010142"/>
                  <a:gd name="connsiteY2" fmla="*/ 11590 h 275992"/>
                  <a:gd name="connsiteX3" fmla="*/ 201781 w 1010142"/>
                  <a:gd name="connsiteY3" fmla="*/ 37457 h 275992"/>
                  <a:gd name="connsiteX4" fmla="*/ 290833 w 1010142"/>
                  <a:gd name="connsiteY4" fmla="*/ 72006 h 275992"/>
                  <a:gd name="connsiteX5" fmla="*/ 385604 w 1010142"/>
                  <a:gd name="connsiteY5" fmla="*/ 60075 h 275992"/>
                  <a:gd name="connsiteX6" fmla="*/ 401977 w 1010142"/>
                  <a:gd name="connsiteY6" fmla="*/ 50646 h 275992"/>
                  <a:gd name="connsiteX7" fmla="*/ 441679 w 1010142"/>
                  <a:gd name="connsiteY7" fmla="*/ 62408 h 275992"/>
                  <a:gd name="connsiteX8" fmla="*/ 491317 w 1010142"/>
                  <a:gd name="connsiteY8" fmla="*/ 62305 h 275992"/>
                  <a:gd name="connsiteX9" fmla="*/ 524111 w 1010142"/>
                  <a:gd name="connsiteY9" fmla="*/ 53710 h 275992"/>
                  <a:gd name="connsiteX10" fmla="*/ 532905 w 1010142"/>
                  <a:gd name="connsiteY10" fmla="*/ 58076 h 275992"/>
                  <a:gd name="connsiteX11" fmla="*/ 578554 w 1010142"/>
                  <a:gd name="connsiteY11" fmla="*/ 68894 h 275992"/>
                  <a:gd name="connsiteX12" fmla="*/ 667962 w 1010142"/>
                  <a:gd name="connsiteY12" fmla="*/ 60141 h 275992"/>
                  <a:gd name="connsiteX13" fmla="*/ 683311 w 1010142"/>
                  <a:gd name="connsiteY13" fmla="*/ 52449 h 275992"/>
                  <a:gd name="connsiteX14" fmla="*/ 720990 w 1010142"/>
                  <a:gd name="connsiteY14" fmla="*/ 62843 h 275992"/>
                  <a:gd name="connsiteX15" fmla="*/ 810399 w 1010142"/>
                  <a:gd name="connsiteY15" fmla="*/ 54089 h 275992"/>
                  <a:gd name="connsiteX16" fmla="*/ 810560 w 1010142"/>
                  <a:gd name="connsiteY16" fmla="*/ 54009 h 275992"/>
                  <a:gd name="connsiteX17" fmla="*/ 845534 w 1010142"/>
                  <a:gd name="connsiteY17" fmla="*/ 61739 h 275992"/>
                  <a:gd name="connsiteX18" fmla="*/ 928012 w 1010142"/>
                  <a:gd name="connsiteY18" fmla="*/ 56121 h 275992"/>
                  <a:gd name="connsiteX19" fmla="*/ 942075 w 1010142"/>
                  <a:gd name="connsiteY19" fmla="*/ 50204 h 275992"/>
                  <a:gd name="connsiteX20" fmla="*/ 977052 w 1010142"/>
                  <a:gd name="connsiteY20" fmla="*/ 59103 h 275992"/>
                  <a:gd name="connsiteX21" fmla="*/ 1010142 w 1010142"/>
                  <a:gd name="connsiteY21" fmla="*/ 60007 h 275992"/>
                  <a:gd name="connsiteX22" fmla="*/ 993188 w 1010142"/>
                  <a:gd name="connsiteY22" fmla="*/ 89178 h 275992"/>
                  <a:gd name="connsiteX23" fmla="*/ 987024 w 1010142"/>
                  <a:gd name="connsiteY23" fmla="*/ 122902 h 275992"/>
                  <a:gd name="connsiteX24" fmla="*/ 993188 w 1010142"/>
                  <a:gd name="connsiteY24" fmla="*/ 156627 h 275992"/>
                  <a:gd name="connsiteX25" fmla="*/ 998521 w 1010142"/>
                  <a:gd name="connsiteY25" fmla="*/ 165803 h 275992"/>
                  <a:gd name="connsiteX26" fmla="*/ 971525 w 1010142"/>
                  <a:gd name="connsiteY26" fmla="*/ 167786 h 275992"/>
                  <a:gd name="connsiteX27" fmla="*/ 917019 w 1010142"/>
                  <a:gd name="connsiteY27" fmla="*/ 184358 h 275992"/>
                  <a:gd name="connsiteX28" fmla="*/ 909446 w 1010142"/>
                  <a:gd name="connsiteY28" fmla="*/ 189220 h 275992"/>
                  <a:gd name="connsiteX29" fmla="*/ 874113 w 1010142"/>
                  <a:gd name="connsiteY29" fmla="*/ 184741 h 275992"/>
                  <a:gd name="connsiteX30" fmla="*/ 830859 w 1010142"/>
                  <a:gd name="connsiteY30" fmla="*/ 187917 h 275992"/>
                  <a:gd name="connsiteX31" fmla="*/ 830484 w 1010142"/>
                  <a:gd name="connsiteY31" fmla="*/ 188019 h 275992"/>
                  <a:gd name="connsiteX32" fmla="*/ 828938 w 1010142"/>
                  <a:gd name="connsiteY32" fmla="*/ 186824 h 275992"/>
                  <a:gd name="connsiteX33" fmla="*/ 713995 w 1010142"/>
                  <a:gd name="connsiteY33" fmla="*/ 172264 h 275992"/>
                  <a:gd name="connsiteX34" fmla="*/ 655336 w 1010142"/>
                  <a:gd name="connsiteY34" fmla="*/ 191390 h 275992"/>
                  <a:gd name="connsiteX35" fmla="*/ 647260 w 1010142"/>
                  <a:gd name="connsiteY35" fmla="*/ 197241 h 275992"/>
                  <a:gd name="connsiteX36" fmla="*/ 608800 w 1010142"/>
                  <a:gd name="connsiteY36" fmla="*/ 190641 h 275992"/>
                  <a:gd name="connsiteX37" fmla="*/ 561966 w 1010142"/>
                  <a:gd name="connsiteY37" fmla="*/ 193370 h 275992"/>
                  <a:gd name="connsiteX38" fmla="*/ 545065 w 1010142"/>
                  <a:gd name="connsiteY38" fmla="*/ 198206 h 275992"/>
                  <a:gd name="connsiteX39" fmla="*/ 499044 w 1010142"/>
                  <a:gd name="connsiteY39" fmla="*/ 181895 h 275992"/>
                  <a:gd name="connsiteX40" fmla="*/ 433680 w 1010142"/>
                  <a:gd name="connsiteY40" fmla="*/ 182080 h 275992"/>
                  <a:gd name="connsiteX41" fmla="*/ 371928 w 1010142"/>
                  <a:gd name="connsiteY41" fmla="*/ 203511 h 275992"/>
                  <a:gd name="connsiteX42" fmla="*/ 363500 w 1010142"/>
                  <a:gd name="connsiteY42" fmla="*/ 210292 h 275992"/>
                  <a:gd name="connsiteX43" fmla="*/ 322576 w 1010142"/>
                  <a:gd name="connsiteY43" fmla="*/ 201557 h 275992"/>
                  <a:gd name="connsiteX44" fmla="*/ 272987 w 1010142"/>
                  <a:gd name="connsiteY44" fmla="*/ 203738 h 275992"/>
                  <a:gd name="connsiteX45" fmla="*/ 185619 w 1010142"/>
                  <a:gd name="connsiteY45" fmla="*/ 242347 h 275992"/>
                  <a:gd name="connsiteX46" fmla="*/ 180229 w 1010142"/>
                  <a:gd name="connsiteY46" fmla="*/ 248048 h 275992"/>
                  <a:gd name="connsiteX47" fmla="*/ 125509 w 1010142"/>
                  <a:gd name="connsiteY47" fmla="*/ 248750 h 275992"/>
                  <a:gd name="connsiteX48" fmla="*/ 63646 w 1010142"/>
                  <a:gd name="connsiteY48" fmla="*/ 269529 h 275992"/>
                  <a:gd name="connsiteX49" fmla="*/ 55164 w 1010142"/>
                  <a:gd name="connsiteY49" fmla="*/ 275992 h 275992"/>
                  <a:gd name="connsiteX50" fmla="*/ 14399 w 1010142"/>
                  <a:gd name="connsiteY50" fmla="*/ 268193 h 275992"/>
                  <a:gd name="connsiteX51" fmla="*/ 4264 w 1010142"/>
                  <a:gd name="connsiteY51" fmla="*/ 268716 h 275992"/>
                  <a:gd name="connsiteX52" fmla="*/ 11768 w 1010142"/>
                  <a:gd name="connsiteY52" fmla="*/ 259509 h 275992"/>
                  <a:gd name="connsiteX53" fmla="*/ 22543 w 1010142"/>
                  <a:gd name="connsiteY53" fmla="*/ 215366 h 275992"/>
                  <a:gd name="connsiteX54" fmla="*/ 11769 w 1010142"/>
                  <a:gd name="connsiteY54" fmla="*/ 171222 h 275992"/>
                  <a:gd name="connsiteX55" fmla="*/ 6497 w 1010142"/>
                  <a:gd name="connsiteY55" fmla="*/ 164754 h 275992"/>
                  <a:gd name="connsiteX56" fmla="*/ 21968 w 1010142"/>
                  <a:gd name="connsiteY56" fmla="*/ 138132 h 275992"/>
                  <a:gd name="connsiteX57" fmla="*/ 28133 w 1010142"/>
                  <a:gd name="connsiteY57" fmla="*/ 104408 h 275992"/>
                  <a:gd name="connsiteX58" fmla="*/ 4717 w 1010142"/>
                  <a:gd name="connsiteY58" fmla="*/ 41001 h 275992"/>
                  <a:gd name="connsiteX59" fmla="*/ 0 w 1010142"/>
                  <a:gd name="connsiteY59" fmla="*/ 36707 h 275992"/>
                  <a:gd name="connsiteX60" fmla="*/ 3972 w 1010142"/>
                  <a:gd name="connsiteY60" fmla="*/ 19376 h 275992"/>
                  <a:gd name="connsiteX61" fmla="*/ 29554 w 1010142"/>
                  <a:gd name="connsiteY61" fmla="*/ 19516 h 275992"/>
                  <a:gd name="connsiteX62" fmla="*/ 74558 w 1010142"/>
                  <a:gd name="connsiteY62" fmla="*/ 8737 h 2759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1010142" h="275992">
                    <a:moveTo>
                      <a:pt x="90846" y="0"/>
                    </a:moveTo>
                    <a:lnTo>
                      <a:pt x="130599" y="11346"/>
                    </a:lnTo>
                    <a:lnTo>
                      <a:pt x="174962" y="11590"/>
                    </a:lnTo>
                    <a:lnTo>
                      <a:pt x="201781" y="37457"/>
                    </a:lnTo>
                    <a:cubicBezTo>
                      <a:pt x="226212" y="55358"/>
                      <a:pt x="256787" y="67817"/>
                      <a:pt x="290833" y="72006"/>
                    </a:cubicBezTo>
                    <a:cubicBezTo>
                      <a:pt x="324880" y="76196"/>
                      <a:pt x="357562" y="71520"/>
                      <a:pt x="385604" y="60075"/>
                    </a:cubicBezTo>
                    <a:lnTo>
                      <a:pt x="401977" y="50646"/>
                    </a:lnTo>
                    <a:lnTo>
                      <a:pt x="441679" y="62408"/>
                    </a:lnTo>
                    <a:cubicBezTo>
                      <a:pt x="458702" y="64503"/>
                      <a:pt x="475384" y="64382"/>
                      <a:pt x="491317" y="62305"/>
                    </a:cubicBezTo>
                    <a:lnTo>
                      <a:pt x="524111" y="53710"/>
                    </a:lnTo>
                    <a:lnTo>
                      <a:pt x="532905" y="58076"/>
                    </a:lnTo>
                    <a:cubicBezTo>
                      <a:pt x="547115" y="63205"/>
                      <a:pt x="562439" y="66911"/>
                      <a:pt x="578554" y="68894"/>
                    </a:cubicBezTo>
                    <a:cubicBezTo>
                      <a:pt x="610787" y="72860"/>
                      <a:pt x="641612" y="69370"/>
                      <a:pt x="667962" y="60141"/>
                    </a:cubicBezTo>
                    <a:lnTo>
                      <a:pt x="683311" y="52449"/>
                    </a:lnTo>
                    <a:lnTo>
                      <a:pt x="720990" y="62843"/>
                    </a:lnTo>
                    <a:cubicBezTo>
                      <a:pt x="753222" y="66809"/>
                      <a:pt x="784049" y="63319"/>
                      <a:pt x="810399" y="54089"/>
                    </a:cubicBezTo>
                    <a:lnTo>
                      <a:pt x="810560" y="54009"/>
                    </a:lnTo>
                    <a:lnTo>
                      <a:pt x="845534" y="61739"/>
                    </a:lnTo>
                    <a:cubicBezTo>
                      <a:pt x="875379" y="65411"/>
                      <a:pt x="903807" y="63097"/>
                      <a:pt x="928012" y="56121"/>
                    </a:cubicBezTo>
                    <a:lnTo>
                      <a:pt x="942075" y="50204"/>
                    </a:lnTo>
                    <a:lnTo>
                      <a:pt x="977052" y="59103"/>
                    </a:lnTo>
                    <a:lnTo>
                      <a:pt x="1010142" y="60007"/>
                    </a:lnTo>
                    <a:lnTo>
                      <a:pt x="993188" y="89178"/>
                    </a:lnTo>
                    <a:cubicBezTo>
                      <a:pt x="989182" y="99832"/>
                      <a:pt x="987024" y="111159"/>
                      <a:pt x="987024" y="122902"/>
                    </a:cubicBezTo>
                    <a:cubicBezTo>
                      <a:pt x="987024" y="134646"/>
                      <a:pt x="989182" y="145973"/>
                      <a:pt x="993188" y="156627"/>
                    </a:cubicBezTo>
                    <a:lnTo>
                      <a:pt x="998521" y="165803"/>
                    </a:lnTo>
                    <a:lnTo>
                      <a:pt x="971525" y="167786"/>
                    </a:lnTo>
                    <a:cubicBezTo>
                      <a:pt x="951762" y="171146"/>
                      <a:pt x="933366" y="176875"/>
                      <a:pt x="917019" y="184358"/>
                    </a:cubicBezTo>
                    <a:lnTo>
                      <a:pt x="909446" y="189220"/>
                    </a:lnTo>
                    <a:lnTo>
                      <a:pt x="874113" y="184741"/>
                    </a:lnTo>
                    <a:cubicBezTo>
                      <a:pt x="860218" y="184388"/>
                      <a:pt x="845681" y="185397"/>
                      <a:pt x="830859" y="187917"/>
                    </a:cubicBezTo>
                    <a:lnTo>
                      <a:pt x="830484" y="188019"/>
                    </a:lnTo>
                    <a:lnTo>
                      <a:pt x="828938" y="186824"/>
                    </a:lnTo>
                    <a:cubicBezTo>
                      <a:pt x="797482" y="171100"/>
                      <a:pt x="756682" y="165005"/>
                      <a:pt x="713995" y="172264"/>
                    </a:cubicBezTo>
                    <a:cubicBezTo>
                      <a:pt x="692651" y="175894"/>
                      <a:pt x="672857" y="182518"/>
                      <a:pt x="655336" y="191390"/>
                    </a:cubicBezTo>
                    <a:lnTo>
                      <a:pt x="647260" y="197241"/>
                    </a:lnTo>
                    <a:lnTo>
                      <a:pt x="608800" y="190641"/>
                    </a:lnTo>
                    <a:cubicBezTo>
                      <a:pt x="593716" y="189803"/>
                      <a:pt x="577974" y="190648"/>
                      <a:pt x="561966" y="193370"/>
                    </a:cubicBezTo>
                    <a:lnTo>
                      <a:pt x="545065" y="198206"/>
                    </a:lnTo>
                    <a:lnTo>
                      <a:pt x="499044" y="181895"/>
                    </a:lnTo>
                    <a:cubicBezTo>
                      <a:pt x="478346" y="178376"/>
                      <a:pt x="456225" y="178246"/>
                      <a:pt x="433680" y="182080"/>
                    </a:cubicBezTo>
                    <a:cubicBezTo>
                      <a:pt x="411135" y="185914"/>
                      <a:pt x="390302" y="193348"/>
                      <a:pt x="371928" y="203511"/>
                    </a:cubicBezTo>
                    <a:lnTo>
                      <a:pt x="363500" y="210292"/>
                    </a:lnTo>
                    <a:lnTo>
                      <a:pt x="322576" y="201557"/>
                    </a:lnTo>
                    <a:cubicBezTo>
                      <a:pt x="306565" y="200216"/>
                      <a:pt x="289896" y="200862"/>
                      <a:pt x="272987" y="203738"/>
                    </a:cubicBezTo>
                    <a:cubicBezTo>
                      <a:pt x="239170" y="209489"/>
                      <a:pt x="209201" y="223341"/>
                      <a:pt x="185619" y="242347"/>
                    </a:cubicBezTo>
                    <a:lnTo>
                      <a:pt x="180229" y="248048"/>
                    </a:lnTo>
                    <a:lnTo>
                      <a:pt x="125509" y="248750"/>
                    </a:lnTo>
                    <a:cubicBezTo>
                      <a:pt x="102963" y="252584"/>
                      <a:pt x="82091" y="259786"/>
                      <a:pt x="63646" y="269529"/>
                    </a:cubicBezTo>
                    <a:lnTo>
                      <a:pt x="55164" y="275992"/>
                    </a:lnTo>
                    <a:lnTo>
                      <a:pt x="14399" y="268193"/>
                    </a:lnTo>
                    <a:lnTo>
                      <a:pt x="4264" y="268716"/>
                    </a:lnTo>
                    <a:lnTo>
                      <a:pt x="11768" y="259509"/>
                    </a:lnTo>
                    <a:cubicBezTo>
                      <a:pt x="18707" y="245941"/>
                      <a:pt x="22543" y="231024"/>
                      <a:pt x="22543" y="215366"/>
                    </a:cubicBezTo>
                    <a:cubicBezTo>
                      <a:pt x="22543" y="199707"/>
                      <a:pt x="18707" y="184791"/>
                      <a:pt x="11769" y="171222"/>
                    </a:cubicBezTo>
                    <a:lnTo>
                      <a:pt x="6497" y="164754"/>
                    </a:lnTo>
                    <a:lnTo>
                      <a:pt x="21968" y="138132"/>
                    </a:lnTo>
                    <a:cubicBezTo>
                      <a:pt x="25975" y="127478"/>
                      <a:pt x="28133" y="116152"/>
                      <a:pt x="28133" y="104408"/>
                    </a:cubicBezTo>
                    <a:cubicBezTo>
                      <a:pt x="28133" y="80920"/>
                      <a:pt x="19501" y="59101"/>
                      <a:pt x="4717" y="41001"/>
                    </a:cubicBezTo>
                    <a:lnTo>
                      <a:pt x="0" y="36707"/>
                    </a:lnTo>
                    <a:lnTo>
                      <a:pt x="3972" y="19376"/>
                    </a:lnTo>
                    <a:lnTo>
                      <a:pt x="29554" y="19516"/>
                    </a:lnTo>
                    <a:cubicBezTo>
                      <a:pt x="45455" y="17684"/>
                      <a:pt x="60593" y="14010"/>
                      <a:pt x="74558" y="8737"/>
                    </a:cubicBezTo>
                    <a:close/>
                  </a:path>
                </a:pathLst>
              </a:custGeom>
              <a:solidFill>
                <a:srgbClr val="FFC000">
                  <a:alpha val="30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88" name="グループ化 587">
            <a:extLst>
              <a:ext uri="{FF2B5EF4-FFF2-40B4-BE49-F238E27FC236}">
                <a16:creationId xmlns:a16="http://schemas.microsoft.com/office/drawing/2014/main" id="{7F77C494-5624-40B0-8D09-CA79B1DD3840}"/>
              </a:ext>
            </a:extLst>
          </p:cNvPr>
          <p:cNvGrpSpPr/>
          <p:nvPr/>
        </p:nvGrpSpPr>
        <p:grpSpPr>
          <a:xfrm>
            <a:off x="3847430" y="4024632"/>
            <a:ext cx="2208318" cy="2193916"/>
            <a:chOff x="5196701" y="4257518"/>
            <a:chExt cx="2734122" cy="2716291"/>
          </a:xfrm>
        </p:grpSpPr>
        <p:grpSp>
          <p:nvGrpSpPr>
            <p:cNvPr id="589" name="グループ化 588">
              <a:extLst>
                <a:ext uri="{FF2B5EF4-FFF2-40B4-BE49-F238E27FC236}">
                  <a16:creationId xmlns:a16="http://schemas.microsoft.com/office/drawing/2014/main" id="{EC0D0AF1-5861-43C6-A2FA-FC8B1E3AFEB4}"/>
                </a:ext>
              </a:extLst>
            </p:cNvPr>
            <p:cNvGrpSpPr/>
            <p:nvPr/>
          </p:nvGrpSpPr>
          <p:grpSpPr>
            <a:xfrm>
              <a:off x="5196701" y="4257518"/>
              <a:ext cx="2734122" cy="2716291"/>
              <a:chOff x="2182484" y="3171098"/>
              <a:chExt cx="2734122" cy="2716291"/>
            </a:xfrm>
          </p:grpSpPr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DFF738CF-B3AE-4C73-A04D-254B4753AAC1}"/>
                  </a:ext>
                </a:extLst>
              </p:cNvPr>
              <p:cNvSpPr/>
              <p:nvPr/>
            </p:nvSpPr>
            <p:spPr>
              <a:xfrm>
                <a:off x="3055063" y="5104130"/>
                <a:ext cx="988964" cy="783259"/>
              </a:xfrm>
              <a:custGeom>
                <a:avLst/>
                <a:gdLst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6569 w 765440"/>
                  <a:gd name="connsiteY9" fmla="*/ 725048 h 969807"/>
                  <a:gd name="connsiteX10" fmla="*/ 3356 w 765440"/>
                  <a:gd name="connsiteY10" fmla="*/ 709132 h 969807"/>
                  <a:gd name="connsiteX11" fmla="*/ 3356 w 765440"/>
                  <a:gd name="connsiteY11" fmla="*/ 247436 h 969807"/>
                  <a:gd name="connsiteX12" fmla="*/ 6282 w 765440"/>
                  <a:gd name="connsiteY12" fmla="*/ 232941 h 969807"/>
                  <a:gd name="connsiteX13" fmla="*/ 1720 w 765440"/>
                  <a:gd name="connsiteY13" fmla="*/ 208209 h 969807"/>
                  <a:gd name="connsiteX14" fmla="*/ 382720 w 765440"/>
                  <a:gd name="connsiteY14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5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59046 w 765440"/>
                  <a:gd name="connsiteY5" fmla="*/ 725996 h 969807"/>
                  <a:gd name="connsiteX6" fmla="*/ 765440 w 765440"/>
                  <a:gd name="connsiteY6" fmla="*/ 760659 h 969807"/>
                  <a:gd name="connsiteX7" fmla="*/ 382720 w 765440"/>
                  <a:gd name="connsiteY7" fmla="*/ 969807 h 969807"/>
                  <a:gd name="connsiteX8" fmla="*/ 0 w 765440"/>
                  <a:gd name="connsiteY8" fmla="*/ 760659 h 969807"/>
                  <a:gd name="connsiteX9" fmla="*/ 3356 w 765440"/>
                  <a:gd name="connsiteY9" fmla="*/ 709132 h 969807"/>
                  <a:gd name="connsiteX10" fmla="*/ 3356 w 765440"/>
                  <a:gd name="connsiteY10" fmla="*/ 247436 h 969807"/>
                  <a:gd name="connsiteX11" fmla="*/ 6282 w 765440"/>
                  <a:gd name="connsiteY11" fmla="*/ 232941 h 969807"/>
                  <a:gd name="connsiteX12" fmla="*/ 1720 w 765440"/>
                  <a:gd name="connsiteY12" fmla="*/ 208209 h 969807"/>
                  <a:gd name="connsiteX13" fmla="*/ 382720 w 765440"/>
                  <a:gd name="connsiteY13" fmla="*/ 0 h 969807"/>
                  <a:gd name="connsiteX0" fmla="*/ 382720 w 765440"/>
                  <a:gd name="connsiteY0" fmla="*/ 0 h 969807"/>
                  <a:gd name="connsiteX1" fmla="*/ 763720 w 765440"/>
                  <a:gd name="connsiteY1" fmla="*/ 208209 h 969807"/>
                  <a:gd name="connsiteX2" fmla="*/ 759333 w 765440"/>
                  <a:gd name="connsiteY2" fmla="*/ 231994 h 969807"/>
                  <a:gd name="connsiteX3" fmla="*/ 762450 w 765440"/>
                  <a:gd name="connsiteY3" fmla="*/ 247436 h 969807"/>
                  <a:gd name="connsiteX4" fmla="*/ 762450 w 765440"/>
                  <a:gd name="connsiteY4" fmla="*/ 709132 h 969807"/>
                  <a:gd name="connsiteX5" fmla="*/ 765440 w 765440"/>
                  <a:gd name="connsiteY5" fmla="*/ 760659 h 969807"/>
                  <a:gd name="connsiteX6" fmla="*/ 382720 w 765440"/>
                  <a:gd name="connsiteY6" fmla="*/ 969807 h 969807"/>
                  <a:gd name="connsiteX7" fmla="*/ 0 w 765440"/>
                  <a:gd name="connsiteY7" fmla="*/ 760659 h 969807"/>
                  <a:gd name="connsiteX8" fmla="*/ 3356 w 765440"/>
                  <a:gd name="connsiteY8" fmla="*/ 709132 h 969807"/>
                  <a:gd name="connsiteX9" fmla="*/ 3356 w 765440"/>
                  <a:gd name="connsiteY9" fmla="*/ 247436 h 969807"/>
                  <a:gd name="connsiteX10" fmla="*/ 6282 w 765440"/>
                  <a:gd name="connsiteY10" fmla="*/ 232941 h 969807"/>
                  <a:gd name="connsiteX11" fmla="*/ 1720 w 765440"/>
                  <a:gd name="connsiteY11" fmla="*/ 208209 h 969807"/>
                  <a:gd name="connsiteX12" fmla="*/ 382720 w 765440"/>
                  <a:gd name="connsiteY12" fmla="*/ 0 h 969807"/>
                  <a:gd name="connsiteX0" fmla="*/ 1720 w 765440"/>
                  <a:gd name="connsiteY0" fmla="*/ 3033 h 764631"/>
                  <a:gd name="connsiteX1" fmla="*/ 763720 w 765440"/>
                  <a:gd name="connsiteY1" fmla="*/ 3033 h 764631"/>
                  <a:gd name="connsiteX2" fmla="*/ 759333 w 765440"/>
                  <a:gd name="connsiteY2" fmla="*/ 26818 h 764631"/>
                  <a:gd name="connsiteX3" fmla="*/ 762450 w 765440"/>
                  <a:gd name="connsiteY3" fmla="*/ 42260 h 764631"/>
                  <a:gd name="connsiteX4" fmla="*/ 762450 w 765440"/>
                  <a:gd name="connsiteY4" fmla="*/ 503956 h 764631"/>
                  <a:gd name="connsiteX5" fmla="*/ 765440 w 765440"/>
                  <a:gd name="connsiteY5" fmla="*/ 555483 h 764631"/>
                  <a:gd name="connsiteX6" fmla="*/ 382720 w 765440"/>
                  <a:gd name="connsiteY6" fmla="*/ 764631 h 764631"/>
                  <a:gd name="connsiteX7" fmla="*/ 0 w 765440"/>
                  <a:gd name="connsiteY7" fmla="*/ 555483 h 764631"/>
                  <a:gd name="connsiteX8" fmla="*/ 3356 w 765440"/>
                  <a:gd name="connsiteY8" fmla="*/ 503956 h 764631"/>
                  <a:gd name="connsiteX9" fmla="*/ 3356 w 765440"/>
                  <a:gd name="connsiteY9" fmla="*/ 42260 h 764631"/>
                  <a:gd name="connsiteX10" fmla="*/ 6282 w 765440"/>
                  <a:gd name="connsiteY10" fmla="*/ 27765 h 764631"/>
                  <a:gd name="connsiteX11" fmla="*/ 1720 w 765440"/>
                  <a:gd name="connsiteY11" fmla="*/ 3033 h 764631"/>
                  <a:gd name="connsiteX0" fmla="*/ 6282 w 765440"/>
                  <a:gd name="connsiteY0" fmla="*/ 24732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10" fmla="*/ 6282 w 765440"/>
                  <a:gd name="connsiteY10" fmla="*/ 24732 h 761598"/>
                  <a:gd name="connsiteX0" fmla="*/ 3356 w 765440"/>
                  <a:gd name="connsiteY0" fmla="*/ 39227 h 761598"/>
                  <a:gd name="connsiteX1" fmla="*/ 763720 w 765440"/>
                  <a:gd name="connsiteY1" fmla="*/ 0 h 761598"/>
                  <a:gd name="connsiteX2" fmla="*/ 759333 w 765440"/>
                  <a:gd name="connsiteY2" fmla="*/ 23785 h 761598"/>
                  <a:gd name="connsiteX3" fmla="*/ 762450 w 765440"/>
                  <a:gd name="connsiteY3" fmla="*/ 39227 h 761598"/>
                  <a:gd name="connsiteX4" fmla="*/ 762450 w 765440"/>
                  <a:gd name="connsiteY4" fmla="*/ 500923 h 761598"/>
                  <a:gd name="connsiteX5" fmla="*/ 765440 w 765440"/>
                  <a:gd name="connsiteY5" fmla="*/ 552450 h 761598"/>
                  <a:gd name="connsiteX6" fmla="*/ 382720 w 765440"/>
                  <a:gd name="connsiteY6" fmla="*/ 761598 h 761598"/>
                  <a:gd name="connsiteX7" fmla="*/ 0 w 765440"/>
                  <a:gd name="connsiteY7" fmla="*/ 552450 h 761598"/>
                  <a:gd name="connsiteX8" fmla="*/ 3356 w 765440"/>
                  <a:gd name="connsiteY8" fmla="*/ 500923 h 761598"/>
                  <a:gd name="connsiteX9" fmla="*/ 3356 w 765440"/>
                  <a:gd name="connsiteY9" fmla="*/ 39227 h 761598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15442 h 737813"/>
                  <a:gd name="connsiteX3" fmla="*/ 762450 w 765440"/>
                  <a:gd name="connsiteY3" fmla="*/ 477138 h 737813"/>
                  <a:gd name="connsiteX4" fmla="*/ 765440 w 765440"/>
                  <a:gd name="connsiteY4" fmla="*/ 528665 h 737813"/>
                  <a:gd name="connsiteX5" fmla="*/ 382720 w 765440"/>
                  <a:gd name="connsiteY5" fmla="*/ 737813 h 737813"/>
                  <a:gd name="connsiteX6" fmla="*/ 0 w 765440"/>
                  <a:gd name="connsiteY6" fmla="*/ 528665 h 737813"/>
                  <a:gd name="connsiteX7" fmla="*/ 3356 w 765440"/>
                  <a:gd name="connsiteY7" fmla="*/ 477138 h 737813"/>
                  <a:gd name="connsiteX8" fmla="*/ 3356 w 765440"/>
                  <a:gd name="connsiteY8" fmla="*/ 15442 h 737813"/>
                  <a:gd name="connsiteX0" fmla="*/ 335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3356 w 765440"/>
                  <a:gd name="connsiteY7" fmla="*/ 15442 h 737813"/>
                  <a:gd name="connsiteX0" fmla="*/ 69706 w 765440"/>
                  <a:gd name="connsiteY0" fmla="*/ 15442 h 737813"/>
                  <a:gd name="connsiteX1" fmla="*/ 759333 w 765440"/>
                  <a:gd name="connsiteY1" fmla="*/ 0 h 737813"/>
                  <a:gd name="connsiteX2" fmla="*/ 762450 w 765440"/>
                  <a:gd name="connsiteY2" fmla="*/ 477138 h 737813"/>
                  <a:gd name="connsiteX3" fmla="*/ 765440 w 765440"/>
                  <a:gd name="connsiteY3" fmla="*/ 528665 h 737813"/>
                  <a:gd name="connsiteX4" fmla="*/ 382720 w 765440"/>
                  <a:gd name="connsiteY4" fmla="*/ 737813 h 737813"/>
                  <a:gd name="connsiteX5" fmla="*/ 0 w 765440"/>
                  <a:gd name="connsiteY5" fmla="*/ 528665 h 737813"/>
                  <a:gd name="connsiteX6" fmla="*/ 3356 w 765440"/>
                  <a:gd name="connsiteY6" fmla="*/ 477138 h 737813"/>
                  <a:gd name="connsiteX7" fmla="*/ 69706 w 765440"/>
                  <a:gd name="connsiteY7" fmla="*/ 15442 h 737813"/>
                  <a:gd name="connsiteX0" fmla="*/ 69706 w 765440"/>
                  <a:gd name="connsiteY0" fmla="*/ 9509 h 731880"/>
                  <a:gd name="connsiteX1" fmla="*/ 675782 w 765440"/>
                  <a:gd name="connsiteY1" fmla="*/ 0 h 731880"/>
                  <a:gd name="connsiteX2" fmla="*/ 762450 w 765440"/>
                  <a:gd name="connsiteY2" fmla="*/ 471205 h 731880"/>
                  <a:gd name="connsiteX3" fmla="*/ 765440 w 765440"/>
                  <a:gd name="connsiteY3" fmla="*/ 522732 h 731880"/>
                  <a:gd name="connsiteX4" fmla="*/ 382720 w 765440"/>
                  <a:gd name="connsiteY4" fmla="*/ 731880 h 731880"/>
                  <a:gd name="connsiteX5" fmla="*/ 0 w 765440"/>
                  <a:gd name="connsiteY5" fmla="*/ 522732 h 731880"/>
                  <a:gd name="connsiteX6" fmla="*/ 3356 w 765440"/>
                  <a:gd name="connsiteY6" fmla="*/ 471205 h 731880"/>
                  <a:gd name="connsiteX7" fmla="*/ 69706 w 765440"/>
                  <a:gd name="connsiteY7" fmla="*/ 9509 h 731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65440" h="731880">
                    <a:moveTo>
                      <a:pt x="69706" y="9509"/>
                    </a:moveTo>
                    <a:lnTo>
                      <a:pt x="675782" y="0"/>
                    </a:lnTo>
                    <a:lnTo>
                      <a:pt x="762450" y="471205"/>
                    </a:lnTo>
                    <a:lnTo>
                      <a:pt x="765440" y="522732"/>
                    </a:lnTo>
                    <a:cubicBezTo>
                      <a:pt x="765440" y="638241"/>
                      <a:pt x="594090" y="731880"/>
                      <a:pt x="382720" y="731880"/>
                    </a:cubicBezTo>
                    <a:cubicBezTo>
                      <a:pt x="171350" y="731880"/>
                      <a:pt x="0" y="638241"/>
                      <a:pt x="0" y="522732"/>
                    </a:cubicBezTo>
                    <a:lnTo>
                      <a:pt x="3356" y="471205"/>
                    </a:lnTo>
                    <a:lnTo>
                      <a:pt x="69706" y="9509"/>
                    </a:lnTo>
                    <a:close/>
                  </a:path>
                </a:pathLst>
              </a:custGeom>
              <a:gradFill flip="none" rotWithShape="1">
                <a:gsLst>
                  <a:gs pos="100000">
                    <a:srgbClr val="990000"/>
                  </a:gs>
                  <a:gs pos="0">
                    <a:srgbClr val="99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617274197">
                      <a:custGeom>
                        <a:avLst/>
                        <a:gdLst>
                          <a:gd name="connsiteX0" fmla="*/ 167488 w 334976"/>
                          <a:gd name="connsiteY0" fmla="*/ 0 h 252522"/>
                          <a:gd name="connsiteX1" fmla="*/ 334223 w 334976"/>
                          <a:gd name="connsiteY1" fmla="*/ 54214 h 252522"/>
                          <a:gd name="connsiteX2" fmla="*/ 332303 w 334976"/>
                          <a:gd name="connsiteY2" fmla="*/ 60407 h 252522"/>
                          <a:gd name="connsiteX3" fmla="*/ 333667 w 334976"/>
                          <a:gd name="connsiteY3" fmla="*/ 64428 h 252522"/>
                          <a:gd name="connsiteX4" fmla="*/ 333667 w 334976"/>
                          <a:gd name="connsiteY4" fmla="*/ 184646 h 252522"/>
                          <a:gd name="connsiteX5" fmla="*/ 332177 w 334976"/>
                          <a:gd name="connsiteY5" fmla="*/ 189037 h 252522"/>
                          <a:gd name="connsiteX6" fmla="*/ 334976 w 334976"/>
                          <a:gd name="connsiteY6" fmla="*/ 198063 h 252522"/>
                          <a:gd name="connsiteX7" fmla="*/ 167488 w 334976"/>
                          <a:gd name="connsiteY7" fmla="*/ 252522 h 252522"/>
                          <a:gd name="connsiteX8" fmla="*/ 0 w 334976"/>
                          <a:gd name="connsiteY8" fmla="*/ 198063 h 252522"/>
                          <a:gd name="connsiteX9" fmla="*/ 2874 w 334976"/>
                          <a:gd name="connsiteY9" fmla="*/ 188790 h 252522"/>
                          <a:gd name="connsiteX10" fmla="*/ 1468 w 334976"/>
                          <a:gd name="connsiteY10" fmla="*/ 184646 h 252522"/>
                          <a:gd name="connsiteX11" fmla="*/ 1468 w 334976"/>
                          <a:gd name="connsiteY11" fmla="*/ 64428 h 252522"/>
                          <a:gd name="connsiteX12" fmla="*/ 2749 w 334976"/>
                          <a:gd name="connsiteY12" fmla="*/ 60654 h 252522"/>
                          <a:gd name="connsiteX13" fmla="*/ 752 w 334976"/>
                          <a:gd name="connsiteY13" fmla="*/ 54214 h 252522"/>
                          <a:gd name="connsiteX14" fmla="*/ 167488 w 334976"/>
                          <a:gd name="connsiteY14" fmla="*/ 0 h 25252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</a:cxnLst>
                        <a:rect l="l" t="t" r="r" b="b"/>
                        <a:pathLst>
                          <a:path w="334976" h="252522" fill="none" extrusionOk="0">
                            <a:moveTo>
                              <a:pt x="167488" y="0"/>
                            </a:moveTo>
                            <a:cubicBezTo>
                              <a:pt x="261439" y="7526"/>
                              <a:pt x="341913" y="20064"/>
                              <a:pt x="334223" y="54214"/>
                            </a:cubicBezTo>
                            <a:cubicBezTo>
                              <a:pt x="333952" y="56568"/>
                              <a:pt x="332609" y="57194"/>
                              <a:pt x="332303" y="60407"/>
                            </a:cubicBezTo>
                            <a:cubicBezTo>
                              <a:pt x="333046" y="62174"/>
                              <a:pt x="332824" y="62555"/>
                              <a:pt x="333667" y="64428"/>
                            </a:cubicBezTo>
                            <a:cubicBezTo>
                              <a:pt x="345872" y="106975"/>
                              <a:pt x="326929" y="143966"/>
                              <a:pt x="333667" y="184646"/>
                            </a:cubicBezTo>
                            <a:cubicBezTo>
                              <a:pt x="333595" y="186031"/>
                              <a:pt x="332470" y="187274"/>
                              <a:pt x="332177" y="189037"/>
                            </a:cubicBezTo>
                            <a:cubicBezTo>
                              <a:pt x="333841" y="192084"/>
                              <a:pt x="333311" y="195750"/>
                              <a:pt x="334976" y="198063"/>
                            </a:cubicBezTo>
                            <a:cubicBezTo>
                              <a:pt x="316302" y="241312"/>
                              <a:pt x="266096" y="245334"/>
                              <a:pt x="167488" y="252522"/>
                            </a:cubicBezTo>
                            <a:cubicBezTo>
                              <a:pt x="71974" y="245856"/>
                              <a:pt x="3830" y="224210"/>
                              <a:pt x="0" y="198063"/>
                            </a:cubicBezTo>
                            <a:cubicBezTo>
                              <a:pt x="997" y="194592"/>
                              <a:pt x="2914" y="192347"/>
                              <a:pt x="2874" y="188790"/>
                            </a:cubicBezTo>
                            <a:cubicBezTo>
                              <a:pt x="2263" y="188039"/>
                              <a:pt x="2116" y="185600"/>
                              <a:pt x="1468" y="184646"/>
                            </a:cubicBezTo>
                            <a:cubicBezTo>
                              <a:pt x="-12086" y="146609"/>
                              <a:pt x="10011" y="110159"/>
                              <a:pt x="1468" y="64428"/>
                            </a:cubicBezTo>
                            <a:cubicBezTo>
                              <a:pt x="1622" y="62783"/>
                              <a:pt x="2504" y="61588"/>
                              <a:pt x="2749" y="60654"/>
                            </a:cubicBezTo>
                            <a:cubicBezTo>
                              <a:pt x="2066" y="59033"/>
                              <a:pt x="1562" y="55416"/>
                              <a:pt x="752" y="54214"/>
                            </a:cubicBezTo>
                            <a:cubicBezTo>
                              <a:pt x="3957" y="45988"/>
                              <a:pt x="75498" y="-1956"/>
                              <a:pt x="167488" y="0"/>
                            </a:cubicBezTo>
                            <a:close/>
                          </a:path>
                          <a:path w="334976" h="252522" stroke="0" extrusionOk="0">
                            <a:moveTo>
                              <a:pt x="167488" y="0"/>
                            </a:moveTo>
                            <a:cubicBezTo>
                              <a:pt x="261034" y="7603"/>
                              <a:pt x="335270" y="23426"/>
                              <a:pt x="334223" y="54214"/>
                            </a:cubicBezTo>
                            <a:cubicBezTo>
                              <a:pt x="334333" y="55608"/>
                              <a:pt x="332395" y="58956"/>
                              <a:pt x="332303" y="60407"/>
                            </a:cubicBezTo>
                            <a:cubicBezTo>
                              <a:pt x="332815" y="61729"/>
                              <a:pt x="332569" y="62713"/>
                              <a:pt x="333667" y="64428"/>
                            </a:cubicBezTo>
                            <a:cubicBezTo>
                              <a:pt x="338733" y="96012"/>
                              <a:pt x="327003" y="139328"/>
                              <a:pt x="333667" y="184646"/>
                            </a:cubicBezTo>
                            <a:cubicBezTo>
                              <a:pt x="333578" y="186410"/>
                              <a:pt x="332385" y="186928"/>
                              <a:pt x="332177" y="189037"/>
                            </a:cubicBezTo>
                            <a:cubicBezTo>
                              <a:pt x="333293" y="192208"/>
                              <a:pt x="333570" y="194628"/>
                              <a:pt x="334976" y="198063"/>
                            </a:cubicBezTo>
                            <a:cubicBezTo>
                              <a:pt x="336153" y="224312"/>
                              <a:pt x="269718" y="261745"/>
                              <a:pt x="167488" y="252522"/>
                            </a:cubicBezTo>
                            <a:cubicBezTo>
                              <a:pt x="79263" y="254101"/>
                              <a:pt x="-3512" y="235770"/>
                              <a:pt x="0" y="198063"/>
                            </a:cubicBezTo>
                            <a:cubicBezTo>
                              <a:pt x="231" y="194652"/>
                              <a:pt x="2451" y="191205"/>
                              <a:pt x="2874" y="188790"/>
                            </a:cubicBezTo>
                            <a:cubicBezTo>
                              <a:pt x="2418" y="188016"/>
                              <a:pt x="2159" y="185479"/>
                              <a:pt x="1468" y="184646"/>
                            </a:cubicBezTo>
                            <a:cubicBezTo>
                              <a:pt x="-6047" y="158445"/>
                              <a:pt x="6355" y="96588"/>
                              <a:pt x="1468" y="64428"/>
                            </a:cubicBezTo>
                            <a:cubicBezTo>
                              <a:pt x="1361" y="63463"/>
                              <a:pt x="2825" y="61669"/>
                              <a:pt x="2749" y="60654"/>
                            </a:cubicBezTo>
                            <a:cubicBezTo>
                              <a:pt x="1136" y="57765"/>
                              <a:pt x="1623" y="56042"/>
                              <a:pt x="752" y="54214"/>
                            </a:cubicBezTo>
                            <a:cubicBezTo>
                              <a:pt x="993" y="17006"/>
                              <a:pt x="77071" y="8856"/>
                              <a:pt x="167488" y="0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5D1E7A5A-DAC1-4EC9-9716-0960CBCC7B60}"/>
                  </a:ext>
                </a:extLst>
              </p:cNvPr>
              <p:cNvSpPr/>
              <p:nvPr/>
            </p:nvSpPr>
            <p:spPr>
              <a:xfrm>
                <a:off x="2182484" y="3171098"/>
                <a:ext cx="2734122" cy="2389986"/>
              </a:xfrm>
              <a:custGeom>
                <a:avLst/>
                <a:gdLst>
                  <a:gd name="connsiteX0" fmla="*/ 1367061 w 2734122"/>
                  <a:gd name="connsiteY0" fmla="*/ 0 h 2389986"/>
                  <a:gd name="connsiteX1" fmla="*/ 2727064 w 2734122"/>
                  <a:gd name="connsiteY1" fmla="*/ 806403 h 2389986"/>
                  <a:gd name="connsiteX2" fmla="*/ 2732675 w 2734122"/>
                  <a:gd name="connsiteY2" fmla="*/ 879408 h 2389986"/>
                  <a:gd name="connsiteX3" fmla="*/ 2734122 w 2734122"/>
                  <a:gd name="connsiteY3" fmla="*/ 879408 h 2389986"/>
                  <a:gd name="connsiteX4" fmla="*/ 2734122 w 2734122"/>
                  <a:gd name="connsiteY4" fmla="*/ 898243 h 2389986"/>
                  <a:gd name="connsiteX5" fmla="*/ 2734122 w 2734122"/>
                  <a:gd name="connsiteY5" fmla="*/ 1308954 h 2389986"/>
                  <a:gd name="connsiteX6" fmla="*/ 2734122 w 2734122"/>
                  <a:gd name="connsiteY6" fmla="*/ 1343752 h 2389986"/>
                  <a:gd name="connsiteX7" fmla="*/ 2731900 w 2734122"/>
                  <a:gd name="connsiteY7" fmla="*/ 1343752 h 2389986"/>
                  <a:gd name="connsiteX8" fmla="*/ 2727064 w 2734122"/>
                  <a:gd name="connsiteY8" fmla="*/ 1419483 h 2389986"/>
                  <a:gd name="connsiteX9" fmla="*/ 1367061 w 2734122"/>
                  <a:gd name="connsiteY9" fmla="*/ 2389986 h 2389986"/>
                  <a:gd name="connsiteX10" fmla="*/ 7058 w 2734122"/>
                  <a:gd name="connsiteY10" fmla="*/ 1419483 h 2389986"/>
                  <a:gd name="connsiteX11" fmla="*/ 2222 w 2734122"/>
                  <a:gd name="connsiteY11" fmla="*/ 1343752 h 2389986"/>
                  <a:gd name="connsiteX12" fmla="*/ 0 w 2734122"/>
                  <a:gd name="connsiteY12" fmla="*/ 1343752 h 2389986"/>
                  <a:gd name="connsiteX13" fmla="*/ 0 w 2734122"/>
                  <a:gd name="connsiteY13" fmla="*/ 1308954 h 2389986"/>
                  <a:gd name="connsiteX14" fmla="*/ 0 w 2734122"/>
                  <a:gd name="connsiteY14" fmla="*/ 898243 h 2389986"/>
                  <a:gd name="connsiteX15" fmla="*/ 0 w 2734122"/>
                  <a:gd name="connsiteY15" fmla="*/ 879408 h 2389986"/>
                  <a:gd name="connsiteX16" fmla="*/ 1448 w 2734122"/>
                  <a:gd name="connsiteY16" fmla="*/ 879408 h 2389986"/>
                  <a:gd name="connsiteX17" fmla="*/ 7058 w 2734122"/>
                  <a:gd name="connsiteY17" fmla="*/ 806403 h 2389986"/>
                  <a:gd name="connsiteX18" fmla="*/ 1367061 w 2734122"/>
                  <a:gd name="connsiteY18" fmla="*/ 0 h 2389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2734122" h="2389986">
                    <a:moveTo>
                      <a:pt x="1367061" y="0"/>
                    </a:moveTo>
                    <a:cubicBezTo>
                      <a:pt x="2074880" y="0"/>
                      <a:pt x="2657057" y="353458"/>
                      <a:pt x="2727064" y="806403"/>
                    </a:cubicBezTo>
                    <a:lnTo>
                      <a:pt x="2732675" y="879408"/>
                    </a:lnTo>
                    <a:lnTo>
                      <a:pt x="2734122" y="879408"/>
                    </a:lnTo>
                    <a:lnTo>
                      <a:pt x="2734122" y="898243"/>
                    </a:lnTo>
                    <a:lnTo>
                      <a:pt x="2734122" y="1308954"/>
                    </a:lnTo>
                    <a:lnTo>
                      <a:pt x="2734122" y="1343752"/>
                    </a:lnTo>
                    <a:lnTo>
                      <a:pt x="2731900" y="1343752"/>
                    </a:lnTo>
                    <a:lnTo>
                      <a:pt x="2727064" y="1419483"/>
                    </a:lnTo>
                    <a:cubicBezTo>
                      <a:pt x="2657057" y="1964600"/>
                      <a:pt x="2074880" y="2389986"/>
                      <a:pt x="1367061" y="2389986"/>
                    </a:cubicBezTo>
                    <a:cubicBezTo>
                      <a:pt x="659242" y="2389986"/>
                      <a:pt x="77065" y="1964600"/>
                      <a:pt x="7058" y="1419483"/>
                    </a:cubicBezTo>
                    <a:lnTo>
                      <a:pt x="2222" y="1343752"/>
                    </a:lnTo>
                    <a:lnTo>
                      <a:pt x="0" y="1343752"/>
                    </a:lnTo>
                    <a:lnTo>
                      <a:pt x="0" y="1308954"/>
                    </a:lnTo>
                    <a:lnTo>
                      <a:pt x="0" y="898243"/>
                    </a:lnTo>
                    <a:lnTo>
                      <a:pt x="0" y="879408"/>
                    </a:lnTo>
                    <a:lnTo>
                      <a:pt x="1448" y="879408"/>
                    </a:lnTo>
                    <a:lnTo>
                      <a:pt x="7058" y="806403"/>
                    </a:lnTo>
                    <a:cubicBezTo>
                      <a:pt x="77065" y="353458"/>
                      <a:pt x="659242" y="0"/>
                      <a:pt x="136706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C00000"/>
                  </a:gs>
                  <a:gs pos="0">
                    <a:srgbClr val="C00000"/>
                  </a:gs>
                  <a:gs pos="50000">
                    <a:srgbClr val="FF0000"/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3395152923">
                      <a:custGeom>
                        <a:avLst/>
                        <a:gdLst>
                          <a:gd name="connsiteX0" fmla="*/ 0 w 881008"/>
                          <a:gd name="connsiteY0" fmla="*/ 348338 h 696675"/>
                          <a:gd name="connsiteX1" fmla="*/ 440504 w 881008"/>
                          <a:gd name="connsiteY1" fmla="*/ 0 h 696675"/>
                          <a:gd name="connsiteX2" fmla="*/ 881008 w 881008"/>
                          <a:gd name="connsiteY2" fmla="*/ 348338 h 696675"/>
                          <a:gd name="connsiteX3" fmla="*/ 440504 w 881008"/>
                          <a:gd name="connsiteY3" fmla="*/ 696676 h 696675"/>
                          <a:gd name="connsiteX4" fmla="*/ 0 w 881008"/>
                          <a:gd name="connsiteY4" fmla="*/ 348338 h 69667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696675" fill="none" extrusionOk="0">
                            <a:moveTo>
                              <a:pt x="0" y="348338"/>
                            </a:moveTo>
                            <a:cubicBezTo>
                              <a:pt x="-18688" y="198742"/>
                              <a:pt x="212919" y="50695"/>
                              <a:pt x="440504" y="0"/>
                            </a:cubicBezTo>
                            <a:cubicBezTo>
                              <a:pt x="688646" y="-12147"/>
                              <a:pt x="841476" y="123662"/>
                              <a:pt x="881008" y="348338"/>
                            </a:cubicBezTo>
                            <a:cubicBezTo>
                              <a:pt x="907940" y="561014"/>
                              <a:pt x="681211" y="714502"/>
                              <a:pt x="440504" y="696676"/>
                            </a:cubicBezTo>
                            <a:cubicBezTo>
                              <a:pt x="208942" y="694580"/>
                              <a:pt x="-25838" y="592020"/>
                              <a:pt x="0" y="348338"/>
                            </a:cubicBezTo>
                            <a:close/>
                          </a:path>
                          <a:path w="881008" h="696675" stroke="0" extrusionOk="0">
                            <a:moveTo>
                              <a:pt x="0" y="348338"/>
                            </a:moveTo>
                            <a:cubicBezTo>
                              <a:pt x="-4845" y="135705"/>
                              <a:pt x="207178" y="11244"/>
                              <a:pt x="440504" y="0"/>
                            </a:cubicBezTo>
                            <a:cubicBezTo>
                              <a:pt x="679047" y="2456"/>
                              <a:pt x="861215" y="155416"/>
                              <a:pt x="881008" y="348338"/>
                            </a:cubicBezTo>
                            <a:cubicBezTo>
                              <a:pt x="887521" y="544983"/>
                              <a:pt x="667864" y="724458"/>
                              <a:pt x="440504" y="696676"/>
                            </a:cubicBezTo>
                            <a:cubicBezTo>
                              <a:pt x="212321" y="709058"/>
                              <a:pt x="-5130" y="571338"/>
                              <a:pt x="0" y="3483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6" name="楕円 625">
                <a:extLst>
                  <a:ext uri="{FF2B5EF4-FFF2-40B4-BE49-F238E27FC236}">
                    <a16:creationId xmlns:a16="http://schemas.microsoft.com/office/drawing/2014/main" id="{850BD0DB-195C-4A4B-9B59-BC099BD6CF68}"/>
                  </a:ext>
                </a:extLst>
              </p:cNvPr>
              <p:cNvSpPr/>
              <p:nvPr/>
            </p:nvSpPr>
            <p:spPr>
              <a:xfrm>
                <a:off x="2212765" y="3214688"/>
                <a:ext cx="2673560" cy="1762126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  <a:extLst>
                  <a:ext uri="{C807C97D-BFC1-408E-A445-0C87EB9F89A2}">
                    <ask:lineSketchStyleProps xmlns:ask="http://schemas.microsoft.com/office/drawing/2018/sketchyshapes" sd="2506938856">
                      <a:custGeom>
                        <a:avLst/>
                        <a:gdLst>
                          <a:gd name="connsiteX0" fmla="*/ 0 w 881008"/>
                          <a:gd name="connsiteY0" fmla="*/ 289438 h 578876"/>
                          <a:gd name="connsiteX1" fmla="*/ 440504 w 881008"/>
                          <a:gd name="connsiteY1" fmla="*/ 0 h 578876"/>
                          <a:gd name="connsiteX2" fmla="*/ 881008 w 881008"/>
                          <a:gd name="connsiteY2" fmla="*/ 289438 h 578876"/>
                          <a:gd name="connsiteX3" fmla="*/ 440504 w 881008"/>
                          <a:gd name="connsiteY3" fmla="*/ 578876 h 578876"/>
                          <a:gd name="connsiteX4" fmla="*/ 0 w 881008"/>
                          <a:gd name="connsiteY4" fmla="*/ 289438 h 578876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81008" h="578876" fill="none" extrusionOk="0">
                            <a:moveTo>
                              <a:pt x="0" y="289438"/>
                            </a:moveTo>
                            <a:cubicBezTo>
                              <a:pt x="7974" y="161249"/>
                              <a:pt x="186308" y="-66669"/>
                              <a:pt x="440504" y="0"/>
                            </a:cubicBezTo>
                            <a:cubicBezTo>
                              <a:pt x="662168" y="-32549"/>
                              <a:pt x="901282" y="112921"/>
                              <a:pt x="881008" y="289438"/>
                            </a:cubicBezTo>
                            <a:cubicBezTo>
                              <a:pt x="871119" y="493306"/>
                              <a:pt x="620493" y="600650"/>
                              <a:pt x="440504" y="578876"/>
                            </a:cubicBezTo>
                            <a:cubicBezTo>
                              <a:pt x="198637" y="621336"/>
                              <a:pt x="-33256" y="432497"/>
                              <a:pt x="0" y="289438"/>
                            </a:cubicBezTo>
                            <a:close/>
                          </a:path>
                          <a:path w="881008" h="578876" stroke="0" extrusionOk="0">
                            <a:moveTo>
                              <a:pt x="0" y="289438"/>
                            </a:moveTo>
                            <a:cubicBezTo>
                              <a:pt x="9059" y="99185"/>
                              <a:pt x="204779" y="1618"/>
                              <a:pt x="440504" y="0"/>
                            </a:cubicBezTo>
                            <a:cubicBezTo>
                              <a:pt x="671734" y="29911"/>
                              <a:pt x="882268" y="93989"/>
                              <a:pt x="881008" y="289438"/>
                            </a:cubicBezTo>
                            <a:cubicBezTo>
                              <a:pt x="893516" y="444274"/>
                              <a:pt x="659169" y="568509"/>
                              <a:pt x="440504" y="578876"/>
                            </a:cubicBezTo>
                            <a:cubicBezTo>
                              <a:pt x="175250" y="585358"/>
                              <a:pt x="14187" y="440231"/>
                              <a:pt x="0" y="289438"/>
                            </a:cubicBezTo>
                            <a:close/>
                          </a:path>
                        </a:pathLst>
                      </a:custGeom>
                      <ask:type>
                        <ask:lineSketchNon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0" name="フリーフォーム: 図形 589">
              <a:extLst>
                <a:ext uri="{FF2B5EF4-FFF2-40B4-BE49-F238E27FC236}">
                  <a16:creationId xmlns:a16="http://schemas.microsoft.com/office/drawing/2014/main" id="{B2D0AE9E-434C-401B-BBF8-4C85130B819C}"/>
                </a:ext>
              </a:extLst>
            </p:cNvPr>
            <p:cNvSpPr/>
            <p:nvPr/>
          </p:nvSpPr>
          <p:spPr>
            <a:xfrm>
              <a:off x="5260672" y="4689728"/>
              <a:ext cx="2606178" cy="1373506"/>
            </a:xfrm>
            <a:custGeom>
              <a:avLst/>
              <a:gdLst>
                <a:gd name="connsiteX0" fmla="*/ 1303089 w 2606178"/>
                <a:gd name="connsiteY0" fmla="*/ 0 h 1373506"/>
                <a:gd name="connsiteX1" fmla="*/ 2579770 w 2606178"/>
                <a:gd name="connsiteY1" fmla="*/ 619062 h 1373506"/>
                <a:gd name="connsiteX2" fmla="*/ 2606178 w 2606178"/>
                <a:gd name="connsiteY2" fmla="*/ 686753 h 1373506"/>
                <a:gd name="connsiteX3" fmla="*/ 2579770 w 2606178"/>
                <a:gd name="connsiteY3" fmla="*/ 754445 h 1373506"/>
                <a:gd name="connsiteX4" fmla="*/ 1303089 w 2606178"/>
                <a:gd name="connsiteY4" fmla="*/ 1373506 h 1373506"/>
                <a:gd name="connsiteX5" fmla="*/ 26408 w 2606178"/>
                <a:gd name="connsiteY5" fmla="*/ 754445 h 1373506"/>
                <a:gd name="connsiteX6" fmla="*/ 0 w 2606178"/>
                <a:gd name="connsiteY6" fmla="*/ 686753 h 1373506"/>
                <a:gd name="connsiteX7" fmla="*/ 26408 w 2606178"/>
                <a:gd name="connsiteY7" fmla="*/ 619062 h 1373506"/>
                <a:gd name="connsiteX8" fmla="*/ 1303089 w 2606178"/>
                <a:gd name="connsiteY8" fmla="*/ 0 h 1373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606178" h="1373506">
                  <a:moveTo>
                    <a:pt x="1303089" y="0"/>
                  </a:moveTo>
                  <a:cubicBezTo>
                    <a:pt x="1902944" y="0"/>
                    <a:pt x="2410519" y="260409"/>
                    <a:pt x="2579770" y="619062"/>
                  </a:cubicBezTo>
                  <a:lnTo>
                    <a:pt x="2606178" y="686753"/>
                  </a:lnTo>
                  <a:lnTo>
                    <a:pt x="2579770" y="754445"/>
                  </a:lnTo>
                  <a:cubicBezTo>
                    <a:pt x="2410519" y="1113098"/>
                    <a:pt x="1902944" y="1373506"/>
                    <a:pt x="1303089" y="1373506"/>
                  </a:cubicBezTo>
                  <a:cubicBezTo>
                    <a:pt x="703234" y="1373506"/>
                    <a:pt x="195660" y="1113098"/>
                    <a:pt x="26408" y="754445"/>
                  </a:cubicBezTo>
                  <a:lnTo>
                    <a:pt x="0" y="686753"/>
                  </a:lnTo>
                  <a:lnTo>
                    <a:pt x="26408" y="619062"/>
                  </a:lnTo>
                  <a:cubicBezTo>
                    <a:pt x="195660" y="260409"/>
                    <a:pt x="703234" y="0"/>
                    <a:pt x="1303089" y="0"/>
                  </a:cubicBez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  <a:extLst>
                <a:ext uri="{C807C97D-BFC1-408E-A445-0C87EB9F89A2}">
                  <ask:lineSketchStyleProps xmlns:ask="http://schemas.microsoft.com/office/drawing/2018/sketchyshapes" sd="2506938856">
                    <a:custGeom>
                      <a:avLst/>
                      <a:gdLst>
                        <a:gd name="connsiteX0" fmla="*/ 0 w 881008"/>
                        <a:gd name="connsiteY0" fmla="*/ 289438 h 578876"/>
                        <a:gd name="connsiteX1" fmla="*/ 440504 w 881008"/>
                        <a:gd name="connsiteY1" fmla="*/ 0 h 578876"/>
                        <a:gd name="connsiteX2" fmla="*/ 881008 w 881008"/>
                        <a:gd name="connsiteY2" fmla="*/ 289438 h 578876"/>
                        <a:gd name="connsiteX3" fmla="*/ 440504 w 881008"/>
                        <a:gd name="connsiteY3" fmla="*/ 578876 h 578876"/>
                        <a:gd name="connsiteX4" fmla="*/ 0 w 881008"/>
                        <a:gd name="connsiteY4" fmla="*/ 289438 h 57887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81008" h="578876" fill="none" extrusionOk="0">
                          <a:moveTo>
                            <a:pt x="0" y="289438"/>
                          </a:moveTo>
                          <a:cubicBezTo>
                            <a:pt x="7974" y="161249"/>
                            <a:pt x="186308" y="-66669"/>
                            <a:pt x="440504" y="0"/>
                          </a:cubicBezTo>
                          <a:cubicBezTo>
                            <a:pt x="662168" y="-32549"/>
                            <a:pt x="901282" y="112921"/>
                            <a:pt x="881008" y="289438"/>
                          </a:cubicBezTo>
                          <a:cubicBezTo>
                            <a:pt x="871119" y="493306"/>
                            <a:pt x="620493" y="600650"/>
                            <a:pt x="440504" y="578876"/>
                          </a:cubicBezTo>
                          <a:cubicBezTo>
                            <a:pt x="198637" y="621336"/>
                            <a:pt x="-33256" y="432497"/>
                            <a:pt x="0" y="289438"/>
                          </a:cubicBezTo>
                          <a:close/>
                        </a:path>
                        <a:path w="881008" h="578876" stroke="0" extrusionOk="0">
                          <a:moveTo>
                            <a:pt x="0" y="289438"/>
                          </a:moveTo>
                          <a:cubicBezTo>
                            <a:pt x="9059" y="99185"/>
                            <a:pt x="204779" y="1618"/>
                            <a:pt x="440504" y="0"/>
                          </a:cubicBezTo>
                          <a:cubicBezTo>
                            <a:pt x="671734" y="29911"/>
                            <a:pt x="882268" y="93989"/>
                            <a:pt x="881008" y="289438"/>
                          </a:cubicBezTo>
                          <a:cubicBezTo>
                            <a:pt x="893516" y="444274"/>
                            <a:pt x="659169" y="568509"/>
                            <a:pt x="440504" y="578876"/>
                          </a:cubicBezTo>
                          <a:cubicBezTo>
                            <a:pt x="175250" y="585358"/>
                            <a:pt x="14187" y="440231"/>
                            <a:pt x="0" y="289438"/>
                          </a:cubicBezTo>
                          <a:close/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CD417D9F-EAEE-4784-A07E-AC7FD721CAD9}"/>
                </a:ext>
              </a:extLst>
            </p:cNvPr>
            <p:cNvSpPr/>
            <p:nvPr/>
          </p:nvSpPr>
          <p:spPr>
            <a:xfrm rot="900000">
              <a:off x="7282070" y="5241025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pattFill prst="lgConfetti">
              <a:fgClr>
                <a:srgbClr val="E7E6E6">
                  <a:lumMod val="75000"/>
                </a:srgbClr>
              </a:fgClr>
              <a:bgClr>
                <a:sysClr val="window" lastClr="FFFFFF">
                  <a:lumMod val="85000"/>
                </a:sys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8E5479E4-54FF-4BA7-AC03-210E872F586B}"/>
                </a:ext>
              </a:extLst>
            </p:cNvPr>
            <p:cNvSpPr/>
            <p:nvPr/>
          </p:nvSpPr>
          <p:spPr>
            <a:xfrm rot="900000">
              <a:off x="6510785" y="4705087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5C62607A-8C8C-4F0A-904F-0840573B7DFD}"/>
                </a:ext>
              </a:extLst>
            </p:cNvPr>
            <p:cNvSpPr/>
            <p:nvPr/>
          </p:nvSpPr>
          <p:spPr>
            <a:xfrm rot="900000">
              <a:off x="7271084" y="4931122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EB7A9C8C-0055-4420-B52B-E29C56A99C23}"/>
                </a:ext>
              </a:extLst>
            </p:cNvPr>
            <p:cNvSpPr/>
            <p:nvPr/>
          </p:nvSpPr>
          <p:spPr>
            <a:xfrm rot="900000">
              <a:off x="5298415" y="5253049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595" name="四角形: 角を丸くする 1">
              <a:extLst>
                <a:ext uri="{FF2B5EF4-FFF2-40B4-BE49-F238E27FC236}">
                  <a16:creationId xmlns:a16="http://schemas.microsoft.com/office/drawing/2014/main" id="{FD13F597-CC8C-4631-8BB9-A2E7F4EDD3C8}"/>
                </a:ext>
              </a:extLst>
            </p:cNvPr>
            <p:cNvSpPr/>
            <p:nvPr/>
          </p:nvSpPr>
          <p:spPr>
            <a:xfrm>
              <a:off x="6527799" y="4829175"/>
              <a:ext cx="735759" cy="193268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50DA0037-C627-4429-A6CF-0678D3B3C65A}"/>
                </a:ext>
              </a:extLst>
            </p:cNvPr>
            <p:cNvSpPr/>
            <p:nvPr/>
          </p:nvSpPr>
          <p:spPr>
            <a:xfrm>
              <a:off x="5517271" y="5097617"/>
              <a:ext cx="330438" cy="342923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9BF6469F-9EA0-4B2C-A334-10A661A787AF}"/>
                </a:ext>
              </a:extLst>
            </p:cNvPr>
            <p:cNvSpPr/>
            <p:nvPr/>
          </p:nvSpPr>
          <p:spPr>
            <a:xfrm rot="16526544">
              <a:off x="6918717" y="5442098"/>
              <a:ext cx="228974" cy="687694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D8B7E398-244E-4E41-85FF-782B21B4A99A}"/>
                </a:ext>
              </a:extLst>
            </p:cNvPr>
            <p:cNvSpPr/>
            <p:nvPr/>
          </p:nvSpPr>
          <p:spPr>
            <a:xfrm rot="15298622">
              <a:off x="7498982" y="5199548"/>
              <a:ext cx="257334" cy="448602"/>
            </a:xfrm>
            <a:custGeom>
              <a:avLst/>
              <a:gdLst>
                <a:gd name="connsiteX0" fmla="*/ 110293 w 448545"/>
                <a:gd name="connsiteY0" fmla="*/ 0 h 376130"/>
                <a:gd name="connsiteX1" fmla="*/ 340096 w 448545"/>
                <a:gd name="connsiteY1" fmla="*/ 0 h 376130"/>
                <a:gd name="connsiteX2" fmla="*/ 308777 w 448545"/>
                <a:gd name="connsiteY2" fmla="*/ 24488 h 376130"/>
                <a:gd name="connsiteX3" fmla="*/ 427381 w 448545"/>
                <a:gd name="connsiteY3" fmla="*/ 367383 h 376130"/>
                <a:gd name="connsiteX4" fmla="*/ 448545 w 448545"/>
                <a:gd name="connsiteY4" fmla="*/ 376130 h 376130"/>
                <a:gd name="connsiteX5" fmla="*/ 236621 w 448545"/>
                <a:gd name="connsiteY5" fmla="*/ 376130 h 376130"/>
                <a:gd name="connsiteX6" fmla="*/ 209852 w 448545"/>
                <a:gd name="connsiteY6" fmla="*/ 366972 h 376130"/>
                <a:gd name="connsiteX7" fmla="*/ 0 w 448545"/>
                <a:gd name="connsiteY7" fmla="*/ 156890 h 376130"/>
                <a:gd name="connsiteX8" fmla="*/ 56305 w 448545"/>
                <a:gd name="connsiteY8" fmla="*/ 41245 h 376130"/>
                <a:gd name="connsiteX0" fmla="*/ 205543 w 448545"/>
                <a:gd name="connsiteY0" fmla="*/ 0 h 461855"/>
                <a:gd name="connsiteX1" fmla="*/ 340096 w 448545"/>
                <a:gd name="connsiteY1" fmla="*/ 85725 h 461855"/>
                <a:gd name="connsiteX2" fmla="*/ 308777 w 448545"/>
                <a:gd name="connsiteY2" fmla="*/ 110213 h 461855"/>
                <a:gd name="connsiteX3" fmla="*/ 427381 w 448545"/>
                <a:gd name="connsiteY3" fmla="*/ 453108 h 461855"/>
                <a:gd name="connsiteX4" fmla="*/ 448545 w 448545"/>
                <a:gd name="connsiteY4" fmla="*/ 461855 h 461855"/>
                <a:gd name="connsiteX5" fmla="*/ 236621 w 448545"/>
                <a:gd name="connsiteY5" fmla="*/ 461855 h 461855"/>
                <a:gd name="connsiteX6" fmla="*/ 209852 w 448545"/>
                <a:gd name="connsiteY6" fmla="*/ 452697 h 461855"/>
                <a:gd name="connsiteX7" fmla="*/ 0 w 448545"/>
                <a:gd name="connsiteY7" fmla="*/ 242615 h 461855"/>
                <a:gd name="connsiteX8" fmla="*/ 56305 w 448545"/>
                <a:gd name="connsiteY8" fmla="*/ 126970 h 461855"/>
                <a:gd name="connsiteX9" fmla="*/ 205543 w 448545"/>
                <a:gd name="connsiteY9" fmla="*/ 0 h 461855"/>
                <a:gd name="connsiteX0" fmla="*/ 205543 w 448545"/>
                <a:gd name="connsiteY0" fmla="*/ 1350 h 463205"/>
                <a:gd name="connsiteX1" fmla="*/ 340096 w 448545"/>
                <a:gd name="connsiteY1" fmla="*/ 87075 h 463205"/>
                <a:gd name="connsiteX2" fmla="*/ 308777 w 448545"/>
                <a:gd name="connsiteY2" fmla="*/ 111563 h 463205"/>
                <a:gd name="connsiteX3" fmla="*/ 427381 w 448545"/>
                <a:gd name="connsiteY3" fmla="*/ 454458 h 463205"/>
                <a:gd name="connsiteX4" fmla="*/ 448545 w 448545"/>
                <a:gd name="connsiteY4" fmla="*/ 463205 h 463205"/>
                <a:gd name="connsiteX5" fmla="*/ 236621 w 448545"/>
                <a:gd name="connsiteY5" fmla="*/ 463205 h 463205"/>
                <a:gd name="connsiteX6" fmla="*/ 209852 w 448545"/>
                <a:gd name="connsiteY6" fmla="*/ 454047 h 463205"/>
                <a:gd name="connsiteX7" fmla="*/ 0 w 448545"/>
                <a:gd name="connsiteY7" fmla="*/ 243965 h 463205"/>
                <a:gd name="connsiteX8" fmla="*/ 56305 w 448545"/>
                <a:gd name="connsiteY8" fmla="*/ 128320 h 463205"/>
                <a:gd name="connsiteX9" fmla="*/ 205543 w 448545"/>
                <a:gd name="connsiteY9" fmla="*/ 1350 h 463205"/>
                <a:gd name="connsiteX0" fmla="*/ 205543 w 448545"/>
                <a:gd name="connsiteY0" fmla="*/ 1564 h 463419"/>
                <a:gd name="connsiteX1" fmla="*/ 352796 w 448545"/>
                <a:gd name="connsiteY1" fmla="*/ 65064 h 463419"/>
                <a:gd name="connsiteX2" fmla="*/ 308777 w 448545"/>
                <a:gd name="connsiteY2" fmla="*/ 111777 h 463419"/>
                <a:gd name="connsiteX3" fmla="*/ 427381 w 448545"/>
                <a:gd name="connsiteY3" fmla="*/ 454672 h 463419"/>
                <a:gd name="connsiteX4" fmla="*/ 448545 w 448545"/>
                <a:gd name="connsiteY4" fmla="*/ 463419 h 463419"/>
                <a:gd name="connsiteX5" fmla="*/ 236621 w 448545"/>
                <a:gd name="connsiteY5" fmla="*/ 463419 h 463419"/>
                <a:gd name="connsiteX6" fmla="*/ 209852 w 448545"/>
                <a:gd name="connsiteY6" fmla="*/ 454261 h 463419"/>
                <a:gd name="connsiteX7" fmla="*/ 0 w 448545"/>
                <a:gd name="connsiteY7" fmla="*/ 244179 h 463419"/>
                <a:gd name="connsiteX8" fmla="*/ 56305 w 448545"/>
                <a:gd name="connsiteY8" fmla="*/ 128534 h 463419"/>
                <a:gd name="connsiteX9" fmla="*/ 205543 w 448545"/>
                <a:gd name="connsiteY9" fmla="*/ 1564 h 463419"/>
                <a:gd name="connsiteX0" fmla="*/ 205543 w 448545"/>
                <a:gd name="connsiteY0" fmla="*/ 1656 h 463511"/>
                <a:gd name="connsiteX1" fmla="*/ 352796 w 448545"/>
                <a:gd name="connsiteY1" fmla="*/ 65156 h 463511"/>
                <a:gd name="connsiteX2" fmla="*/ 308777 w 448545"/>
                <a:gd name="connsiteY2" fmla="*/ 111869 h 463511"/>
                <a:gd name="connsiteX3" fmla="*/ 427381 w 448545"/>
                <a:gd name="connsiteY3" fmla="*/ 454764 h 463511"/>
                <a:gd name="connsiteX4" fmla="*/ 448545 w 448545"/>
                <a:gd name="connsiteY4" fmla="*/ 463511 h 463511"/>
                <a:gd name="connsiteX5" fmla="*/ 236621 w 448545"/>
                <a:gd name="connsiteY5" fmla="*/ 463511 h 463511"/>
                <a:gd name="connsiteX6" fmla="*/ 209852 w 448545"/>
                <a:gd name="connsiteY6" fmla="*/ 454353 h 463511"/>
                <a:gd name="connsiteX7" fmla="*/ 0 w 448545"/>
                <a:gd name="connsiteY7" fmla="*/ 244271 h 463511"/>
                <a:gd name="connsiteX8" fmla="*/ 56305 w 448545"/>
                <a:gd name="connsiteY8" fmla="*/ 128626 h 463511"/>
                <a:gd name="connsiteX9" fmla="*/ 205543 w 448545"/>
                <a:gd name="connsiteY9" fmla="*/ 1656 h 463511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36621 w 427381"/>
                <a:gd name="connsiteY5" fmla="*/ 463511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  <a:gd name="connsiteX0" fmla="*/ 205543 w 427381"/>
                <a:gd name="connsiteY0" fmla="*/ 1656 h 485736"/>
                <a:gd name="connsiteX1" fmla="*/ 352796 w 427381"/>
                <a:gd name="connsiteY1" fmla="*/ 65156 h 485736"/>
                <a:gd name="connsiteX2" fmla="*/ 308777 w 427381"/>
                <a:gd name="connsiteY2" fmla="*/ 111869 h 485736"/>
                <a:gd name="connsiteX3" fmla="*/ 427381 w 427381"/>
                <a:gd name="connsiteY3" fmla="*/ 454764 h 485736"/>
                <a:gd name="connsiteX4" fmla="*/ 423145 w 427381"/>
                <a:gd name="connsiteY4" fmla="*/ 485736 h 485736"/>
                <a:gd name="connsiteX5" fmla="*/ 252496 w 427381"/>
                <a:gd name="connsiteY5" fmla="*/ 479386 h 485736"/>
                <a:gd name="connsiteX6" fmla="*/ 209852 w 427381"/>
                <a:gd name="connsiteY6" fmla="*/ 454353 h 485736"/>
                <a:gd name="connsiteX7" fmla="*/ 0 w 427381"/>
                <a:gd name="connsiteY7" fmla="*/ 244271 h 485736"/>
                <a:gd name="connsiteX8" fmla="*/ 56305 w 427381"/>
                <a:gd name="connsiteY8" fmla="*/ 128626 h 485736"/>
                <a:gd name="connsiteX9" fmla="*/ 205543 w 427381"/>
                <a:gd name="connsiteY9" fmla="*/ 1656 h 4857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7381" h="485736">
                  <a:moveTo>
                    <a:pt x="205543" y="1656"/>
                  </a:moveTo>
                  <a:cubicBezTo>
                    <a:pt x="254958" y="-8922"/>
                    <a:pt x="346045" y="33406"/>
                    <a:pt x="352796" y="65156"/>
                  </a:cubicBezTo>
                  <a:cubicBezTo>
                    <a:pt x="359547" y="96906"/>
                    <a:pt x="323450" y="96298"/>
                    <a:pt x="308777" y="111869"/>
                  </a:cubicBezTo>
                  <a:cubicBezTo>
                    <a:pt x="190173" y="223454"/>
                    <a:pt x="229708" y="359462"/>
                    <a:pt x="427381" y="454764"/>
                  </a:cubicBezTo>
                  <a:lnTo>
                    <a:pt x="423145" y="485736"/>
                  </a:lnTo>
                  <a:lnTo>
                    <a:pt x="252496" y="479386"/>
                  </a:lnTo>
                  <a:lnTo>
                    <a:pt x="209852" y="454353"/>
                  </a:lnTo>
                  <a:cubicBezTo>
                    <a:pt x="80195" y="400588"/>
                    <a:pt x="0" y="326313"/>
                    <a:pt x="0" y="244271"/>
                  </a:cubicBezTo>
                  <a:cubicBezTo>
                    <a:pt x="0" y="203250"/>
                    <a:pt x="20049" y="164171"/>
                    <a:pt x="56305" y="128626"/>
                  </a:cubicBezTo>
                  <a:cubicBezTo>
                    <a:pt x="74301" y="114878"/>
                    <a:pt x="156128" y="12234"/>
                    <a:pt x="205543" y="1656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9" name="四角形: 角を丸くする 1">
              <a:extLst>
                <a:ext uri="{FF2B5EF4-FFF2-40B4-BE49-F238E27FC236}">
                  <a16:creationId xmlns:a16="http://schemas.microsoft.com/office/drawing/2014/main" id="{C5F41378-EE8D-4410-9027-422A3B581431}"/>
                </a:ext>
              </a:extLst>
            </p:cNvPr>
            <p:cNvSpPr/>
            <p:nvPr/>
          </p:nvSpPr>
          <p:spPr>
            <a:xfrm rot="10800000">
              <a:off x="5835627" y="5191001"/>
              <a:ext cx="1083418" cy="233245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9D6B705F-A0C8-4136-8212-79EB9E314276}"/>
                </a:ext>
              </a:extLst>
            </p:cNvPr>
            <p:cNvSpPr/>
            <p:nvPr/>
          </p:nvSpPr>
          <p:spPr>
            <a:xfrm>
              <a:off x="5707536" y="5497874"/>
              <a:ext cx="706312" cy="303874"/>
            </a:xfrm>
            <a:custGeom>
              <a:avLst/>
              <a:gdLst>
                <a:gd name="connsiteX0" fmla="*/ 71247 w 1209664"/>
                <a:gd name="connsiteY0" fmla="*/ 908 h 396748"/>
                <a:gd name="connsiteX1" fmla="*/ 622520 w 1209664"/>
                <a:gd name="connsiteY1" fmla="*/ 171635 h 396748"/>
                <a:gd name="connsiteX2" fmla="*/ 1173752 w 1209664"/>
                <a:gd name="connsiteY2" fmla="*/ 204402 h 396748"/>
                <a:gd name="connsiteX3" fmla="*/ 1209242 w 1209664"/>
                <a:gd name="connsiteY3" fmla="*/ 243946 h 396748"/>
                <a:gd name="connsiteX4" fmla="*/ 1185686 w 1209664"/>
                <a:gd name="connsiteY4" fmla="*/ 371571 h 396748"/>
                <a:gd name="connsiteX5" fmla="*/ 1138417 w 1209664"/>
                <a:gd name="connsiteY5" fmla="*/ 395840 h 396748"/>
                <a:gd name="connsiteX6" fmla="*/ 595882 w 1209664"/>
                <a:gd name="connsiteY6" fmla="*/ 361599 h 396748"/>
                <a:gd name="connsiteX7" fmla="*/ 35913 w 1209664"/>
                <a:gd name="connsiteY7" fmla="*/ 192347 h 396748"/>
                <a:gd name="connsiteX8" fmla="*/ 422 w 1209664"/>
                <a:gd name="connsiteY8" fmla="*/ 152802 h 396748"/>
                <a:gd name="connsiteX9" fmla="*/ 23979 w 1209664"/>
                <a:gd name="connsiteY9" fmla="*/ 25178 h 396748"/>
                <a:gd name="connsiteX10" fmla="*/ 71247 w 1209664"/>
                <a:gd name="connsiteY10" fmla="*/ 908 h 3967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09664" h="396748">
                  <a:moveTo>
                    <a:pt x="71247" y="908"/>
                  </a:moveTo>
                  <a:cubicBezTo>
                    <a:pt x="253824" y="33781"/>
                    <a:pt x="381755" y="134518"/>
                    <a:pt x="622520" y="171635"/>
                  </a:cubicBezTo>
                  <a:cubicBezTo>
                    <a:pt x="863286" y="208752"/>
                    <a:pt x="990008" y="193480"/>
                    <a:pt x="1173752" y="204402"/>
                  </a:cubicBezTo>
                  <a:cubicBezTo>
                    <a:pt x="1196605" y="208620"/>
                    <a:pt x="1212494" y="226324"/>
                    <a:pt x="1209242" y="243946"/>
                  </a:cubicBezTo>
                  <a:lnTo>
                    <a:pt x="1185686" y="371571"/>
                  </a:lnTo>
                  <a:cubicBezTo>
                    <a:pt x="1182433" y="389192"/>
                    <a:pt x="1161270" y="400058"/>
                    <a:pt x="1138417" y="395840"/>
                  </a:cubicBezTo>
                  <a:cubicBezTo>
                    <a:pt x="961438" y="363486"/>
                    <a:pt x="884167" y="415121"/>
                    <a:pt x="595882" y="361599"/>
                  </a:cubicBezTo>
                  <a:cubicBezTo>
                    <a:pt x="307598" y="308078"/>
                    <a:pt x="226434" y="227824"/>
                    <a:pt x="35913" y="192347"/>
                  </a:cubicBezTo>
                  <a:cubicBezTo>
                    <a:pt x="13059" y="188129"/>
                    <a:pt x="-2830" y="170424"/>
                    <a:pt x="422" y="152802"/>
                  </a:cubicBezTo>
                  <a:lnTo>
                    <a:pt x="23979" y="25178"/>
                  </a:lnTo>
                  <a:cubicBezTo>
                    <a:pt x="27231" y="7556"/>
                    <a:pt x="48394" y="-3310"/>
                    <a:pt x="71247" y="90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7FB1E5B0-0C95-4EA0-B75E-DD807F8FC993}"/>
                </a:ext>
              </a:extLst>
            </p:cNvPr>
            <p:cNvSpPr/>
            <p:nvPr/>
          </p:nvSpPr>
          <p:spPr>
            <a:xfrm>
              <a:off x="6654829" y="5055990"/>
              <a:ext cx="563414" cy="192014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2" name="四角形: 角を丸くする 1">
              <a:extLst>
                <a:ext uri="{FF2B5EF4-FFF2-40B4-BE49-F238E27FC236}">
                  <a16:creationId xmlns:a16="http://schemas.microsoft.com/office/drawing/2014/main" id="{FED6CB97-80D9-4752-809B-1131BC19B1B7}"/>
                </a:ext>
              </a:extLst>
            </p:cNvPr>
            <p:cNvSpPr/>
            <p:nvPr/>
          </p:nvSpPr>
          <p:spPr>
            <a:xfrm rot="20998737">
              <a:off x="6252308" y="5345116"/>
              <a:ext cx="1083418" cy="233245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3" name="四角形: 角を丸くする 1">
              <a:extLst>
                <a:ext uri="{FF2B5EF4-FFF2-40B4-BE49-F238E27FC236}">
                  <a16:creationId xmlns:a16="http://schemas.microsoft.com/office/drawing/2014/main" id="{ED108347-2343-4486-BBBC-16FA4D5A0218}"/>
                </a:ext>
              </a:extLst>
            </p:cNvPr>
            <p:cNvSpPr/>
            <p:nvPr/>
          </p:nvSpPr>
          <p:spPr>
            <a:xfrm rot="10800000">
              <a:off x="5784255" y="5681884"/>
              <a:ext cx="764151" cy="233245"/>
            </a:xfrm>
            <a:custGeom>
              <a:avLst/>
              <a:gdLst>
                <a:gd name="connsiteX0" fmla="*/ 0 w 1108604"/>
                <a:gd name="connsiteY0" fmla="*/ 38703 h 232214"/>
                <a:gd name="connsiteX1" fmla="*/ 38703 w 1108604"/>
                <a:gd name="connsiteY1" fmla="*/ 0 h 232214"/>
                <a:gd name="connsiteX2" fmla="*/ 1069901 w 1108604"/>
                <a:gd name="connsiteY2" fmla="*/ 0 h 232214"/>
                <a:gd name="connsiteX3" fmla="*/ 1108604 w 1108604"/>
                <a:gd name="connsiteY3" fmla="*/ 38703 h 232214"/>
                <a:gd name="connsiteX4" fmla="*/ 1108604 w 1108604"/>
                <a:gd name="connsiteY4" fmla="*/ 193511 h 232214"/>
                <a:gd name="connsiteX5" fmla="*/ 1069901 w 1108604"/>
                <a:gd name="connsiteY5" fmla="*/ 232214 h 232214"/>
                <a:gd name="connsiteX6" fmla="*/ 38703 w 1108604"/>
                <a:gd name="connsiteY6" fmla="*/ 232214 h 232214"/>
                <a:gd name="connsiteX7" fmla="*/ 0 w 1108604"/>
                <a:gd name="connsiteY7" fmla="*/ 193511 h 232214"/>
                <a:gd name="connsiteX8" fmla="*/ 0 w 1108604"/>
                <a:gd name="connsiteY8" fmla="*/ 38703 h 232214"/>
                <a:gd name="connsiteX0" fmla="*/ 0 w 1108604"/>
                <a:gd name="connsiteY0" fmla="*/ 116002 h 309513"/>
                <a:gd name="connsiteX1" fmla="*/ 38703 w 1108604"/>
                <a:gd name="connsiteY1" fmla="*/ 77299 h 309513"/>
                <a:gd name="connsiteX2" fmla="*/ 535147 w 1108604"/>
                <a:gd name="connsiteY2" fmla="*/ 0 h 309513"/>
                <a:gd name="connsiteX3" fmla="*/ 1069901 w 1108604"/>
                <a:gd name="connsiteY3" fmla="*/ 77299 h 309513"/>
                <a:gd name="connsiteX4" fmla="*/ 1108604 w 1108604"/>
                <a:gd name="connsiteY4" fmla="*/ 116002 h 309513"/>
                <a:gd name="connsiteX5" fmla="*/ 1108604 w 1108604"/>
                <a:gd name="connsiteY5" fmla="*/ 270810 h 309513"/>
                <a:gd name="connsiteX6" fmla="*/ 1069901 w 1108604"/>
                <a:gd name="connsiteY6" fmla="*/ 309513 h 309513"/>
                <a:gd name="connsiteX7" fmla="*/ 38703 w 1108604"/>
                <a:gd name="connsiteY7" fmla="*/ 309513 h 309513"/>
                <a:gd name="connsiteX8" fmla="*/ 0 w 1108604"/>
                <a:gd name="connsiteY8" fmla="*/ 270810 h 309513"/>
                <a:gd name="connsiteX9" fmla="*/ 0 w 1108604"/>
                <a:gd name="connsiteY9" fmla="*/ 116002 h 309513"/>
                <a:gd name="connsiteX0" fmla="*/ 0 w 1108604"/>
                <a:gd name="connsiteY0" fmla="*/ 116003 h 309514"/>
                <a:gd name="connsiteX1" fmla="*/ 38703 w 1108604"/>
                <a:gd name="connsiteY1" fmla="*/ 77300 h 309514"/>
                <a:gd name="connsiteX2" fmla="*/ 535147 w 1108604"/>
                <a:gd name="connsiteY2" fmla="*/ 1 h 309514"/>
                <a:gd name="connsiteX3" fmla="*/ 1069901 w 1108604"/>
                <a:gd name="connsiteY3" fmla="*/ 77300 h 309514"/>
                <a:gd name="connsiteX4" fmla="*/ 1108604 w 1108604"/>
                <a:gd name="connsiteY4" fmla="*/ 116003 h 309514"/>
                <a:gd name="connsiteX5" fmla="*/ 1108604 w 1108604"/>
                <a:gd name="connsiteY5" fmla="*/ 270811 h 309514"/>
                <a:gd name="connsiteX6" fmla="*/ 1069901 w 1108604"/>
                <a:gd name="connsiteY6" fmla="*/ 309514 h 309514"/>
                <a:gd name="connsiteX7" fmla="*/ 38703 w 1108604"/>
                <a:gd name="connsiteY7" fmla="*/ 309514 h 309514"/>
                <a:gd name="connsiteX8" fmla="*/ 0 w 1108604"/>
                <a:gd name="connsiteY8" fmla="*/ 270811 h 309514"/>
                <a:gd name="connsiteX9" fmla="*/ 0 w 1108604"/>
                <a:gd name="connsiteY9" fmla="*/ 116003 h 309514"/>
                <a:gd name="connsiteX0" fmla="*/ 0 w 1108604"/>
                <a:gd name="connsiteY0" fmla="*/ 116003 h 309522"/>
                <a:gd name="connsiteX1" fmla="*/ 38703 w 1108604"/>
                <a:gd name="connsiteY1" fmla="*/ 77300 h 309522"/>
                <a:gd name="connsiteX2" fmla="*/ 535147 w 1108604"/>
                <a:gd name="connsiteY2" fmla="*/ 1 h 309522"/>
                <a:gd name="connsiteX3" fmla="*/ 1069901 w 1108604"/>
                <a:gd name="connsiteY3" fmla="*/ 77300 h 309522"/>
                <a:gd name="connsiteX4" fmla="*/ 1108604 w 1108604"/>
                <a:gd name="connsiteY4" fmla="*/ 116003 h 309522"/>
                <a:gd name="connsiteX5" fmla="*/ 1108604 w 1108604"/>
                <a:gd name="connsiteY5" fmla="*/ 270811 h 309522"/>
                <a:gd name="connsiteX6" fmla="*/ 1069901 w 1108604"/>
                <a:gd name="connsiteY6" fmla="*/ 309514 h 309522"/>
                <a:gd name="connsiteX7" fmla="*/ 542767 w 1108604"/>
                <a:gd name="connsiteY7" fmla="*/ 228602 h 309522"/>
                <a:gd name="connsiteX8" fmla="*/ 38703 w 1108604"/>
                <a:gd name="connsiteY8" fmla="*/ 309514 h 309522"/>
                <a:gd name="connsiteX9" fmla="*/ 0 w 1108604"/>
                <a:gd name="connsiteY9" fmla="*/ 270811 h 309522"/>
                <a:gd name="connsiteX10" fmla="*/ 0 w 1108604"/>
                <a:gd name="connsiteY10" fmla="*/ 116003 h 309522"/>
                <a:gd name="connsiteX0" fmla="*/ 0 w 1108604"/>
                <a:gd name="connsiteY0" fmla="*/ 116003 h 309521"/>
                <a:gd name="connsiteX1" fmla="*/ 38703 w 1108604"/>
                <a:gd name="connsiteY1" fmla="*/ 77300 h 309521"/>
                <a:gd name="connsiteX2" fmla="*/ 535147 w 1108604"/>
                <a:gd name="connsiteY2" fmla="*/ 1 h 309521"/>
                <a:gd name="connsiteX3" fmla="*/ 1069901 w 1108604"/>
                <a:gd name="connsiteY3" fmla="*/ 77300 h 309521"/>
                <a:gd name="connsiteX4" fmla="*/ 1108604 w 1108604"/>
                <a:gd name="connsiteY4" fmla="*/ 116003 h 309521"/>
                <a:gd name="connsiteX5" fmla="*/ 1108604 w 1108604"/>
                <a:gd name="connsiteY5" fmla="*/ 270811 h 309521"/>
                <a:gd name="connsiteX6" fmla="*/ 1069901 w 1108604"/>
                <a:gd name="connsiteY6" fmla="*/ 309514 h 309521"/>
                <a:gd name="connsiteX7" fmla="*/ 542767 w 1108604"/>
                <a:gd name="connsiteY7" fmla="*/ 228602 h 309521"/>
                <a:gd name="connsiteX8" fmla="*/ 38703 w 1108604"/>
                <a:gd name="connsiteY8" fmla="*/ 309514 h 309521"/>
                <a:gd name="connsiteX9" fmla="*/ 0 w 1108604"/>
                <a:gd name="connsiteY9" fmla="*/ 270811 h 309521"/>
                <a:gd name="connsiteX10" fmla="*/ 0 w 1108604"/>
                <a:gd name="connsiteY10" fmla="*/ 116003 h 309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08604" h="309521">
                  <a:moveTo>
                    <a:pt x="0" y="116003"/>
                  </a:moveTo>
                  <a:cubicBezTo>
                    <a:pt x="0" y="94628"/>
                    <a:pt x="17328" y="77300"/>
                    <a:pt x="38703" y="77300"/>
                  </a:cubicBezTo>
                  <a:cubicBezTo>
                    <a:pt x="204184" y="76934"/>
                    <a:pt x="265456" y="-365"/>
                    <a:pt x="535147" y="1"/>
                  </a:cubicBezTo>
                  <a:cubicBezTo>
                    <a:pt x="804838" y="367"/>
                    <a:pt x="891650" y="76934"/>
                    <a:pt x="1069901" y="77300"/>
                  </a:cubicBezTo>
                  <a:cubicBezTo>
                    <a:pt x="1091276" y="77300"/>
                    <a:pt x="1108604" y="94628"/>
                    <a:pt x="1108604" y="116003"/>
                  </a:cubicBezTo>
                  <a:lnTo>
                    <a:pt x="1108604" y="270811"/>
                  </a:lnTo>
                  <a:cubicBezTo>
                    <a:pt x="1108604" y="292186"/>
                    <a:pt x="1091276" y="309514"/>
                    <a:pt x="1069901" y="309514"/>
                  </a:cubicBezTo>
                  <a:cubicBezTo>
                    <a:pt x="899270" y="310483"/>
                    <a:pt x="766738" y="220013"/>
                    <a:pt x="542767" y="228602"/>
                  </a:cubicBezTo>
                  <a:cubicBezTo>
                    <a:pt x="318796" y="237191"/>
                    <a:pt x="206724" y="282543"/>
                    <a:pt x="38703" y="309514"/>
                  </a:cubicBezTo>
                  <a:cubicBezTo>
                    <a:pt x="17328" y="309514"/>
                    <a:pt x="0" y="292186"/>
                    <a:pt x="0" y="270811"/>
                  </a:cubicBezTo>
                  <a:lnTo>
                    <a:pt x="0" y="116003"/>
                  </a:ln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4" name="フリーフォーム: 図形 603">
              <a:extLst>
                <a:ext uri="{FF2B5EF4-FFF2-40B4-BE49-F238E27FC236}">
                  <a16:creationId xmlns:a16="http://schemas.microsoft.com/office/drawing/2014/main" id="{84F4C969-8751-4E0C-B055-F2FF8F8F44B6}"/>
                </a:ext>
              </a:extLst>
            </p:cNvPr>
            <p:cNvSpPr/>
            <p:nvPr/>
          </p:nvSpPr>
          <p:spPr>
            <a:xfrm>
              <a:off x="7299828" y="5055990"/>
              <a:ext cx="563414" cy="192014"/>
            </a:xfrm>
            <a:custGeom>
              <a:avLst/>
              <a:gdLst>
                <a:gd name="connsiteX0" fmla="*/ 351473 w 964929"/>
                <a:gd name="connsiteY0" fmla="*/ 388 h 357832"/>
                <a:gd name="connsiteX1" fmla="*/ 495827 w 964929"/>
                <a:gd name="connsiteY1" fmla="*/ 16850 h 357832"/>
                <a:gd name="connsiteX2" fmla="*/ 937496 w 964929"/>
                <a:gd name="connsiteY2" fmla="*/ 164665 h 357832"/>
                <a:gd name="connsiteX3" fmla="*/ 964393 w 964929"/>
                <a:gd name="connsiteY3" fmla="*/ 202823 h 357832"/>
                <a:gd name="connsiteX4" fmla="*/ 940695 w 964929"/>
                <a:gd name="connsiteY4" fmla="*/ 331218 h 357832"/>
                <a:gd name="connsiteX5" fmla="*/ 901948 w 964929"/>
                <a:gd name="connsiteY5" fmla="*/ 357260 h 357832"/>
                <a:gd name="connsiteX6" fmla="*/ 467295 w 964929"/>
                <a:gd name="connsiteY6" fmla="*/ 207641 h 357832"/>
                <a:gd name="connsiteX7" fmla="*/ 27433 w 964929"/>
                <a:gd name="connsiteY7" fmla="*/ 195847 h 357832"/>
                <a:gd name="connsiteX8" fmla="*/ 536 w 964929"/>
                <a:gd name="connsiteY8" fmla="*/ 157689 h 357832"/>
                <a:gd name="connsiteX9" fmla="*/ 24234 w 964929"/>
                <a:gd name="connsiteY9" fmla="*/ 29294 h 357832"/>
                <a:gd name="connsiteX10" fmla="*/ 62981 w 964929"/>
                <a:gd name="connsiteY10" fmla="*/ 3253 h 357832"/>
                <a:gd name="connsiteX11" fmla="*/ 351473 w 964929"/>
                <a:gd name="connsiteY11" fmla="*/ 388 h 357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64929" h="357832">
                  <a:moveTo>
                    <a:pt x="351473" y="388"/>
                  </a:moveTo>
                  <a:cubicBezTo>
                    <a:pt x="391802" y="1656"/>
                    <a:pt x="438663" y="6221"/>
                    <a:pt x="495827" y="16850"/>
                  </a:cubicBezTo>
                  <a:cubicBezTo>
                    <a:pt x="724484" y="59368"/>
                    <a:pt x="786385" y="136461"/>
                    <a:pt x="937496" y="164665"/>
                  </a:cubicBezTo>
                  <a:cubicBezTo>
                    <a:pt x="955623" y="168011"/>
                    <a:pt x="967665" y="185095"/>
                    <a:pt x="964393" y="202823"/>
                  </a:cubicBezTo>
                  <a:lnTo>
                    <a:pt x="940695" y="331218"/>
                  </a:lnTo>
                  <a:cubicBezTo>
                    <a:pt x="937423" y="348946"/>
                    <a:pt x="920075" y="360605"/>
                    <a:pt x="901948" y="357260"/>
                  </a:cubicBezTo>
                  <a:cubicBezTo>
                    <a:pt x="757095" y="331355"/>
                    <a:pt x="658549" y="235575"/>
                    <a:pt x="467295" y="207641"/>
                  </a:cubicBezTo>
                  <a:cubicBezTo>
                    <a:pt x="276039" y="179706"/>
                    <a:pt x="174053" y="199778"/>
                    <a:pt x="27433" y="195847"/>
                  </a:cubicBezTo>
                  <a:cubicBezTo>
                    <a:pt x="9306" y="192501"/>
                    <a:pt x="-2736" y="175417"/>
                    <a:pt x="536" y="157689"/>
                  </a:cubicBezTo>
                  <a:lnTo>
                    <a:pt x="24234" y="29294"/>
                  </a:lnTo>
                  <a:cubicBezTo>
                    <a:pt x="27506" y="11566"/>
                    <a:pt x="44854" y="-93"/>
                    <a:pt x="62981" y="3253"/>
                  </a:cubicBezTo>
                  <a:cubicBezTo>
                    <a:pt x="168276" y="22452"/>
                    <a:pt x="230484" y="-3415"/>
                    <a:pt x="351473" y="388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05" name="グループ化 604">
              <a:extLst>
                <a:ext uri="{FF2B5EF4-FFF2-40B4-BE49-F238E27FC236}">
                  <a16:creationId xmlns:a16="http://schemas.microsoft.com/office/drawing/2014/main" id="{13121EB6-8BB1-4C8A-930A-3809A034A7B2}"/>
                </a:ext>
              </a:extLst>
            </p:cNvPr>
            <p:cNvGrpSpPr/>
            <p:nvPr/>
          </p:nvGrpSpPr>
          <p:grpSpPr>
            <a:xfrm>
              <a:off x="6321627" y="5008486"/>
              <a:ext cx="525378" cy="418559"/>
              <a:chOff x="2072421" y="3760206"/>
              <a:chExt cx="668942" cy="482932"/>
            </a:xfrm>
          </p:grpSpPr>
          <p:sp>
            <p:nvSpPr>
              <p:cNvPr id="613" name="円: 塗りつぶしなし 612">
                <a:extLst>
                  <a:ext uri="{FF2B5EF4-FFF2-40B4-BE49-F238E27FC236}">
                    <a16:creationId xmlns:a16="http://schemas.microsoft.com/office/drawing/2014/main" id="{33CE8FFA-D8E1-4136-ABC6-0081011E0991}"/>
                  </a:ext>
                </a:extLst>
              </p:cNvPr>
              <p:cNvSpPr/>
              <p:nvPr/>
            </p:nvSpPr>
            <p:spPr>
              <a:xfrm>
                <a:off x="2379011" y="3806448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4" name="円: 塗りつぶしなし 613">
                <a:extLst>
                  <a:ext uri="{FF2B5EF4-FFF2-40B4-BE49-F238E27FC236}">
                    <a16:creationId xmlns:a16="http://schemas.microsoft.com/office/drawing/2014/main" id="{7666413B-97F6-4C72-9132-7F70346F4279}"/>
                  </a:ext>
                </a:extLst>
              </p:cNvPr>
              <p:cNvSpPr/>
              <p:nvPr/>
            </p:nvSpPr>
            <p:spPr>
              <a:xfrm>
                <a:off x="2317957" y="389144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5" name="円: 塗りつぶしなし 614">
                <a:extLst>
                  <a:ext uri="{FF2B5EF4-FFF2-40B4-BE49-F238E27FC236}">
                    <a16:creationId xmlns:a16="http://schemas.microsoft.com/office/drawing/2014/main" id="{1CB5910D-1CFC-44BE-8FDB-B7E3831F11AC}"/>
                  </a:ext>
                </a:extLst>
              </p:cNvPr>
              <p:cNvSpPr/>
              <p:nvPr/>
            </p:nvSpPr>
            <p:spPr>
              <a:xfrm>
                <a:off x="2276880" y="376570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6" name="円: 塗りつぶしなし 615">
                <a:extLst>
                  <a:ext uri="{FF2B5EF4-FFF2-40B4-BE49-F238E27FC236}">
                    <a16:creationId xmlns:a16="http://schemas.microsoft.com/office/drawing/2014/main" id="{CFB1FC31-0CB5-46FA-B0FC-E143E7FA595B}"/>
                  </a:ext>
                </a:extLst>
              </p:cNvPr>
              <p:cNvSpPr/>
              <p:nvPr/>
            </p:nvSpPr>
            <p:spPr>
              <a:xfrm>
                <a:off x="2141412" y="39350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7" name="円: 塗りつぶしなし 616">
                <a:extLst>
                  <a:ext uri="{FF2B5EF4-FFF2-40B4-BE49-F238E27FC236}">
                    <a16:creationId xmlns:a16="http://schemas.microsoft.com/office/drawing/2014/main" id="{1E2CC888-02B4-445C-8396-6E46E8BCA537}"/>
                  </a:ext>
                </a:extLst>
              </p:cNvPr>
              <p:cNvSpPr/>
              <p:nvPr/>
            </p:nvSpPr>
            <p:spPr>
              <a:xfrm>
                <a:off x="2458916" y="3973137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8" name="円: 塗りつぶしなし 617">
                <a:extLst>
                  <a:ext uri="{FF2B5EF4-FFF2-40B4-BE49-F238E27FC236}">
                    <a16:creationId xmlns:a16="http://schemas.microsoft.com/office/drawing/2014/main" id="{48C2A910-ACD3-475C-99ED-B6591303A593}"/>
                  </a:ext>
                </a:extLst>
              </p:cNvPr>
              <p:cNvSpPr/>
              <p:nvPr/>
            </p:nvSpPr>
            <p:spPr>
              <a:xfrm>
                <a:off x="2332444" y="4001184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円: 塗りつぶしなし 618">
                <a:extLst>
                  <a:ext uri="{FF2B5EF4-FFF2-40B4-BE49-F238E27FC236}">
                    <a16:creationId xmlns:a16="http://schemas.microsoft.com/office/drawing/2014/main" id="{5C6423AF-C5D2-4B63-915D-619114849F34}"/>
                  </a:ext>
                </a:extLst>
              </p:cNvPr>
              <p:cNvSpPr/>
              <p:nvPr/>
            </p:nvSpPr>
            <p:spPr>
              <a:xfrm>
                <a:off x="2184202" y="3853279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0" name="円: 塗りつぶしなし 619">
                <a:extLst>
                  <a:ext uri="{FF2B5EF4-FFF2-40B4-BE49-F238E27FC236}">
                    <a16:creationId xmlns:a16="http://schemas.microsoft.com/office/drawing/2014/main" id="{66453AE8-BD1F-4AE3-8AC8-21FFB11711BF}"/>
                  </a:ext>
                </a:extLst>
              </p:cNvPr>
              <p:cNvSpPr/>
              <p:nvPr/>
            </p:nvSpPr>
            <p:spPr>
              <a:xfrm>
                <a:off x="2171575" y="4073151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92D050"/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1" name="円: 塗りつぶしなし 620">
                <a:extLst>
                  <a:ext uri="{FF2B5EF4-FFF2-40B4-BE49-F238E27FC236}">
                    <a16:creationId xmlns:a16="http://schemas.microsoft.com/office/drawing/2014/main" id="{8657A056-CE5D-4D90-9F4F-C76B8940A09C}"/>
                  </a:ext>
                </a:extLst>
              </p:cNvPr>
              <p:cNvSpPr/>
              <p:nvPr/>
            </p:nvSpPr>
            <p:spPr>
              <a:xfrm>
                <a:off x="2258690" y="4031143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2" name="円: 塗りつぶしなし 621">
                <a:extLst>
                  <a:ext uri="{FF2B5EF4-FFF2-40B4-BE49-F238E27FC236}">
                    <a16:creationId xmlns:a16="http://schemas.microsoft.com/office/drawing/2014/main" id="{53E47E6D-4B32-4A57-A1B0-FEB5037670AE}"/>
                  </a:ext>
                </a:extLst>
              </p:cNvPr>
              <p:cNvSpPr/>
              <p:nvPr/>
            </p:nvSpPr>
            <p:spPr>
              <a:xfrm>
                <a:off x="2457659" y="376020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3" name="円: 塗りつぶしなし 622">
                <a:extLst>
                  <a:ext uri="{FF2B5EF4-FFF2-40B4-BE49-F238E27FC236}">
                    <a16:creationId xmlns:a16="http://schemas.microsoft.com/office/drawing/2014/main" id="{EB66610D-C9E2-4A1D-A932-AEFB6F538880}"/>
                  </a:ext>
                </a:extLst>
              </p:cNvPr>
              <p:cNvSpPr/>
              <p:nvPr/>
            </p:nvSpPr>
            <p:spPr>
              <a:xfrm>
                <a:off x="2072421" y="4022676"/>
                <a:ext cx="282447" cy="169987"/>
              </a:xfrm>
              <a:prstGeom prst="donut">
                <a:avLst>
                  <a:gd name="adj" fmla="val 26677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rgbClr val="70AD47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6CC56023-28A5-4944-AEDF-493E532CF89E}"/>
                </a:ext>
              </a:extLst>
            </p:cNvPr>
            <p:cNvSpPr/>
            <p:nvPr/>
          </p:nvSpPr>
          <p:spPr>
            <a:xfrm rot="900000">
              <a:off x="6500510" y="5541873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D32699AC-58F6-4707-A099-2EBF3FC87604}"/>
                </a:ext>
              </a:extLst>
            </p:cNvPr>
            <p:cNvSpPr/>
            <p:nvPr/>
          </p:nvSpPr>
          <p:spPr>
            <a:xfrm rot="900000">
              <a:off x="6426307" y="5850103"/>
              <a:ext cx="458974" cy="161967"/>
            </a:xfrm>
            <a:custGeom>
              <a:avLst/>
              <a:gdLst>
                <a:gd name="connsiteX0" fmla="*/ 22932 w 1048585"/>
                <a:gd name="connsiteY0" fmla="*/ 0 h 370033"/>
                <a:gd name="connsiteX1" fmla="*/ 1025653 w 1048585"/>
                <a:gd name="connsiteY1" fmla="*/ 0 h 370033"/>
                <a:gd name="connsiteX2" fmla="*/ 1048585 w 1048585"/>
                <a:gd name="connsiteY2" fmla="*/ 22932 h 370033"/>
                <a:gd name="connsiteX3" fmla="*/ 1048585 w 1048585"/>
                <a:gd name="connsiteY3" fmla="*/ 89066 h 370033"/>
                <a:gd name="connsiteX4" fmla="*/ 0 w 1048585"/>
                <a:gd name="connsiteY4" fmla="*/ 370033 h 370033"/>
                <a:gd name="connsiteX5" fmla="*/ 0 w 1048585"/>
                <a:gd name="connsiteY5" fmla="*/ 22932 h 370033"/>
                <a:gd name="connsiteX6" fmla="*/ 22932 w 1048585"/>
                <a:gd name="connsiteY6" fmla="*/ 0 h 370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8585" h="370033">
                  <a:moveTo>
                    <a:pt x="22932" y="0"/>
                  </a:moveTo>
                  <a:lnTo>
                    <a:pt x="1025653" y="0"/>
                  </a:lnTo>
                  <a:cubicBezTo>
                    <a:pt x="1038318" y="0"/>
                    <a:pt x="1048585" y="10267"/>
                    <a:pt x="1048585" y="22932"/>
                  </a:cubicBezTo>
                  <a:lnTo>
                    <a:pt x="1048585" y="89066"/>
                  </a:lnTo>
                  <a:lnTo>
                    <a:pt x="0" y="370033"/>
                  </a:lnTo>
                  <a:lnTo>
                    <a:pt x="0" y="22932"/>
                  </a:lnTo>
                  <a:cubicBezTo>
                    <a:pt x="0" y="10267"/>
                    <a:pt x="10267" y="0"/>
                    <a:pt x="22932" y="0"/>
                  </a:cubicBez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731C65CE-C425-43B4-8865-BDFA90E7C30B}"/>
                </a:ext>
              </a:extLst>
            </p:cNvPr>
            <p:cNvGrpSpPr/>
            <p:nvPr/>
          </p:nvGrpSpPr>
          <p:grpSpPr>
            <a:xfrm>
              <a:off x="6989314" y="5313056"/>
              <a:ext cx="692293" cy="452249"/>
              <a:chOff x="3496906" y="1290842"/>
              <a:chExt cx="740472" cy="483723"/>
            </a:xfrm>
          </p:grpSpPr>
          <p:sp>
            <p:nvSpPr>
              <p:cNvPr id="611" name="楕円 610">
                <a:extLst>
                  <a:ext uri="{FF2B5EF4-FFF2-40B4-BE49-F238E27FC236}">
                    <a16:creationId xmlns:a16="http://schemas.microsoft.com/office/drawing/2014/main" id="{1C4439EF-B96C-4FBA-BD73-EB0EB82E7F9B}"/>
                  </a:ext>
                </a:extLst>
              </p:cNvPr>
              <p:cNvSpPr/>
              <p:nvPr/>
            </p:nvSpPr>
            <p:spPr>
              <a:xfrm>
                <a:off x="3496906" y="1290842"/>
                <a:ext cx="740472" cy="483723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2" name="フリーフォーム: 図形 611">
                <a:extLst>
                  <a:ext uri="{FF2B5EF4-FFF2-40B4-BE49-F238E27FC236}">
                    <a16:creationId xmlns:a16="http://schemas.microsoft.com/office/drawing/2014/main" id="{A8DE9EFC-BF93-4862-930F-C694C49A2D77}"/>
                  </a:ext>
                </a:extLst>
              </p:cNvPr>
              <p:cNvSpPr/>
              <p:nvPr/>
            </p:nvSpPr>
            <p:spPr>
              <a:xfrm rot="4196632">
                <a:off x="3690863" y="1225134"/>
                <a:ext cx="324010" cy="488474"/>
              </a:xfrm>
              <a:custGeom>
                <a:avLst/>
                <a:gdLst>
                  <a:gd name="connsiteX0" fmla="*/ 1409 w 374027"/>
                  <a:gd name="connsiteY0" fmla="*/ 426509 h 563880"/>
                  <a:gd name="connsiteX1" fmla="*/ 71121 w 374027"/>
                  <a:gd name="connsiteY1" fmla="*/ 288683 h 563880"/>
                  <a:gd name="connsiteX2" fmla="*/ 109173 w 374027"/>
                  <a:gd name="connsiteY2" fmla="*/ 239513 h 563880"/>
                  <a:gd name="connsiteX3" fmla="*/ 112768 w 374027"/>
                  <a:gd name="connsiteY3" fmla="*/ 172196 h 563880"/>
                  <a:gd name="connsiteX4" fmla="*/ 181497 w 374027"/>
                  <a:gd name="connsiteY4" fmla="*/ 0 h 563880"/>
                  <a:gd name="connsiteX5" fmla="*/ 158316 w 374027"/>
                  <a:gd name="connsiteY5" fmla="*/ 129038 h 563880"/>
                  <a:gd name="connsiteX6" fmla="*/ 155398 w 374027"/>
                  <a:gd name="connsiteY6" fmla="*/ 183768 h 563880"/>
                  <a:gd name="connsiteX7" fmla="*/ 213840 w 374027"/>
                  <a:gd name="connsiteY7" fmla="*/ 121932 h 563880"/>
                  <a:gd name="connsiteX8" fmla="*/ 374027 w 374027"/>
                  <a:gd name="connsiteY8" fmla="*/ 32378 h 563880"/>
                  <a:gd name="connsiteX9" fmla="*/ 168718 w 374027"/>
                  <a:gd name="connsiteY9" fmla="*/ 227763 h 563880"/>
                  <a:gd name="connsiteX10" fmla="*/ 151894 w 374027"/>
                  <a:gd name="connsiteY10" fmla="*/ 249497 h 563880"/>
                  <a:gd name="connsiteX11" fmla="*/ 150165 w 374027"/>
                  <a:gd name="connsiteY11" fmla="*/ 281940 h 563880"/>
                  <a:gd name="connsiteX12" fmla="*/ 181497 w 374027"/>
                  <a:gd name="connsiteY12" fmla="*/ 563880 h 563880"/>
                  <a:gd name="connsiteX13" fmla="*/ 112769 w 374027"/>
                  <a:gd name="connsiteY13" fmla="*/ 391684 h 563880"/>
                  <a:gd name="connsiteX14" fmla="*/ 108190 w 374027"/>
                  <a:gd name="connsiteY14" fmla="*/ 305961 h 563880"/>
                  <a:gd name="connsiteX15" fmla="*/ 75014 w 374027"/>
                  <a:gd name="connsiteY15" fmla="*/ 348822 h 563880"/>
                  <a:gd name="connsiteX16" fmla="*/ 7371 w 374027"/>
                  <a:gd name="connsiteY16" fmla="*/ 460776 h 563880"/>
                  <a:gd name="connsiteX17" fmla="*/ 1409 w 374027"/>
                  <a:gd name="connsiteY17" fmla="*/ 426509 h 563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74027" h="563880">
                    <a:moveTo>
                      <a:pt x="1409" y="426509"/>
                    </a:moveTo>
                    <a:cubicBezTo>
                      <a:pt x="7440" y="394114"/>
                      <a:pt x="32551" y="344469"/>
                      <a:pt x="71121" y="288683"/>
                    </a:cubicBezTo>
                    <a:lnTo>
                      <a:pt x="109173" y="239513"/>
                    </a:lnTo>
                    <a:lnTo>
                      <a:pt x="112768" y="172196"/>
                    </a:lnTo>
                    <a:cubicBezTo>
                      <a:pt x="124092" y="71004"/>
                      <a:pt x="150601" y="0"/>
                      <a:pt x="181497" y="0"/>
                    </a:cubicBezTo>
                    <a:cubicBezTo>
                      <a:pt x="171477" y="37128"/>
                      <a:pt x="163644" y="81094"/>
                      <a:pt x="158316" y="129038"/>
                    </a:cubicBezTo>
                    <a:lnTo>
                      <a:pt x="155398" y="183768"/>
                    </a:lnTo>
                    <a:lnTo>
                      <a:pt x="213840" y="121932"/>
                    </a:lnTo>
                    <a:cubicBezTo>
                      <a:pt x="287583" y="51852"/>
                      <a:pt x="352350" y="13826"/>
                      <a:pt x="374027" y="32378"/>
                    </a:cubicBezTo>
                    <a:cubicBezTo>
                      <a:pt x="311684" y="76760"/>
                      <a:pt x="237690" y="147176"/>
                      <a:pt x="168718" y="227763"/>
                    </a:cubicBezTo>
                    <a:lnTo>
                      <a:pt x="151894" y="249497"/>
                    </a:lnTo>
                    <a:lnTo>
                      <a:pt x="150165" y="281940"/>
                    </a:lnTo>
                    <a:cubicBezTo>
                      <a:pt x="150165" y="388013"/>
                      <a:pt x="161457" y="489625"/>
                      <a:pt x="181497" y="563880"/>
                    </a:cubicBezTo>
                    <a:cubicBezTo>
                      <a:pt x="150601" y="563880"/>
                      <a:pt x="124092" y="492876"/>
                      <a:pt x="112769" y="391684"/>
                    </a:cubicBezTo>
                    <a:lnTo>
                      <a:pt x="108190" y="305961"/>
                    </a:lnTo>
                    <a:lnTo>
                      <a:pt x="75014" y="348822"/>
                    </a:lnTo>
                    <a:cubicBezTo>
                      <a:pt x="47577" y="388446"/>
                      <a:pt x="24483" y="426552"/>
                      <a:pt x="7371" y="460776"/>
                    </a:cubicBezTo>
                    <a:cubicBezTo>
                      <a:pt x="146" y="454591"/>
                      <a:pt x="-1608" y="442706"/>
                      <a:pt x="1409" y="426509"/>
                    </a:cubicBez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082F2006-93E4-4F73-9B28-7616BAD0F34E}"/>
                </a:ext>
              </a:extLst>
            </p:cNvPr>
            <p:cNvSpPr/>
            <p:nvPr/>
          </p:nvSpPr>
          <p:spPr>
            <a:xfrm>
              <a:off x="5715911" y="4668089"/>
              <a:ext cx="748041" cy="350196"/>
            </a:xfrm>
            <a:custGeom>
              <a:avLst/>
              <a:gdLst>
                <a:gd name="connsiteX0" fmla="*/ 273716 w 547364"/>
                <a:gd name="connsiteY0" fmla="*/ 0 h 256249"/>
                <a:gd name="connsiteX1" fmla="*/ 531442 w 547364"/>
                <a:gd name="connsiteY1" fmla="*/ 175080 h 256249"/>
                <a:gd name="connsiteX2" fmla="*/ 547364 w 547364"/>
                <a:gd name="connsiteY2" fmla="*/ 255904 h 256249"/>
                <a:gd name="connsiteX3" fmla="*/ 458249 w 547364"/>
                <a:gd name="connsiteY3" fmla="*/ 247162 h 256249"/>
                <a:gd name="connsiteX4" fmla="*/ 275439 w 547364"/>
                <a:gd name="connsiteY4" fmla="*/ 241338 h 256249"/>
                <a:gd name="connsiteX5" fmla="*/ 92629 w 547364"/>
                <a:gd name="connsiteY5" fmla="*/ 247162 h 256249"/>
                <a:gd name="connsiteX6" fmla="*/ 0 w 547364"/>
                <a:gd name="connsiteY6" fmla="*/ 256249 h 256249"/>
                <a:gd name="connsiteX7" fmla="*/ 15990 w 547364"/>
                <a:gd name="connsiteY7" fmla="*/ 175080 h 256249"/>
                <a:gd name="connsiteX8" fmla="*/ 273716 w 547364"/>
                <a:gd name="connsiteY8" fmla="*/ 0 h 2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7364" h="256249">
                  <a:moveTo>
                    <a:pt x="273716" y="0"/>
                  </a:moveTo>
                  <a:cubicBezTo>
                    <a:pt x="389575" y="0"/>
                    <a:pt x="488980" y="72193"/>
                    <a:pt x="531442" y="175080"/>
                  </a:cubicBezTo>
                  <a:lnTo>
                    <a:pt x="547364" y="255904"/>
                  </a:lnTo>
                  <a:lnTo>
                    <a:pt x="458249" y="247162"/>
                  </a:lnTo>
                  <a:cubicBezTo>
                    <a:pt x="399199" y="243344"/>
                    <a:pt x="338060" y="241338"/>
                    <a:pt x="275439" y="241338"/>
                  </a:cubicBezTo>
                  <a:cubicBezTo>
                    <a:pt x="212818" y="241338"/>
                    <a:pt x="151679" y="243344"/>
                    <a:pt x="92629" y="247162"/>
                  </a:cubicBezTo>
                  <a:lnTo>
                    <a:pt x="0" y="256249"/>
                  </a:lnTo>
                  <a:lnTo>
                    <a:pt x="15990" y="175080"/>
                  </a:lnTo>
                  <a:cubicBezTo>
                    <a:pt x="58452" y="72193"/>
                    <a:pt x="157858" y="0"/>
                    <a:pt x="273716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F42343AD-A615-45BD-B158-A38EBEBD87BB}"/>
                </a:ext>
              </a:extLst>
            </p:cNvPr>
            <p:cNvSpPr/>
            <p:nvPr/>
          </p:nvSpPr>
          <p:spPr>
            <a:xfrm rot="390092">
              <a:off x="5541068" y="4768020"/>
              <a:ext cx="748041" cy="350196"/>
            </a:xfrm>
            <a:custGeom>
              <a:avLst/>
              <a:gdLst>
                <a:gd name="connsiteX0" fmla="*/ 273716 w 547364"/>
                <a:gd name="connsiteY0" fmla="*/ 0 h 256249"/>
                <a:gd name="connsiteX1" fmla="*/ 531442 w 547364"/>
                <a:gd name="connsiteY1" fmla="*/ 175080 h 256249"/>
                <a:gd name="connsiteX2" fmla="*/ 547364 w 547364"/>
                <a:gd name="connsiteY2" fmla="*/ 255904 h 256249"/>
                <a:gd name="connsiteX3" fmla="*/ 458249 w 547364"/>
                <a:gd name="connsiteY3" fmla="*/ 247162 h 256249"/>
                <a:gd name="connsiteX4" fmla="*/ 275439 w 547364"/>
                <a:gd name="connsiteY4" fmla="*/ 241338 h 256249"/>
                <a:gd name="connsiteX5" fmla="*/ 92629 w 547364"/>
                <a:gd name="connsiteY5" fmla="*/ 247162 h 256249"/>
                <a:gd name="connsiteX6" fmla="*/ 0 w 547364"/>
                <a:gd name="connsiteY6" fmla="*/ 256249 h 256249"/>
                <a:gd name="connsiteX7" fmla="*/ 15990 w 547364"/>
                <a:gd name="connsiteY7" fmla="*/ 175080 h 256249"/>
                <a:gd name="connsiteX8" fmla="*/ 273716 w 547364"/>
                <a:gd name="connsiteY8" fmla="*/ 0 h 25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7364" h="256249">
                  <a:moveTo>
                    <a:pt x="273716" y="0"/>
                  </a:moveTo>
                  <a:cubicBezTo>
                    <a:pt x="389575" y="0"/>
                    <a:pt x="488980" y="72193"/>
                    <a:pt x="531442" y="175080"/>
                  </a:cubicBezTo>
                  <a:lnTo>
                    <a:pt x="547364" y="255904"/>
                  </a:lnTo>
                  <a:lnTo>
                    <a:pt x="458249" y="247162"/>
                  </a:lnTo>
                  <a:cubicBezTo>
                    <a:pt x="399199" y="243344"/>
                    <a:pt x="338060" y="241338"/>
                    <a:pt x="275439" y="241338"/>
                  </a:cubicBezTo>
                  <a:cubicBezTo>
                    <a:pt x="212818" y="241338"/>
                    <a:pt x="151679" y="243344"/>
                    <a:pt x="92629" y="247162"/>
                  </a:cubicBezTo>
                  <a:lnTo>
                    <a:pt x="0" y="256249"/>
                  </a:lnTo>
                  <a:lnTo>
                    <a:pt x="15990" y="175080"/>
                  </a:lnTo>
                  <a:cubicBezTo>
                    <a:pt x="58452" y="72193"/>
                    <a:pt x="157858" y="0"/>
                    <a:pt x="273716" y="0"/>
                  </a:cubicBezTo>
                  <a:close/>
                </a:path>
              </a:pathLst>
            </a:custGeom>
            <a:solidFill>
              <a:srgbClr val="FFC000">
                <a:lumMod val="20000"/>
                <a:lumOff val="80000"/>
              </a:srgbClr>
            </a:solidFill>
            <a:ln w="12700" cap="flat" cmpd="sng" algn="ctr">
              <a:solidFill>
                <a:srgbClr val="FFC000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627" name="グループ化 626">
            <a:extLst>
              <a:ext uri="{FF2B5EF4-FFF2-40B4-BE49-F238E27FC236}">
                <a16:creationId xmlns:a16="http://schemas.microsoft.com/office/drawing/2014/main" id="{DD23CF74-EA1F-4F6C-B6F6-B063C719CCB3}"/>
              </a:ext>
            </a:extLst>
          </p:cNvPr>
          <p:cNvGrpSpPr/>
          <p:nvPr/>
        </p:nvGrpSpPr>
        <p:grpSpPr>
          <a:xfrm>
            <a:off x="6625579" y="1548456"/>
            <a:ext cx="2560440" cy="1351054"/>
            <a:chOff x="415925" y="2447417"/>
            <a:chExt cx="3992531" cy="2106718"/>
          </a:xfrm>
        </p:grpSpPr>
        <p:sp>
          <p:nvSpPr>
            <p:cNvPr id="628" name="台形 627">
              <a:extLst>
                <a:ext uri="{FF2B5EF4-FFF2-40B4-BE49-F238E27FC236}">
                  <a16:creationId xmlns:a16="http://schemas.microsoft.com/office/drawing/2014/main" id="{5953E05C-90F3-48A4-9F74-2EBB6A9D5AA2}"/>
                </a:ext>
              </a:extLst>
            </p:cNvPr>
            <p:cNvSpPr/>
            <p:nvPr/>
          </p:nvSpPr>
          <p:spPr>
            <a:xfrm flipV="1">
              <a:off x="1476062" y="2790822"/>
              <a:ext cx="1896722" cy="501651"/>
            </a:xfrm>
            <a:prstGeom prst="trapezoid">
              <a:avLst>
                <a:gd name="adj" fmla="val 69630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29" name="正方形/長方形 628">
              <a:extLst>
                <a:ext uri="{FF2B5EF4-FFF2-40B4-BE49-F238E27FC236}">
                  <a16:creationId xmlns:a16="http://schemas.microsoft.com/office/drawing/2014/main" id="{430DFE85-5F5A-4A65-AA48-F783A24E609B}"/>
                </a:ext>
              </a:extLst>
            </p:cNvPr>
            <p:cNvSpPr/>
            <p:nvPr/>
          </p:nvSpPr>
          <p:spPr>
            <a:xfrm>
              <a:off x="1562102" y="3272051"/>
              <a:ext cx="1698989" cy="647508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rgbClr val="4472C4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0" name="グループ化 629">
              <a:extLst>
                <a:ext uri="{FF2B5EF4-FFF2-40B4-BE49-F238E27FC236}">
                  <a16:creationId xmlns:a16="http://schemas.microsoft.com/office/drawing/2014/main" id="{85E0968E-A48F-46E2-94AF-B97845423AAA}"/>
                </a:ext>
              </a:extLst>
            </p:cNvPr>
            <p:cNvGrpSpPr/>
            <p:nvPr/>
          </p:nvGrpSpPr>
          <p:grpSpPr>
            <a:xfrm>
              <a:off x="1468828" y="4096338"/>
              <a:ext cx="500911" cy="260083"/>
              <a:chOff x="1468828" y="4798124"/>
              <a:chExt cx="500911" cy="260083"/>
            </a:xfrm>
          </p:grpSpPr>
          <p:sp>
            <p:nvSpPr>
              <p:cNvPr id="774" name="正方形/長方形 773">
                <a:extLst>
                  <a:ext uri="{FF2B5EF4-FFF2-40B4-BE49-F238E27FC236}">
                    <a16:creationId xmlns:a16="http://schemas.microsoft.com/office/drawing/2014/main" id="{79BCF59A-63F3-4274-ABE2-067DE655BE9B}"/>
                  </a:ext>
                </a:extLst>
              </p:cNvPr>
              <p:cNvSpPr/>
              <p:nvPr/>
            </p:nvSpPr>
            <p:spPr>
              <a:xfrm>
                <a:off x="1479592" y="4819651"/>
                <a:ext cx="438108" cy="231774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88B68EFC-AA67-408B-B900-FE1D22B2F22A}"/>
                  </a:ext>
                </a:extLst>
              </p:cNvPr>
              <p:cNvSpPr/>
              <p:nvPr/>
            </p:nvSpPr>
            <p:spPr>
              <a:xfrm>
                <a:off x="1468828" y="4798124"/>
                <a:ext cx="500911" cy="260083"/>
              </a:xfrm>
              <a:custGeom>
                <a:avLst/>
                <a:gdLst>
                  <a:gd name="connsiteX0" fmla="*/ 170523 w 500911"/>
                  <a:gd name="connsiteY0" fmla="*/ 111125 h 260083"/>
                  <a:gd name="connsiteX1" fmla="*/ 170523 w 500911"/>
                  <a:gd name="connsiteY1" fmla="*/ 234250 h 260083"/>
                  <a:gd name="connsiteX2" fmla="*/ 439348 w 500911"/>
                  <a:gd name="connsiteY2" fmla="*/ 234250 h 260083"/>
                  <a:gd name="connsiteX3" fmla="*/ 439348 w 500911"/>
                  <a:gd name="connsiteY3" fmla="*/ 111125 h 260083"/>
                  <a:gd name="connsiteX4" fmla="*/ 42514 w 500911"/>
                  <a:gd name="connsiteY4" fmla="*/ 111125 h 260083"/>
                  <a:gd name="connsiteX5" fmla="*/ 42514 w 500911"/>
                  <a:gd name="connsiteY5" fmla="*/ 234250 h 260083"/>
                  <a:gd name="connsiteX6" fmla="*/ 142425 w 500911"/>
                  <a:gd name="connsiteY6" fmla="*/ 234250 h 260083"/>
                  <a:gd name="connsiteX7" fmla="*/ 142425 w 500911"/>
                  <a:gd name="connsiteY7" fmla="*/ 111125 h 260083"/>
                  <a:gd name="connsiteX8" fmla="*/ 170523 w 500911"/>
                  <a:gd name="connsiteY8" fmla="*/ 28576 h 260083"/>
                  <a:gd name="connsiteX9" fmla="*/ 170523 w 500911"/>
                  <a:gd name="connsiteY9" fmla="*/ 81116 h 260083"/>
                  <a:gd name="connsiteX10" fmla="*/ 439348 w 500911"/>
                  <a:gd name="connsiteY10" fmla="*/ 81116 h 260083"/>
                  <a:gd name="connsiteX11" fmla="*/ 439348 w 500911"/>
                  <a:gd name="connsiteY11" fmla="*/ 28576 h 260083"/>
                  <a:gd name="connsiteX12" fmla="*/ 42514 w 500911"/>
                  <a:gd name="connsiteY12" fmla="*/ 28576 h 260083"/>
                  <a:gd name="connsiteX13" fmla="*/ 42514 w 500911"/>
                  <a:gd name="connsiteY13" fmla="*/ 81116 h 260083"/>
                  <a:gd name="connsiteX14" fmla="*/ 142425 w 500911"/>
                  <a:gd name="connsiteY14" fmla="*/ 81116 h 260083"/>
                  <a:gd name="connsiteX15" fmla="*/ 142425 w 500911"/>
                  <a:gd name="connsiteY15" fmla="*/ 28576 h 260083"/>
                  <a:gd name="connsiteX16" fmla="*/ 142425 w 500911"/>
                  <a:gd name="connsiteY16" fmla="*/ 0 h 260083"/>
                  <a:gd name="connsiteX17" fmla="*/ 170523 w 500911"/>
                  <a:gd name="connsiteY17" fmla="*/ 0 h 260083"/>
                  <a:gd name="connsiteX18" fmla="*/ 170523 w 500911"/>
                  <a:gd name="connsiteY18" fmla="*/ 571 h 260083"/>
                  <a:gd name="connsiteX19" fmla="*/ 500911 w 500911"/>
                  <a:gd name="connsiteY19" fmla="*/ 571 h 260083"/>
                  <a:gd name="connsiteX20" fmla="*/ 500911 w 500911"/>
                  <a:gd name="connsiteY20" fmla="*/ 260083 h 260083"/>
                  <a:gd name="connsiteX21" fmla="*/ 0 w 500911"/>
                  <a:gd name="connsiteY21" fmla="*/ 260083 h 260083"/>
                  <a:gd name="connsiteX22" fmla="*/ 0 w 500911"/>
                  <a:gd name="connsiteY22" fmla="*/ 571 h 260083"/>
                  <a:gd name="connsiteX23" fmla="*/ 142425 w 500911"/>
                  <a:gd name="connsiteY23" fmla="*/ 571 h 26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911" h="260083">
                    <a:moveTo>
                      <a:pt x="170523" y="111125"/>
                    </a:moveTo>
                    <a:lnTo>
                      <a:pt x="170523" y="234250"/>
                    </a:lnTo>
                    <a:lnTo>
                      <a:pt x="439348" y="234250"/>
                    </a:lnTo>
                    <a:lnTo>
                      <a:pt x="439348" y="111125"/>
                    </a:lnTo>
                    <a:close/>
                    <a:moveTo>
                      <a:pt x="42514" y="111125"/>
                    </a:moveTo>
                    <a:lnTo>
                      <a:pt x="42514" y="234250"/>
                    </a:lnTo>
                    <a:lnTo>
                      <a:pt x="142425" y="234250"/>
                    </a:lnTo>
                    <a:lnTo>
                      <a:pt x="142425" y="111125"/>
                    </a:lnTo>
                    <a:close/>
                    <a:moveTo>
                      <a:pt x="170523" y="28576"/>
                    </a:moveTo>
                    <a:lnTo>
                      <a:pt x="170523" y="81116"/>
                    </a:lnTo>
                    <a:lnTo>
                      <a:pt x="439348" y="81116"/>
                    </a:lnTo>
                    <a:lnTo>
                      <a:pt x="439348" y="28576"/>
                    </a:lnTo>
                    <a:close/>
                    <a:moveTo>
                      <a:pt x="42514" y="28576"/>
                    </a:moveTo>
                    <a:lnTo>
                      <a:pt x="42514" y="81116"/>
                    </a:lnTo>
                    <a:lnTo>
                      <a:pt x="142425" y="81116"/>
                    </a:lnTo>
                    <a:lnTo>
                      <a:pt x="142425" y="28576"/>
                    </a:lnTo>
                    <a:close/>
                    <a:moveTo>
                      <a:pt x="142425" y="0"/>
                    </a:moveTo>
                    <a:lnTo>
                      <a:pt x="170523" y="0"/>
                    </a:lnTo>
                    <a:lnTo>
                      <a:pt x="170523" y="571"/>
                    </a:lnTo>
                    <a:lnTo>
                      <a:pt x="500911" y="571"/>
                    </a:lnTo>
                    <a:lnTo>
                      <a:pt x="500911" y="260083"/>
                    </a:lnTo>
                    <a:lnTo>
                      <a:pt x="0" y="260083"/>
                    </a:lnTo>
                    <a:lnTo>
                      <a:pt x="0" y="571"/>
                    </a:lnTo>
                    <a:lnTo>
                      <a:pt x="142425" y="5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1" name="グループ化 630">
              <a:extLst>
                <a:ext uri="{FF2B5EF4-FFF2-40B4-BE49-F238E27FC236}">
                  <a16:creationId xmlns:a16="http://schemas.microsoft.com/office/drawing/2014/main" id="{BFC38F96-45E5-41AE-A8B3-6D6108D84026}"/>
                </a:ext>
              </a:extLst>
            </p:cNvPr>
            <p:cNvGrpSpPr/>
            <p:nvPr/>
          </p:nvGrpSpPr>
          <p:grpSpPr>
            <a:xfrm flipH="1">
              <a:off x="2841539" y="4096338"/>
              <a:ext cx="500911" cy="260083"/>
              <a:chOff x="1468828" y="4798124"/>
              <a:chExt cx="500911" cy="260083"/>
            </a:xfrm>
          </p:grpSpPr>
          <p:sp>
            <p:nvSpPr>
              <p:cNvPr id="772" name="正方形/長方形 771">
                <a:extLst>
                  <a:ext uri="{FF2B5EF4-FFF2-40B4-BE49-F238E27FC236}">
                    <a16:creationId xmlns:a16="http://schemas.microsoft.com/office/drawing/2014/main" id="{63C3034C-C7A3-46CF-9723-EFBA1D34AE04}"/>
                  </a:ext>
                </a:extLst>
              </p:cNvPr>
              <p:cNvSpPr/>
              <p:nvPr/>
            </p:nvSpPr>
            <p:spPr>
              <a:xfrm>
                <a:off x="1479592" y="4819651"/>
                <a:ext cx="438108" cy="231774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F4507027-4B5C-4D90-A28A-CE14DBAEC26A}"/>
                  </a:ext>
                </a:extLst>
              </p:cNvPr>
              <p:cNvSpPr/>
              <p:nvPr/>
            </p:nvSpPr>
            <p:spPr>
              <a:xfrm>
                <a:off x="1468828" y="4798124"/>
                <a:ext cx="500911" cy="260083"/>
              </a:xfrm>
              <a:custGeom>
                <a:avLst/>
                <a:gdLst>
                  <a:gd name="connsiteX0" fmla="*/ 170523 w 500911"/>
                  <a:gd name="connsiteY0" fmla="*/ 111125 h 260083"/>
                  <a:gd name="connsiteX1" fmla="*/ 170523 w 500911"/>
                  <a:gd name="connsiteY1" fmla="*/ 234250 h 260083"/>
                  <a:gd name="connsiteX2" fmla="*/ 439348 w 500911"/>
                  <a:gd name="connsiteY2" fmla="*/ 234250 h 260083"/>
                  <a:gd name="connsiteX3" fmla="*/ 439348 w 500911"/>
                  <a:gd name="connsiteY3" fmla="*/ 111125 h 260083"/>
                  <a:gd name="connsiteX4" fmla="*/ 42514 w 500911"/>
                  <a:gd name="connsiteY4" fmla="*/ 111125 h 260083"/>
                  <a:gd name="connsiteX5" fmla="*/ 42514 w 500911"/>
                  <a:gd name="connsiteY5" fmla="*/ 234250 h 260083"/>
                  <a:gd name="connsiteX6" fmla="*/ 142425 w 500911"/>
                  <a:gd name="connsiteY6" fmla="*/ 234250 h 260083"/>
                  <a:gd name="connsiteX7" fmla="*/ 142425 w 500911"/>
                  <a:gd name="connsiteY7" fmla="*/ 111125 h 260083"/>
                  <a:gd name="connsiteX8" fmla="*/ 170523 w 500911"/>
                  <a:gd name="connsiteY8" fmla="*/ 28576 h 260083"/>
                  <a:gd name="connsiteX9" fmla="*/ 170523 w 500911"/>
                  <a:gd name="connsiteY9" fmla="*/ 81116 h 260083"/>
                  <a:gd name="connsiteX10" fmla="*/ 439348 w 500911"/>
                  <a:gd name="connsiteY10" fmla="*/ 81116 h 260083"/>
                  <a:gd name="connsiteX11" fmla="*/ 439348 w 500911"/>
                  <a:gd name="connsiteY11" fmla="*/ 28576 h 260083"/>
                  <a:gd name="connsiteX12" fmla="*/ 42514 w 500911"/>
                  <a:gd name="connsiteY12" fmla="*/ 28576 h 260083"/>
                  <a:gd name="connsiteX13" fmla="*/ 42514 w 500911"/>
                  <a:gd name="connsiteY13" fmla="*/ 81116 h 260083"/>
                  <a:gd name="connsiteX14" fmla="*/ 142425 w 500911"/>
                  <a:gd name="connsiteY14" fmla="*/ 81116 h 260083"/>
                  <a:gd name="connsiteX15" fmla="*/ 142425 w 500911"/>
                  <a:gd name="connsiteY15" fmla="*/ 28576 h 260083"/>
                  <a:gd name="connsiteX16" fmla="*/ 142425 w 500911"/>
                  <a:gd name="connsiteY16" fmla="*/ 0 h 260083"/>
                  <a:gd name="connsiteX17" fmla="*/ 170523 w 500911"/>
                  <a:gd name="connsiteY17" fmla="*/ 0 h 260083"/>
                  <a:gd name="connsiteX18" fmla="*/ 170523 w 500911"/>
                  <a:gd name="connsiteY18" fmla="*/ 571 h 260083"/>
                  <a:gd name="connsiteX19" fmla="*/ 500911 w 500911"/>
                  <a:gd name="connsiteY19" fmla="*/ 571 h 260083"/>
                  <a:gd name="connsiteX20" fmla="*/ 500911 w 500911"/>
                  <a:gd name="connsiteY20" fmla="*/ 260083 h 260083"/>
                  <a:gd name="connsiteX21" fmla="*/ 0 w 500911"/>
                  <a:gd name="connsiteY21" fmla="*/ 260083 h 260083"/>
                  <a:gd name="connsiteX22" fmla="*/ 0 w 500911"/>
                  <a:gd name="connsiteY22" fmla="*/ 571 h 260083"/>
                  <a:gd name="connsiteX23" fmla="*/ 142425 w 500911"/>
                  <a:gd name="connsiteY23" fmla="*/ 571 h 2600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500911" h="260083">
                    <a:moveTo>
                      <a:pt x="170523" y="111125"/>
                    </a:moveTo>
                    <a:lnTo>
                      <a:pt x="170523" y="234250"/>
                    </a:lnTo>
                    <a:lnTo>
                      <a:pt x="439348" y="234250"/>
                    </a:lnTo>
                    <a:lnTo>
                      <a:pt x="439348" y="111125"/>
                    </a:lnTo>
                    <a:close/>
                    <a:moveTo>
                      <a:pt x="42514" y="111125"/>
                    </a:moveTo>
                    <a:lnTo>
                      <a:pt x="42514" y="234250"/>
                    </a:lnTo>
                    <a:lnTo>
                      <a:pt x="142425" y="234250"/>
                    </a:lnTo>
                    <a:lnTo>
                      <a:pt x="142425" y="111125"/>
                    </a:lnTo>
                    <a:close/>
                    <a:moveTo>
                      <a:pt x="170523" y="28576"/>
                    </a:moveTo>
                    <a:lnTo>
                      <a:pt x="170523" y="81116"/>
                    </a:lnTo>
                    <a:lnTo>
                      <a:pt x="439348" y="81116"/>
                    </a:lnTo>
                    <a:lnTo>
                      <a:pt x="439348" y="28576"/>
                    </a:lnTo>
                    <a:close/>
                    <a:moveTo>
                      <a:pt x="42514" y="28576"/>
                    </a:moveTo>
                    <a:lnTo>
                      <a:pt x="42514" y="81116"/>
                    </a:lnTo>
                    <a:lnTo>
                      <a:pt x="142425" y="81116"/>
                    </a:lnTo>
                    <a:lnTo>
                      <a:pt x="142425" y="28576"/>
                    </a:lnTo>
                    <a:close/>
                    <a:moveTo>
                      <a:pt x="142425" y="0"/>
                    </a:moveTo>
                    <a:lnTo>
                      <a:pt x="170523" y="0"/>
                    </a:lnTo>
                    <a:lnTo>
                      <a:pt x="170523" y="571"/>
                    </a:lnTo>
                    <a:lnTo>
                      <a:pt x="500911" y="571"/>
                    </a:lnTo>
                    <a:lnTo>
                      <a:pt x="500911" y="260083"/>
                    </a:lnTo>
                    <a:lnTo>
                      <a:pt x="0" y="260083"/>
                    </a:lnTo>
                    <a:lnTo>
                      <a:pt x="0" y="571"/>
                    </a:lnTo>
                    <a:lnTo>
                      <a:pt x="142425" y="57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20DC0E6C-3E9A-4B1C-BDE7-18023D2288E1}"/>
                </a:ext>
              </a:extLst>
            </p:cNvPr>
            <p:cNvGrpSpPr/>
            <p:nvPr/>
          </p:nvGrpSpPr>
          <p:grpSpPr>
            <a:xfrm>
              <a:off x="1468828" y="3659338"/>
              <a:ext cx="1885925" cy="454452"/>
              <a:chOff x="1468828" y="3636669"/>
              <a:chExt cx="1885925" cy="454452"/>
            </a:xfrm>
          </p:grpSpPr>
          <p:sp>
            <p:nvSpPr>
              <p:cNvPr id="766" name="正方形/長方形 765">
                <a:extLst>
                  <a:ext uri="{FF2B5EF4-FFF2-40B4-BE49-F238E27FC236}">
                    <a16:creationId xmlns:a16="http://schemas.microsoft.com/office/drawing/2014/main" id="{C22B6FBB-3F4F-49BE-A07E-B70EFADC02FC}"/>
                  </a:ext>
                </a:extLst>
              </p:cNvPr>
              <p:cNvSpPr/>
              <p:nvPr/>
            </p:nvSpPr>
            <p:spPr>
              <a:xfrm>
                <a:off x="1503753" y="3804944"/>
                <a:ext cx="1800993" cy="286177"/>
              </a:xfrm>
              <a:prstGeom prst="rect">
                <a:avLst/>
              </a:prstGeom>
              <a:pattFill prst="dkVert">
                <a:fgClr>
                  <a:sysClr val="windowText" lastClr="000000"/>
                </a:fgClr>
                <a:bgClr>
                  <a:srgbClr val="C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7" name="正方形/長方形 766">
                <a:extLst>
                  <a:ext uri="{FF2B5EF4-FFF2-40B4-BE49-F238E27FC236}">
                    <a16:creationId xmlns:a16="http://schemas.microsoft.com/office/drawing/2014/main" id="{CF7EA593-A118-4D72-9864-EE5F4AA9C743}"/>
                  </a:ext>
                </a:extLst>
              </p:cNvPr>
              <p:cNvSpPr/>
              <p:nvPr/>
            </p:nvSpPr>
            <p:spPr>
              <a:xfrm>
                <a:off x="1468829" y="3804944"/>
                <a:ext cx="98796" cy="28617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8" name="正方形/長方形 767">
                <a:extLst>
                  <a:ext uri="{FF2B5EF4-FFF2-40B4-BE49-F238E27FC236}">
                    <a16:creationId xmlns:a16="http://schemas.microsoft.com/office/drawing/2014/main" id="{C934DF67-F956-41A5-9B98-A8B84A025590}"/>
                  </a:ext>
                </a:extLst>
              </p:cNvPr>
              <p:cNvSpPr/>
              <p:nvPr/>
            </p:nvSpPr>
            <p:spPr>
              <a:xfrm>
                <a:off x="3250004" y="3804944"/>
                <a:ext cx="98796" cy="286177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9" name="正方形/長方形 768">
                <a:extLst>
                  <a:ext uri="{FF2B5EF4-FFF2-40B4-BE49-F238E27FC236}">
                    <a16:creationId xmlns:a16="http://schemas.microsoft.com/office/drawing/2014/main" id="{604F4104-7CD5-4F3A-AF8C-B0002D462B5A}"/>
                  </a:ext>
                </a:extLst>
              </p:cNvPr>
              <p:cNvSpPr/>
              <p:nvPr/>
            </p:nvSpPr>
            <p:spPr>
              <a:xfrm>
                <a:off x="1468828" y="3677944"/>
                <a:ext cx="1885925" cy="116351"/>
              </a:xfrm>
              <a:prstGeom prst="rect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0" name="正方形/長方形 769">
                <a:extLst>
                  <a:ext uri="{FF2B5EF4-FFF2-40B4-BE49-F238E27FC236}">
                    <a16:creationId xmlns:a16="http://schemas.microsoft.com/office/drawing/2014/main" id="{010BB3B5-1913-4D8D-8E18-D29672DAF1FB}"/>
                  </a:ext>
                </a:extLst>
              </p:cNvPr>
              <p:cNvSpPr/>
              <p:nvPr/>
            </p:nvSpPr>
            <p:spPr>
              <a:xfrm>
                <a:off x="1468828" y="3776369"/>
                <a:ext cx="1885925" cy="5913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1" name="正方形/長方形 770">
                <a:extLst>
                  <a:ext uri="{FF2B5EF4-FFF2-40B4-BE49-F238E27FC236}">
                    <a16:creationId xmlns:a16="http://schemas.microsoft.com/office/drawing/2014/main" id="{1DC37728-F8F6-42CF-9FE3-7F33E80CD5AC}"/>
                  </a:ext>
                </a:extLst>
              </p:cNvPr>
              <p:cNvSpPr/>
              <p:nvPr/>
            </p:nvSpPr>
            <p:spPr>
              <a:xfrm>
                <a:off x="1468828" y="3636669"/>
                <a:ext cx="1885925" cy="5913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33" name="正方形/長方形 632">
              <a:extLst>
                <a:ext uri="{FF2B5EF4-FFF2-40B4-BE49-F238E27FC236}">
                  <a16:creationId xmlns:a16="http://schemas.microsoft.com/office/drawing/2014/main" id="{213DA9ED-42EF-423E-B45F-EB5825D8233B}"/>
                </a:ext>
              </a:extLst>
            </p:cNvPr>
            <p:cNvSpPr/>
            <p:nvPr/>
          </p:nvSpPr>
          <p:spPr>
            <a:xfrm>
              <a:off x="1468828" y="4062119"/>
              <a:ext cx="1885925" cy="59139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40E66DE7-EA7D-4607-92C5-31503C479FEE}"/>
                </a:ext>
              </a:extLst>
            </p:cNvPr>
            <p:cNvSpPr/>
            <p:nvPr/>
          </p:nvSpPr>
          <p:spPr>
            <a:xfrm>
              <a:off x="1476062" y="2562224"/>
              <a:ext cx="1896722" cy="228600"/>
            </a:xfrm>
            <a:custGeom>
              <a:avLst/>
              <a:gdLst>
                <a:gd name="connsiteX0" fmla="*/ 430913 w 1896722"/>
                <a:gd name="connsiteY0" fmla="*/ 0 h 228600"/>
                <a:gd name="connsiteX1" fmla="*/ 1465809 w 1896722"/>
                <a:gd name="connsiteY1" fmla="*/ 0 h 228600"/>
                <a:gd name="connsiteX2" fmla="*/ 1520345 w 1896722"/>
                <a:gd name="connsiteY2" fmla="*/ 153165 h 228600"/>
                <a:gd name="connsiteX3" fmla="*/ 1896722 w 1896722"/>
                <a:gd name="connsiteY3" fmla="*/ 228600 h 228600"/>
                <a:gd name="connsiteX4" fmla="*/ 0 w 1896722"/>
                <a:gd name="connsiteY4" fmla="*/ 228600 h 228600"/>
                <a:gd name="connsiteX5" fmla="*/ 376378 w 1896722"/>
                <a:gd name="connsiteY5" fmla="*/ 153165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96722" h="228600">
                  <a:moveTo>
                    <a:pt x="430913" y="0"/>
                  </a:moveTo>
                  <a:lnTo>
                    <a:pt x="1465809" y="0"/>
                  </a:lnTo>
                  <a:lnTo>
                    <a:pt x="1520345" y="153165"/>
                  </a:lnTo>
                  <a:lnTo>
                    <a:pt x="1896722" y="228600"/>
                  </a:lnTo>
                  <a:lnTo>
                    <a:pt x="0" y="228600"/>
                  </a:lnTo>
                  <a:lnTo>
                    <a:pt x="376378" y="153165"/>
                  </a:lnTo>
                  <a:close/>
                </a:path>
              </a:pathLst>
            </a:custGeom>
            <a:pattFill prst="dashUpDiag">
              <a:fgClr>
                <a:srgbClr val="ED7D31">
                  <a:lumMod val="75000"/>
                </a:srgbClr>
              </a:fgClr>
              <a:bgClr>
                <a:srgbClr val="663300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5" name="正方形/長方形 634">
              <a:extLst>
                <a:ext uri="{FF2B5EF4-FFF2-40B4-BE49-F238E27FC236}">
                  <a16:creationId xmlns:a16="http://schemas.microsoft.com/office/drawing/2014/main" id="{FAD8EF4F-ACD4-4BD0-BB7A-5F8026F5A2CD}"/>
                </a:ext>
              </a:extLst>
            </p:cNvPr>
            <p:cNvSpPr/>
            <p:nvPr/>
          </p:nvSpPr>
          <p:spPr>
            <a:xfrm>
              <a:off x="1903332" y="2489201"/>
              <a:ext cx="1042182" cy="73024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6" name="正方形/長方形 635">
              <a:extLst>
                <a:ext uri="{FF2B5EF4-FFF2-40B4-BE49-F238E27FC236}">
                  <a16:creationId xmlns:a16="http://schemas.microsoft.com/office/drawing/2014/main" id="{C7827131-8CDC-4C35-B659-D43C2C174DD4}"/>
                </a:ext>
              </a:extLst>
            </p:cNvPr>
            <p:cNvSpPr/>
            <p:nvPr/>
          </p:nvSpPr>
          <p:spPr>
            <a:xfrm>
              <a:off x="2899794" y="2447925"/>
              <a:ext cx="45720" cy="11430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7" name="正方形/長方形 636">
              <a:extLst>
                <a:ext uri="{FF2B5EF4-FFF2-40B4-BE49-F238E27FC236}">
                  <a16:creationId xmlns:a16="http://schemas.microsoft.com/office/drawing/2014/main" id="{0FD3E2D2-9512-4A4C-A202-F5779CCD09CA}"/>
                </a:ext>
              </a:extLst>
            </p:cNvPr>
            <p:cNvSpPr/>
            <p:nvPr/>
          </p:nvSpPr>
          <p:spPr>
            <a:xfrm>
              <a:off x="1903332" y="2447417"/>
              <a:ext cx="45720" cy="114300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38" name="台形 637">
              <a:extLst>
                <a:ext uri="{FF2B5EF4-FFF2-40B4-BE49-F238E27FC236}">
                  <a16:creationId xmlns:a16="http://schemas.microsoft.com/office/drawing/2014/main" id="{92C7F2F3-CEE3-4BC0-A335-9E1CAAD8290A}"/>
                </a:ext>
              </a:extLst>
            </p:cNvPr>
            <p:cNvSpPr/>
            <p:nvPr/>
          </p:nvSpPr>
          <p:spPr>
            <a:xfrm flipV="1">
              <a:off x="1610346" y="2841538"/>
              <a:ext cx="1628154" cy="400133"/>
            </a:xfrm>
            <a:prstGeom prst="trapezoid">
              <a:avLst>
                <a:gd name="adj" fmla="val 68659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39" name="グループ化 638">
              <a:extLst>
                <a:ext uri="{FF2B5EF4-FFF2-40B4-BE49-F238E27FC236}">
                  <a16:creationId xmlns:a16="http://schemas.microsoft.com/office/drawing/2014/main" id="{6A4931BA-072B-492A-BD74-5269B5328D01}"/>
                </a:ext>
              </a:extLst>
            </p:cNvPr>
            <p:cNvGrpSpPr/>
            <p:nvPr/>
          </p:nvGrpSpPr>
          <p:grpSpPr>
            <a:xfrm>
              <a:off x="415925" y="3270251"/>
              <a:ext cx="1331913" cy="1279915"/>
              <a:chOff x="415925" y="3270251"/>
              <a:chExt cx="1331913" cy="1279915"/>
            </a:xfrm>
          </p:grpSpPr>
          <p:grpSp>
            <p:nvGrpSpPr>
              <p:cNvPr id="740" name="グループ化 739">
                <a:extLst>
                  <a:ext uri="{FF2B5EF4-FFF2-40B4-BE49-F238E27FC236}">
                    <a16:creationId xmlns:a16="http://schemas.microsoft.com/office/drawing/2014/main" id="{271F64CB-5064-4692-AC7D-D7C081DFD281}"/>
                  </a:ext>
                </a:extLst>
              </p:cNvPr>
              <p:cNvGrpSpPr/>
              <p:nvPr/>
            </p:nvGrpSpPr>
            <p:grpSpPr>
              <a:xfrm>
                <a:off x="415925" y="3270251"/>
                <a:ext cx="1331913" cy="1106487"/>
                <a:chOff x="415925" y="3270251"/>
                <a:chExt cx="1331913" cy="1106487"/>
              </a:xfrm>
            </p:grpSpPr>
            <p:sp>
              <p:nvSpPr>
                <p:cNvPr id="747" name="正方形/長方形 746">
                  <a:extLst>
                    <a:ext uri="{FF2B5EF4-FFF2-40B4-BE49-F238E27FC236}">
                      <a16:creationId xmlns:a16="http://schemas.microsoft.com/office/drawing/2014/main" id="{844FEC22-AE88-4C5F-B6B9-32679B5CFAD5}"/>
                    </a:ext>
                  </a:extLst>
                </p:cNvPr>
                <p:cNvSpPr/>
                <p:nvPr/>
              </p:nvSpPr>
              <p:spPr>
                <a:xfrm>
                  <a:off x="769540" y="3872410"/>
                  <a:ext cx="706521" cy="390129"/>
                </a:xfrm>
                <a:prstGeom prst="rect">
                  <a:avLst/>
                </a:prstGeom>
                <a:pattFill prst="plaid">
                  <a:fgClr>
                    <a:srgbClr val="C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正方形/長方形 747">
                  <a:extLst>
                    <a:ext uri="{FF2B5EF4-FFF2-40B4-BE49-F238E27FC236}">
                      <a16:creationId xmlns:a16="http://schemas.microsoft.com/office/drawing/2014/main" id="{A26A747D-6442-4C88-9102-62C5BE38730C}"/>
                    </a:ext>
                  </a:extLst>
                </p:cNvPr>
                <p:cNvSpPr/>
                <p:nvPr/>
              </p:nvSpPr>
              <p:spPr>
                <a:xfrm>
                  <a:off x="769539" y="4038286"/>
                  <a:ext cx="636986" cy="2838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正方形/長方形 748">
                  <a:extLst>
                    <a:ext uri="{FF2B5EF4-FFF2-40B4-BE49-F238E27FC236}">
                      <a16:creationId xmlns:a16="http://schemas.microsoft.com/office/drawing/2014/main" id="{D4CBCA48-638C-4BBA-8FB9-2A03E87E5D2D}"/>
                    </a:ext>
                  </a:extLst>
                </p:cNvPr>
                <p:cNvSpPr/>
                <p:nvPr/>
              </p:nvSpPr>
              <p:spPr>
                <a:xfrm>
                  <a:off x="415925" y="3872410"/>
                  <a:ext cx="341313" cy="39012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0" name="正方形/長方形 749">
                  <a:extLst>
                    <a:ext uri="{FF2B5EF4-FFF2-40B4-BE49-F238E27FC236}">
                      <a16:creationId xmlns:a16="http://schemas.microsoft.com/office/drawing/2014/main" id="{110486FA-8996-4C26-9D52-7A97F9FDC591}"/>
                    </a:ext>
                  </a:extLst>
                </p:cNvPr>
                <p:cNvSpPr/>
                <p:nvPr/>
              </p:nvSpPr>
              <p:spPr>
                <a:xfrm>
                  <a:off x="739378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正方形/長方形 750">
                  <a:extLst>
                    <a:ext uri="{FF2B5EF4-FFF2-40B4-BE49-F238E27FC236}">
                      <a16:creationId xmlns:a16="http://schemas.microsoft.com/office/drawing/2014/main" id="{F4D6B36B-ED39-4C31-B0C5-C67D7E49A6C9}"/>
                    </a:ext>
                  </a:extLst>
                </p:cNvPr>
                <p:cNvSpPr/>
                <p:nvPr/>
              </p:nvSpPr>
              <p:spPr>
                <a:xfrm>
                  <a:off x="1384697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正方形/長方形 751">
                  <a:extLst>
                    <a:ext uri="{FF2B5EF4-FFF2-40B4-BE49-F238E27FC236}">
                      <a16:creationId xmlns:a16="http://schemas.microsoft.com/office/drawing/2014/main" id="{C9AA8124-93C1-48D2-B3A8-A57722CD27BA}"/>
                    </a:ext>
                  </a:extLst>
                </p:cNvPr>
                <p:cNvSpPr/>
                <p:nvPr/>
              </p:nvSpPr>
              <p:spPr>
                <a:xfrm>
                  <a:off x="1056084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正方形/長方形 752">
                  <a:extLst>
                    <a:ext uri="{FF2B5EF4-FFF2-40B4-BE49-F238E27FC236}">
                      <a16:creationId xmlns:a16="http://schemas.microsoft.com/office/drawing/2014/main" id="{6E8A32F9-0CDD-4A75-A1F9-708C70555C62}"/>
                    </a:ext>
                  </a:extLst>
                </p:cNvPr>
                <p:cNvSpPr/>
                <p:nvPr/>
              </p:nvSpPr>
              <p:spPr>
                <a:xfrm>
                  <a:off x="415925" y="4271610"/>
                  <a:ext cx="1060137" cy="9038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F98D5BE3-9332-441A-932A-59A240AD1053}"/>
                    </a:ext>
                  </a:extLst>
                </p:cNvPr>
                <p:cNvSpPr/>
                <p:nvPr/>
              </p:nvSpPr>
              <p:spPr>
                <a:xfrm>
                  <a:off x="415925" y="4109029"/>
                  <a:ext cx="1060137" cy="243898"/>
                </a:xfrm>
                <a:custGeom>
                  <a:avLst/>
                  <a:gdLst>
                    <a:gd name="connsiteX0" fmla="*/ 635231 w 1060137"/>
                    <a:gd name="connsiteY0" fmla="*/ 76219 h 243898"/>
                    <a:gd name="connsiteX1" fmla="*/ 635231 w 1060137"/>
                    <a:gd name="connsiteY1" fmla="*/ 115334 h 243898"/>
                    <a:gd name="connsiteX2" fmla="*/ 910593 w 1060137"/>
                    <a:gd name="connsiteY2" fmla="*/ 115334 h 243898"/>
                    <a:gd name="connsiteX3" fmla="*/ 910593 w 1060137"/>
                    <a:gd name="connsiteY3" fmla="*/ 76219 h 243898"/>
                    <a:gd name="connsiteX4" fmla="*/ 315207 w 1060137"/>
                    <a:gd name="connsiteY4" fmla="*/ 76219 h 243898"/>
                    <a:gd name="connsiteX5" fmla="*/ 315207 w 1060137"/>
                    <a:gd name="connsiteY5" fmla="*/ 115334 h 243898"/>
                    <a:gd name="connsiteX6" fmla="*/ 596277 w 1060137"/>
                    <a:gd name="connsiteY6" fmla="*/ 115334 h 243898"/>
                    <a:gd name="connsiteX7" fmla="*/ 596277 w 1060137"/>
                    <a:gd name="connsiteY7" fmla="*/ 76219 h 243898"/>
                    <a:gd name="connsiteX8" fmla="*/ 635231 w 1060137"/>
                    <a:gd name="connsiteY8" fmla="*/ 14261 h 243898"/>
                    <a:gd name="connsiteX9" fmla="*/ 635231 w 1060137"/>
                    <a:gd name="connsiteY9" fmla="*/ 61958 h 243898"/>
                    <a:gd name="connsiteX10" fmla="*/ 910593 w 1060137"/>
                    <a:gd name="connsiteY10" fmla="*/ 61958 h 243898"/>
                    <a:gd name="connsiteX11" fmla="*/ 910593 w 1060137"/>
                    <a:gd name="connsiteY11" fmla="*/ 14261 h 243898"/>
                    <a:gd name="connsiteX12" fmla="*/ 315207 w 1060137"/>
                    <a:gd name="connsiteY12" fmla="*/ 14261 h 243898"/>
                    <a:gd name="connsiteX13" fmla="*/ 315207 w 1060137"/>
                    <a:gd name="connsiteY13" fmla="*/ 61958 h 243898"/>
                    <a:gd name="connsiteX14" fmla="*/ 596277 w 1060137"/>
                    <a:gd name="connsiteY14" fmla="*/ 61958 h 243898"/>
                    <a:gd name="connsiteX15" fmla="*/ 596277 w 1060137"/>
                    <a:gd name="connsiteY15" fmla="*/ 14261 h 243898"/>
                    <a:gd name="connsiteX16" fmla="*/ 0 w 1060137"/>
                    <a:gd name="connsiteY16" fmla="*/ 0 h 243898"/>
                    <a:gd name="connsiteX17" fmla="*/ 1060137 w 1060137"/>
                    <a:gd name="connsiteY17" fmla="*/ 0 h 243898"/>
                    <a:gd name="connsiteX18" fmla="*/ 1060137 w 1060137"/>
                    <a:gd name="connsiteY18" fmla="*/ 14261 h 243898"/>
                    <a:gd name="connsiteX19" fmla="*/ 949547 w 1060137"/>
                    <a:gd name="connsiteY19" fmla="*/ 14261 h 243898"/>
                    <a:gd name="connsiteX20" fmla="*/ 949547 w 1060137"/>
                    <a:gd name="connsiteY20" fmla="*/ 61958 h 243898"/>
                    <a:gd name="connsiteX21" fmla="*/ 1060137 w 1060137"/>
                    <a:gd name="connsiteY21" fmla="*/ 61958 h 243898"/>
                    <a:gd name="connsiteX22" fmla="*/ 1060137 w 1060137"/>
                    <a:gd name="connsiteY22" fmla="*/ 76219 h 243898"/>
                    <a:gd name="connsiteX23" fmla="*/ 949547 w 1060137"/>
                    <a:gd name="connsiteY23" fmla="*/ 76219 h 243898"/>
                    <a:gd name="connsiteX24" fmla="*/ 949547 w 1060137"/>
                    <a:gd name="connsiteY24" fmla="*/ 115334 h 243898"/>
                    <a:gd name="connsiteX25" fmla="*/ 1060137 w 1060137"/>
                    <a:gd name="connsiteY25" fmla="*/ 115334 h 243898"/>
                    <a:gd name="connsiteX26" fmla="*/ 1060137 w 1060137"/>
                    <a:gd name="connsiteY26" fmla="*/ 129595 h 243898"/>
                    <a:gd name="connsiteX27" fmla="*/ 949547 w 1060137"/>
                    <a:gd name="connsiteY27" fmla="*/ 129595 h 243898"/>
                    <a:gd name="connsiteX28" fmla="*/ 949547 w 1060137"/>
                    <a:gd name="connsiteY28" fmla="*/ 243898 h 243898"/>
                    <a:gd name="connsiteX29" fmla="*/ 910593 w 1060137"/>
                    <a:gd name="connsiteY29" fmla="*/ 243898 h 243898"/>
                    <a:gd name="connsiteX30" fmla="*/ 910593 w 1060137"/>
                    <a:gd name="connsiteY30" fmla="*/ 129595 h 243898"/>
                    <a:gd name="connsiteX31" fmla="*/ 635231 w 1060137"/>
                    <a:gd name="connsiteY31" fmla="*/ 129595 h 243898"/>
                    <a:gd name="connsiteX32" fmla="*/ 635231 w 1060137"/>
                    <a:gd name="connsiteY32" fmla="*/ 243898 h 243898"/>
                    <a:gd name="connsiteX33" fmla="*/ 596277 w 1060137"/>
                    <a:gd name="connsiteY33" fmla="*/ 243898 h 243898"/>
                    <a:gd name="connsiteX34" fmla="*/ 596277 w 1060137"/>
                    <a:gd name="connsiteY34" fmla="*/ 129595 h 243898"/>
                    <a:gd name="connsiteX35" fmla="*/ 315207 w 1060137"/>
                    <a:gd name="connsiteY35" fmla="*/ 129595 h 243898"/>
                    <a:gd name="connsiteX36" fmla="*/ 315207 w 1060137"/>
                    <a:gd name="connsiteY36" fmla="*/ 243896 h 243898"/>
                    <a:gd name="connsiteX37" fmla="*/ 276253 w 1060137"/>
                    <a:gd name="connsiteY37" fmla="*/ 243896 h 243898"/>
                    <a:gd name="connsiteX38" fmla="*/ 276253 w 1060137"/>
                    <a:gd name="connsiteY38" fmla="*/ 129595 h 243898"/>
                    <a:gd name="connsiteX39" fmla="*/ 0 w 1060137"/>
                    <a:gd name="connsiteY39" fmla="*/ 129595 h 243898"/>
                    <a:gd name="connsiteX40" fmla="*/ 0 w 1060137"/>
                    <a:gd name="connsiteY40" fmla="*/ 115334 h 243898"/>
                    <a:gd name="connsiteX41" fmla="*/ 276253 w 1060137"/>
                    <a:gd name="connsiteY41" fmla="*/ 115334 h 243898"/>
                    <a:gd name="connsiteX42" fmla="*/ 276253 w 1060137"/>
                    <a:gd name="connsiteY42" fmla="*/ 76219 h 243898"/>
                    <a:gd name="connsiteX43" fmla="*/ 0 w 1060137"/>
                    <a:gd name="connsiteY43" fmla="*/ 76219 h 243898"/>
                    <a:gd name="connsiteX44" fmla="*/ 0 w 1060137"/>
                    <a:gd name="connsiteY44" fmla="*/ 61958 h 243898"/>
                    <a:gd name="connsiteX45" fmla="*/ 276253 w 1060137"/>
                    <a:gd name="connsiteY45" fmla="*/ 61958 h 243898"/>
                    <a:gd name="connsiteX46" fmla="*/ 276253 w 1060137"/>
                    <a:gd name="connsiteY46" fmla="*/ 14261 h 243898"/>
                    <a:gd name="connsiteX47" fmla="*/ 0 w 1060137"/>
                    <a:gd name="connsiteY47" fmla="*/ 14261 h 2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60137" h="243898">
                      <a:moveTo>
                        <a:pt x="635231" y="76219"/>
                      </a:moveTo>
                      <a:lnTo>
                        <a:pt x="635231" y="115334"/>
                      </a:lnTo>
                      <a:lnTo>
                        <a:pt x="910593" y="115334"/>
                      </a:lnTo>
                      <a:lnTo>
                        <a:pt x="910593" y="76219"/>
                      </a:lnTo>
                      <a:close/>
                      <a:moveTo>
                        <a:pt x="315207" y="76219"/>
                      </a:moveTo>
                      <a:lnTo>
                        <a:pt x="315207" y="115334"/>
                      </a:lnTo>
                      <a:lnTo>
                        <a:pt x="596277" y="115334"/>
                      </a:lnTo>
                      <a:lnTo>
                        <a:pt x="596277" y="76219"/>
                      </a:lnTo>
                      <a:close/>
                      <a:moveTo>
                        <a:pt x="635231" y="14261"/>
                      </a:moveTo>
                      <a:lnTo>
                        <a:pt x="635231" y="61958"/>
                      </a:lnTo>
                      <a:lnTo>
                        <a:pt x="910593" y="61958"/>
                      </a:lnTo>
                      <a:lnTo>
                        <a:pt x="910593" y="14261"/>
                      </a:lnTo>
                      <a:close/>
                      <a:moveTo>
                        <a:pt x="315207" y="14261"/>
                      </a:moveTo>
                      <a:lnTo>
                        <a:pt x="315207" y="61958"/>
                      </a:lnTo>
                      <a:lnTo>
                        <a:pt x="596277" y="61958"/>
                      </a:lnTo>
                      <a:lnTo>
                        <a:pt x="596277" y="14261"/>
                      </a:lnTo>
                      <a:close/>
                      <a:moveTo>
                        <a:pt x="0" y="0"/>
                      </a:moveTo>
                      <a:lnTo>
                        <a:pt x="1060137" y="0"/>
                      </a:lnTo>
                      <a:lnTo>
                        <a:pt x="1060137" y="14261"/>
                      </a:lnTo>
                      <a:lnTo>
                        <a:pt x="949547" y="14261"/>
                      </a:lnTo>
                      <a:lnTo>
                        <a:pt x="949547" y="61958"/>
                      </a:lnTo>
                      <a:lnTo>
                        <a:pt x="1060137" y="61958"/>
                      </a:lnTo>
                      <a:lnTo>
                        <a:pt x="1060137" y="76219"/>
                      </a:lnTo>
                      <a:lnTo>
                        <a:pt x="949547" y="76219"/>
                      </a:lnTo>
                      <a:lnTo>
                        <a:pt x="949547" y="115334"/>
                      </a:lnTo>
                      <a:lnTo>
                        <a:pt x="1060137" y="115334"/>
                      </a:lnTo>
                      <a:lnTo>
                        <a:pt x="1060137" y="129595"/>
                      </a:lnTo>
                      <a:lnTo>
                        <a:pt x="949547" y="129595"/>
                      </a:lnTo>
                      <a:lnTo>
                        <a:pt x="949547" y="243898"/>
                      </a:lnTo>
                      <a:lnTo>
                        <a:pt x="910593" y="243898"/>
                      </a:lnTo>
                      <a:lnTo>
                        <a:pt x="910593" y="129595"/>
                      </a:lnTo>
                      <a:lnTo>
                        <a:pt x="635231" y="129595"/>
                      </a:lnTo>
                      <a:lnTo>
                        <a:pt x="635231" y="243898"/>
                      </a:lnTo>
                      <a:lnTo>
                        <a:pt x="596277" y="243898"/>
                      </a:lnTo>
                      <a:lnTo>
                        <a:pt x="596277" y="129595"/>
                      </a:lnTo>
                      <a:lnTo>
                        <a:pt x="315207" y="129595"/>
                      </a:lnTo>
                      <a:lnTo>
                        <a:pt x="315207" y="243896"/>
                      </a:lnTo>
                      <a:lnTo>
                        <a:pt x="276253" y="243896"/>
                      </a:lnTo>
                      <a:lnTo>
                        <a:pt x="276253" y="129595"/>
                      </a:lnTo>
                      <a:lnTo>
                        <a:pt x="0" y="129595"/>
                      </a:lnTo>
                      <a:lnTo>
                        <a:pt x="0" y="115334"/>
                      </a:lnTo>
                      <a:lnTo>
                        <a:pt x="276253" y="115334"/>
                      </a:lnTo>
                      <a:lnTo>
                        <a:pt x="276253" y="76219"/>
                      </a:lnTo>
                      <a:lnTo>
                        <a:pt x="0" y="76219"/>
                      </a:lnTo>
                      <a:lnTo>
                        <a:pt x="0" y="61958"/>
                      </a:lnTo>
                      <a:lnTo>
                        <a:pt x="276253" y="61958"/>
                      </a:lnTo>
                      <a:lnTo>
                        <a:pt x="276253" y="14261"/>
                      </a:lnTo>
                      <a:lnTo>
                        <a:pt x="0" y="1426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正方形/長方形 754">
                  <a:extLst>
                    <a:ext uri="{FF2B5EF4-FFF2-40B4-BE49-F238E27FC236}">
                      <a16:creationId xmlns:a16="http://schemas.microsoft.com/office/drawing/2014/main" id="{CAF3C955-D765-45EA-9D9E-672254E76526}"/>
                    </a:ext>
                  </a:extLst>
                </p:cNvPr>
                <p:cNvSpPr/>
                <p:nvPr/>
              </p:nvSpPr>
              <p:spPr>
                <a:xfrm>
                  <a:off x="415925" y="4342821"/>
                  <a:ext cx="1060137" cy="33135"/>
                </a:xfrm>
                <a:prstGeom prst="rect">
                  <a:avLst/>
                </a:prstGeom>
                <a:solidFill>
                  <a:srgbClr val="FF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正方形/長方形 755">
                  <a:extLst>
                    <a:ext uri="{FF2B5EF4-FFF2-40B4-BE49-F238E27FC236}">
                      <a16:creationId xmlns:a16="http://schemas.microsoft.com/office/drawing/2014/main" id="{0F2EE774-46B7-464C-B9CB-212B954BF4C1}"/>
                    </a:ext>
                  </a:extLst>
                </p:cNvPr>
                <p:cNvSpPr/>
                <p:nvPr/>
              </p:nvSpPr>
              <p:spPr>
                <a:xfrm>
                  <a:off x="415925" y="4252560"/>
                  <a:ext cx="1060137" cy="3313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正方形/長方形 756">
                  <a:extLst>
                    <a:ext uri="{FF2B5EF4-FFF2-40B4-BE49-F238E27FC236}">
                      <a16:creationId xmlns:a16="http://schemas.microsoft.com/office/drawing/2014/main" id="{4A5F15B3-EDAA-43F5-9BB4-00959F1605B9}"/>
                    </a:ext>
                  </a:extLst>
                </p:cNvPr>
                <p:cNvSpPr/>
                <p:nvPr/>
              </p:nvSpPr>
              <p:spPr>
                <a:xfrm>
                  <a:off x="626269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正方形/長方形 757">
                  <a:extLst>
                    <a:ext uri="{FF2B5EF4-FFF2-40B4-BE49-F238E27FC236}">
                      <a16:creationId xmlns:a16="http://schemas.microsoft.com/office/drawing/2014/main" id="{CE8C7377-B799-48D0-BBC6-70052DEBDAD2}"/>
                    </a:ext>
                  </a:extLst>
                </p:cNvPr>
                <p:cNvSpPr/>
                <p:nvPr/>
              </p:nvSpPr>
              <p:spPr>
                <a:xfrm>
                  <a:off x="1450181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59" name="グループ化 758">
                  <a:extLst>
                    <a:ext uri="{FF2B5EF4-FFF2-40B4-BE49-F238E27FC236}">
                      <a16:creationId xmlns:a16="http://schemas.microsoft.com/office/drawing/2014/main" id="{202234C2-7C6F-4E90-A5E4-16E72DEFFBF3}"/>
                    </a:ext>
                  </a:extLst>
                </p:cNvPr>
                <p:cNvGrpSpPr/>
                <p:nvPr/>
              </p:nvGrpSpPr>
              <p:grpSpPr>
                <a:xfrm>
                  <a:off x="415925" y="3270251"/>
                  <a:ext cx="1331913" cy="600074"/>
                  <a:chOff x="415925" y="3270251"/>
                  <a:chExt cx="1331913" cy="600074"/>
                </a:xfrm>
              </p:grpSpPr>
              <p:sp>
                <p:nvSpPr>
                  <p:cNvPr id="760" name="正方形/長方形 13">
                    <a:extLst>
                      <a:ext uri="{FF2B5EF4-FFF2-40B4-BE49-F238E27FC236}">
                        <a16:creationId xmlns:a16="http://schemas.microsoft.com/office/drawing/2014/main" id="{50570D0B-E6A4-4090-A56F-CBD17CC0FE95}"/>
                      </a:ext>
                    </a:extLst>
                  </p:cNvPr>
                  <p:cNvSpPr/>
                  <p:nvPr/>
                </p:nvSpPr>
                <p:spPr>
                  <a:xfrm>
                    <a:off x="415925" y="3744912"/>
                    <a:ext cx="1331913" cy="45719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1" name="正方形/長方形 13">
                    <a:extLst>
                      <a:ext uri="{FF2B5EF4-FFF2-40B4-BE49-F238E27FC236}">
                        <a16:creationId xmlns:a16="http://schemas.microsoft.com/office/drawing/2014/main" id="{D9DE54CA-FDA2-4FB4-B85C-C76CB46277CA}"/>
                      </a:ext>
                    </a:extLst>
                  </p:cNvPr>
                  <p:cNvSpPr/>
                  <p:nvPr/>
                </p:nvSpPr>
                <p:spPr>
                  <a:xfrm>
                    <a:off x="415925" y="3378201"/>
                    <a:ext cx="1331913" cy="366712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ashUpDiag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2" name="正方形/長方形 13">
                    <a:extLst>
                      <a:ext uri="{FF2B5EF4-FFF2-40B4-BE49-F238E27FC236}">
                        <a16:creationId xmlns:a16="http://schemas.microsoft.com/office/drawing/2014/main" id="{2E3ACFEC-9BB6-4693-B2BB-8FF4812B711E}"/>
                      </a:ext>
                    </a:extLst>
                  </p:cNvPr>
                  <p:cNvSpPr/>
                  <p:nvPr/>
                </p:nvSpPr>
                <p:spPr>
                  <a:xfrm>
                    <a:off x="415925" y="3270251"/>
                    <a:ext cx="1331913" cy="107950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3" name="正方形/長方形 13">
                    <a:extLst>
                      <a:ext uri="{FF2B5EF4-FFF2-40B4-BE49-F238E27FC236}">
                        <a16:creationId xmlns:a16="http://schemas.microsoft.com/office/drawing/2014/main" id="{28362622-B840-4136-AF58-0998411377D7}"/>
                      </a:ext>
                    </a:extLst>
                  </p:cNvPr>
                  <p:cNvSpPr/>
                  <p:nvPr/>
                </p:nvSpPr>
                <p:spPr>
                  <a:xfrm>
                    <a:off x="415925" y="3292476"/>
                    <a:ext cx="1331913" cy="57146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4" name="正方形/長方形 13">
                    <a:extLst>
                      <a:ext uri="{FF2B5EF4-FFF2-40B4-BE49-F238E27FC236}">
                        <a16:creationId xmlns:a16="http://schemas.microsoft.com/office/drawing/2014/main" id="{56C41A2F-3567-4C1D-BABE-69B0A74C2550}"/>
                      </a:ext>
                    </a:extLst>
                  </p:cNvPr>
                  <p:cNvSpPr/>
                  <p:nvPr/>
                </p:nvSpPr>
                <p:spPr>
                  <a:xfrm>
                    <a:off x="415925" y="3793487"/>
                    <a:ext cx="1331913" cy="76838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65" name="正方形/長方形 13">
                    <a:extLst>
                      <a:ext uri="{FF2B5EF4-FFF2-40B4-BE49-F238E27FC236}">
                        <a16:creationId xmlns:a16="http://schemas.microsoft.com/office/drawing/2014/main" id="{3B0CF45E-B57E-497A-93E6-ED617BB17B7A}"/>
                      </a:ext>
                    </a:extLst>
                  </p:cNvPr>
                  <p:cNvSpPr/>
                  <p:nvPr/>
                </p:nvSpPr>
                <p:spPr>
                  <a:xfrm>
                    <a:off x="415925" y="3815712"/>
                    <a:ext cx="1331913" cy="25611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kVert">
                    <a:fgClr>
                      <a:srgbClr val="FF0000"/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CEA42F4-5654-4E12-B404-B78E6B32A60C}"/>
                  </a:ext>
                </a:extLst>
              </p:cNvPr>
              <p:cNvSpPr/>
              <p:nvPr/>
            </p:nvSpPr>
            <p:spPr>
              <a:xfrm>
                <a:off x="484219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DEC0530D-427B-489B-B284-A5705442B5AE}"/>
                  </a:ext>
                </a:extLst>
              </p:cNvPr>
              <p:cNvSpPr/>
              <p:nvPr/>
            </p:nvSpPr>
            <p:spPr>
              <a:xfrm>
                <a:off x="1289082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3" name="グループ化 742">
                <a:extLst>
                  <a:ext uri="{FF2B5EF4-FFF2-40B4-BE49-F238E27FC236}">
                    <a16:creationId xmlns:a16="http://schemas.microsoft.com/office/drawing/2014/main" id="{ADDA555D-9702-4C8E-AD4D-B64BDB88143D}"/>
                  </a:ext>
                </a:extLst>
              </p:cNvPr>
              <p:cNvGrpSpPr/>
              <p:nvPr/>
            </p:nvGrpSpPr>
            <p:grpSpPr>
              <a:xfrm>
                <a:off x="415926" y="4367618"/>
                <a:ext cx="1193800" cy="182548"/>
                <a:chOff x="415925" y="4367618"/>
                <a:chExt cx="1260475" cy="182548"/>
              </a:xfrm>
            </p:grpSpPr>
            <p:sp>
              <p:nvSpPr>
                <p:cNvPr id="744" name="正方形/長方形 13">
                  <a:extLst>
                    <a:ext uri="{FF2B5EF4-FFF2-40B4-BE49-F238E27FC236}">
                      <a16:creationId xmlns:a16="http://schemas.microsoft.com/office/drawing/2014/main" id="{1A6AD521-7172-4235-9A07-F9CD9A365CC3}"/>
                    </a:ext>
                  </a:extLst>
                </p:cNvPr>
                <p:cNvSpPr/>
                <p:nvPr/>
              </p:nvSpPr>
              <p:spPr>
                <a:xfrm>
                  <a:off x="415925" y="4367618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正方形/長方形 13">
                  <a:extLst>
                    <a:ext uri="{FF2B5EF4-FFF2-40B4-BE49-F238E27FC236}">
                      <a16:creationId xmlns:a16="http://schemas.microsoft.com/office/drawing/2014/main" id="{6EB0EF0F-A60F-4EED-9EDC-C40D60CA15C8}"/>
                    </a:ext>
                  </a:extLst>
                </p:cNvPr>
                <p:cNvSpPr/>
                <p:nvPr/>
              </p:nvSpPr>
              <p:spPr>
                <a:xfrm>
                  <a:off x="415925" y="4402543"/>
                  <a:ext cx="1260475" cy="115873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正方形/長方形 13">
                  <a:extLst>
                    <a:ext uri="{FF2B5EF4-FFF2-40B4-BE49-F238E27FC236}">
                      <a16:creationId xmlns:a16="http://schemas.microsoft.com/office/drawing/2014/main" id="{1FD5DAB0-65E8-499E-8557-F71B824B521E}"/>
                    </a:ext>
                  </a:extLst>
                </p:cNvPr>
                <p:cNvSpPr/>
                <p:nvPr/>
              </p:nvSpPr>
              <p:spPr>
                <a:xfrm>
                  <a:off x="415925" y="4504447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640" name="グループ化 639">
              <a:extLst>
                <a:ext uri="{FF2B5EF4-FFF2-40B4-BE49-F238E27FC236}">
                  <a16:creationId xmlns:a16="http://schemas.microsoft.com/office/drawing/2014/main" id="{5D6159C3-59C3-4F60-81DA-DC8E12CC40CF}"/>
                </a:ext>
              </a:extLst>
            </p:cNvPr>
            <p:cNvGrpSpPr/>
            <p:nvPr/>
          </p:nvGrpSpPr>
          <p:grpSpPr>
            <a:xfrm flipH="1">
              <a:off x="3076542" y="3270251"/>
              <a:ext cx="1331914" cy="1279915"/>
              <a:chOff x="415925" y="3270251"/>
              <a:chExt cx="1331914" cy="1279915"/>
            </a:xfrm>
          </p:grpSpPr>
          <p:grpSp>
            <p:nvGrpSpPr>
              <p:cNvPr id="714" name="グループ化 713">
                <a:extLst>
                  <a:ext uri="{FF2B5EF4-FFF2-40B4-BE49-F238E27FC236}">
                    <a16:creationId xmlns:a16="http://schemas.microsoft.com/office/drawing/2014/main" id="{D82DAC5E-5635-4AFC-A6FF-3AD1E259B601}"/>
                  </a:ext>
                </a:extLst>
              </p:cNvPr>
              <p:cNvGrpSpPr/>
              <p:nvPr/>
            </p:nvGrpSpPr>
            <p:grpSpPr>
              <a:xfrm>
                <a:off x="415925" y="3270251"/>
                <a:ext cx="1331914" cy="1106487"/>
                <a:chOff x="415925" y="3270251"/>
                <a:chExt cx="1331914" cy="1106487"/>
              </a:xfrm>
            </p:grpSpPr>
            <p:sp>
              <p:nvSpPr>
                <p:cNvPr id="721" name="正方形/長方形 720">
                  <a:extLst>
                    <a:ext uri="{FF2B5EF4-FFF2-40B4-BE49-F238E27FC236}">
                      <a16:creationId xmlns:a16="http://schemas.microsoft.com/office/drawing/2014/main" id="{8BC385B3-50D4-49E2-A251-2051D4AE1C4B}"/>
                    </a:ext>
                  </a:extLst>
                </p:cNvPr>
                <p:cNvSpPr/>
                <p:nvPr/>
              </p:nvSpPr>
              <p:spPr>
                <a:xfrm>
                  <a:off x="769540" y="3872410"/>
                  <a:ext cx="706521" cy="390129"/>
                </a:xfrm>
                <a:prstGeom prst="rect">
                  <a:avLst/>
                </a:prstGeom>
                <a:pattFill prst="plaid">
                  <a:fgClr>
                    <a:srgbClr val="C00000"/>
                  </a:fgClr>
                  <a:bgClr>
                    <a:sysClr val="window" lastClr="FFFFFF">
                      <a:lumMod val="8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2" name="正方形/長方形 721">
                  <a:extLst>
                    <a:ext uri="{FF2B5EF4-FFF2-40B4-BE49-F238E27FC236}">
                      <a16:creationId xmlns:a16="http://schemas.microsoft.com/office/drawing/2014/main" id="{5CD01544-A668-4A88-9A93-CC41C450D362}"/>
                    </a:ext>
                  </a:extLst>
                </p:cNvPr>
                <p:cNvSpPr/>
                <p:nvPr/>
              </p:nvSpPr>
              <p:spPr>
                <a:xfrm>
                  <a:off x="769539" y="4038286"/>
                  <a:ext cx="636986" cy="28389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3" name="正方形/長方形 722">
                  <a:extLst>
                    <a:ext uri="{FF2B5EF4-FFF2-40B4-BE49-F238E27FC236}">
                      <a16:creationId xmlns:a16="http://schemas.microsoft.com/office/drawing/2014/main" id="{0108F884-F241-4D0A-9A52-7D11C7D37207}"/>
                    </a:ext>
                  </a:extLst>
                </p:cNvPr>
                <p:cNvSpPr/>
                <p:nvPr/>
              </p:nvSpPr>
              <p:spPr>
                <a:xfrm>
                  <a:off x="415925" y="3872410"/>
                  <a:ext cx="341313" cy="390129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4" name="正方形/長方形 723">
                  <a:extLst>
                    <a:ext uri="{FF2B5EF4-FFF2-40B4-BE49-F238E27FC236}">
                      <a16:creationId xmlns:a16="http://schemas.microsoft.com/office/drawing/2014/main" id="{253CD002-B083-4791-BBB9-57F60E9939EC}"/>
                    </a:ext>
                  </a:extLst>
                </p:cNvPr>
                <p:cNvSpPr/>
                <p:nvPr/>
              </p:nvSpPr>
              <p:spPr>
                <a:xfrm>
                  <a:off x="739378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正方形/長方形 724">
                  <a:extLst>
                    <a:ext uri="{FF2B5EF4-FFF2-40B4-BE49-F238E27FC236}">
                      <a16:creationId xmlns:a16="http://schemas.microsoft.com/office/drawing/2014/main" id="{252D82C6-5286-406E-AA46-672889B3C7AC}"/>
                    </a:ext>
                  </a:extLst>
                </p:cNvPr>
                <p:cNvSpPr/>
                <p:nvPr/>
              </p:nvSpPr>
              <p:spPr>
                <a:xfrm>
                  <a:off x="1384697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正方形/長方形 725">
                  <a:extLst>
                    <a:ext uri="{FF2B5EF4-FFF2-40B4-BE49-F238E27FC236}">
                      <a16:creationId xmlns:a16="http://schemas.microsoft.com/office/drawing/2014/main" id="{32605CB6-044C-44EC-B57C-693ADF954474}"/>
                    </a:ext>
                  </a:extLst>
                </p:cNvPr>
                <p:cNvSpPr/>
                <p:nvPr/>
              </p:nvSpPr>
              <p:spPr>
                <a:xfrm>
                  <a:off x="1056084" y="3841323"/>
                  <a:ext cx="45719" cy="421217"/>
                </a:xfrm>
                <a:prstGeom prst="rect">
                  <a:avLst/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正方形/長方形 726">
                  <a:extLst>
                    <a:ext uri="{FF2B5EF4-FFF2-40B4-BE49-F238E27FC236}">
                      <a16:creationId xmlns:a16="http://schemas.microsoft.com/office/drawing/2014/main" id="{A9C18EA0-469C-4392-AC02-834144FF1DCC}"/>
                    </a:ext>
                  </a:extLst>
                </p:cNvPr>
                <p:cNvSpPr/>
                <p:nvPr/>
              </p:nvSpPr>
              <p:spPr>
                <a:xfrm>
                  <a:off x="415925" y="4271610"/>
                  <a:ext cx="1060137" cy="90386"/>
                </a:xfrm>
                <a:prstGeom prst="rect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89A7730C-45CF-4719-81F3-659E95729E00}"/>
                    </a:ext>
                  </a:extLst>
                </p:cNvPr>
                <p:cNvSpPr/>
                <p:nvPr/>
              </p:nvSpPr>
              <p:spPr>
                <a:xfrm>
                  <a:off x="415925" y="4109029"/>
                  <a:ext cx="1060137" cy="243898"/>
                </a:xfrm>
                <a:custGeom>
                  <a:avLst/>
                  <a:gdLst>
                    <a:gd name="connsiteX0" fmla="*/ 635231 w 1060137"/>
                    <a:gd name="connsiteY0" fmla="*/ 76219 h 243898"/>
                    <a:gd name="connsiteX1" fmla="*/ 635231 w 1060137"/>
                    <a:gd name="connsiteY1" fmla="*/ 115334 h 243898"/>
                    <a:gd name="connsiteX2" fmla="*/ 910593 w 1060137"/>
                    <a:gd name="connsiteY2" fmla="*/ 115334 h 243898"/>
                    <a:gd name="connsiteX3" fmla="*/ 910593 w 1060137"/>
                    <a:gd name="connsiteY3" fmla="*/ 76219 h 243898"/>
                    <a:gd name="connsiteX4" fmla="*/ 315207 w 1060137"/>
                    <a:gd name="connsiteY4" fmla="*/ 76219 h 243898"/>
                    <a:gd name="connsiteX5" fmla="*/ 315207 w 1060137"/>
                    <a:gd name="connsiteY5" fmla="*/ 115334 h 243898"/>
                    <a:gd name="connsiteX6" fmla="*/ 596277 w 1060137"/>
                    <a:gd name="connsiteY6" fmla="*/ 115334 h 243898"/>
                    <a:gd name="connsiteX7" fmla="*/ 596277 w 1060137"/>
                    <a:gd name="connsiteY7" fmla="*/ 76219 h 243898"/>
                    <a:gd name="connsiteX8" fmla="*/ 635231 w 1060137"/>
                    <a:gd name="connsiteY8" fmla="*/ 14261 h 243898"/>
                    <a:gd name="connsiteX9" fmla="*/ 635231 w 1060137"/>
                    <a:gd name="connsiteY9" fmla="*/ 61958 h 243898"/>
                    <a:gd name="connsiteX10" fmla="*/ 910593 w 1060137"/>
                    <a:gd name="connsiteY10" fmla="*/ 61958 h 243898"/>
                    <a:gd name="connsiteX11" fmla="*/ 910593 w 1060137"/>
                    <a:gd name="connsiteY11" fmla="*/ 14261 h 243898"/>
                    <a:gd name="connsiteX12" fmla="*/ 315207 w 1060137"/>
                    <a:gd name="connsiteY12" fmla="*/ 14261 h 243898"/>
                    <a:gd name="connsiteX13" fmla="*/ 315207 w 1060137"/>
                    <a:gd name="connsiteY13" fmla="*/ 61958 h 243898"/>
                    <a:gd name="connsiteX14" fmla="*/ 596277 w 1060137"/>
                    <a:gd name="connsiteY14" fmla="*/ 61958 h 243898"/>
                    <a:gd name="connsiteX15" fmla="*/ 596277 w 1060137"/>
                    <a:gd name="connsiteY15" fmla="*/ 14261 h 243898"/>
                    <a:gd name="connsiteX16" fmla="*/ 0 w 1060137"/>
                    <a:gd name="connsiteY16" fmla="*/ 0 h 243898"/>
                    <a:gd name="connsiteX17" fmla="*/ 1060137 w 1060137"/>
                    <a:gd name="connsiteY17" fmla="*/ 0 h 243898"/>
                    <a:gd name="connsiteX18" fmla="*/ 1060137 w 1060137"/>
                    <a:gd name="connsiteY18" fmla="*/ 14261 h 243898"/>
                    <a:gd name="connsiteX19" fmla="*/ 949547 w 1060137"/>
                    <a:gd name="connsiteY19" fmla="*/ 14261 h 243898"/>
                    <a:gd name="connsiteX20" fmla="*/ 949547 w 1060137"/>
                    <a:gd name="connsiteY20" fmla="*/ 61958 h 243898"/>
                    <a:gd name="connsiteX21" fmla="*/ 1060137 w 1060137"/>
                    <a:gd name="connsiteY21" fmla="*/ 61958 h 243898"/>
                    <a:gd name="connsiteX22" fmla="*/ 1060137 w 1060137"/>
                    <a:gd name="connsiteY22" fmla="*/ 76219 h 243898"/>
                    <a:gd name="connsiteX23" fmla="*/ 949547 w 1060137"/>
                    <a:gd name="connsiteY23" fmla="*/ 76219 h 243898"/>
                    <a:gd name="connsiteX24" fmla="*/ 949547 w 1060137"/>
                    <a:gd name="connsiteY24" fmla="*/ 115334 h 243898"/>
                    <a:gd name="connsiteX25" fmla="*/ 1060137 w 1060137"/>
                    <a:gd name="connsiteY25" fmla="*/ 115334 h 243898"/>
                    <a:gd name="connsiteX26" fmla="*/ 1060137 w 1060137"/>
                    <a:gd name="connsiteY26" fmla="*/ 129595 h 243898"/>
                    <a:gd name="connsiteX27" fmla="*/ 949547 w 1060137"/>
                    <a:gd name="connsiteY27" fmla="*/ 129595 h 243898"/>
                    <a:gd name="connsiteX28" fmla="*/ 949547 w 1060137"/>
                    <a:gd name="connsiteY28" fmla="*/ 243898 h 243898"/>
                    <a:gd name="connsiteX29" fmla="*/ 910593 w 1060137"/>
                    <a:gd name="connsiteY29" fmla="*/ 243898 h 243898"/>
                    <a:gd name="connsiteX30" fmla="*/ 910593 w 1060137"/>
                    <a:gd name="connsiteY30" fmla="*/ 129595 h 243898"/>
                    <a:gd name="connsiteX31" fmla="*/ 635231 w 1060137"/>
                    <a:gd name="connsiteY31" fmla="*/ 129595 h 243898"/>
                    <a:gd name="connsiteX32" fmla="*/ 635231 w 1060137"/>
                    <a:gd name="connsiteY32" fmla="*/ 243898 h 243898"/>
                    <a:gd name="connsiteX33" fmla="*/ 596277 w 1060137"/>
                    <a:gd name="connsiteY33" fmla="*/ 243898 h 243898"/>
                    <a:gd name="connsiteX34" fmla="*/ 596277 w 1060137"/>
                    <a:gd name="connsiteY34" fmla="*/ 129595 h 243898"/>
                    <a:gd name="connsiteX35" fmla="*/ 315207 w 1060137"/>
                    <a:gd name="connsiteY35" fmla="*/ 129595 h 243898"/>
                    <a:gd name="connsiteX36" fmla="*/ 315207 w 1060137"/>
                    <a:gd name="connsiteY36" fmla="*/ 243896 h 243898"/>
                    <a:gd name="connsiteX37" fmla="*/ 276253 w 1060137"/>
                    <a:gd name="connsiteY37" fmla="*/ 243896 h 243898"/>
                    <a:gd name="connsiteX38" fmla="*/ 276253 w 1060137"/>
                    <a:gd name="connsiteY38" fmla="*/ 129595 h 243898"/>
                    <a:gd name="connsiteX39" fmla="*/ 0 w 1060137"/>
                    <a:gd name="connsiteY39" fmla="*/ 129595 h 243898"/>
                    <a:gd name="connsiteX40" fmla="*/ 0 w 1060137"/>
                    <a:gd name="connsiteY40" fmla="*/ 115334 h 243898"/>
                    <a:gd name="connsiteX41" fmla="*/ 276253 w 1060137"/>
                    <a:gd name="connsiteY41" fmla="*/ 115334 h 243898"/>
                    <a:gd name="connsiteX42" fmla="*/ 276253 w 1060137"/>
                    <a:gd name="connsiteY42" fmla="*/ 76219 h 243898"/>
                    <a:gd name="connsiteX43" fmla="*/ 0 w 1060137"/>
                    <a:gd name="connsiteY43" fmla="*/ 76219 h 243898"/>
                    <a:gd name="connsiteX44" fmla="*/ 0 w 1060137"/>
                    <a:gd name="connsiteY44" fmla="*/ 61958 h 243898"/>
                    <a:gd name="connsiteX45" fmla="*/ 276253 w 1060137"/>
                    <a:gd name="connsiteY45" fmla="*/ 61958 h 243898"/>
                    <a:gd name="connsiteX46" fmla="*/ 276253 w 1060137"/>
                    <a:gd name="connsiteY46" fmla="*/ 14261 h 243898"/>
                    <a:gd name="connsiteX47" fmla="*/ 0 w 1060137"/>
                    <a:gd name="connsiteY47" fmla="*/ 14261 h 2438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1060137" h="243898">
                      <a:moveTo>
                        <a:pt x="635231" y="76219"/>
                      </a:moveTo>
                      <a:lnTo>
                        <a:pt x="635231" y="115334"/>
                      </a:lnTo>
                      <a:lnTo>
                        <a:pt x="910593" y="115334"/>
                      </a:lnTo>
                      <a:lnTo>
                        <a:pt x="910593" y="76219"/>
                      </a:lnTo>
                      <a:close/>
                      <a:moveTo>
                        <a:pt x="315207" y="76219"/>
                      </a:moveTo>
                      <a:lnTo>
                        <a:pt x="315207" y="115334"/>
                      </a:lnTo>
                      <a:lnTo>
                        <a:pt x="596277" y="115334"/>
                      </a:lnTo>
                      <a:lnTo>
                        <a:pt x="596277" y="76219"/>
                      </a:lnTo>
                      <a:close/>
                      <a:moveTo>
                        <a:pt x="635231" y="14261"/>
                      </a:moveTo>
                      <a:lnTo>
                        <a:pt x="635231" y="61958"/>
                      </a:lnTo>
                      <a:lnTo>
                        <a:pt x="910593" y="61958"/>
                      </a:lnTo>
                      <a:lnTo>
                        <a:pt x="910593" y="14261"/>
                      </a:lnTo>
                      <a:close/>
                      <a:moveTo>
                        <a:pt x="315207" y="14261"/>
                      </a:moveTo>
                      <a:lnTo>
                        <a:pt x="315207" y="61958"/>
                      </a:lnTo>
                      <a:lnTo>
                        <a:pt x="596277" y="61958"/>
                      </a:lnTo>
                      <a:lnTo>
                        <a:pt x="596277" y="14261"/>
                      </a:lnTo>
                      <a:close/>
                      <a:moveTo>
                        <a:pt x="0" y="0"/>
                      </a:moveTo>
                      <a:lnTo>
                        <a:pt x="1060137" y="0"/>
                      </a:lnTo>
                      <a:lnTo>
                        <a:pt x="1060137" y="14261"/>
                      </a:lnTo>
                      <a:lnTo>
                        <a:pt x="949547" y="14261"/>
                      </a:lnTo>
                      <a:lnTo>
                        <a:pt x="949547" y="61958"/>
                      </a:lnTo>
                      <a:lnTo>
                        <a:pt x="1060137" y="61958"/>
                      </a:lnTo>
                      <a:lnTo>
                        <a:pt x="1060137" y="76219"/>
                      </a:lnTo>
                      <a:lnTo>
                        <a:pt x="949547" y="76219"/>
                      </a:lnTo>
                      <a:lnTo>
                        <a:pt x="949547" y="115334"/>
                      </a:lnTo>
                      <a:lnTo>
                        <a:pt x="1060137" y="115334"/>
                      </a:lnTo>
                      <a:lnTo>
                        <a:pt x="1060137" y="129595"/>
                      </a:lnTo>
                      <a:lnTo>
                        <a:pt x="949547" y="129595"/>
                      </a:lnTo>
                      <a:lnTo>
                        <a:pt x="949547" y="243898"/>
                      </a:lnTo>
                      <a:lnTo>
                        <a:pt x="910593" y="243898"/>
                      </a:lnTo>
                      <a:lnTo>
                        <a:pt x="910593" y="129595"/>
                      </a:lnTo>
                      <a:lnTo>
                        <a:pt x="635231" y="129595"/>
                      </a:lnTo>
                      <a:lnTo>
                        <a:pt x="635231" y="243898"/>
                      </a:lnTo>
                      <a:lnTo>
                        <a:pt x="596277" y="243898"/>
                      </a:lnTo>
                      <a:lnTo>
                        <a:pt x="596277" y="129595"/>
                      </a:lnTo>
                      <a:lnTo>
                        <a:pt x="315207" y="129595"/>
                      </a:lnTo>
                      <a:lnTo>
                        <a:pt x="315207" y="243896"/>
                      </a:lnTo>
                      <a:lnTo>
                        <a:pt x="276253" y="243896"/>
                      </a:lnTo>
                      <a:lnTo>
                        <a:pt x="276253" y="129595"/>
                      </a:lnTo>
                      <a:lnTo>
                        <a:pt x="0" y="129595"/>
                      </a:lnTo>
                      <a:lnTo>
                        <a:pt x="0" y="115334"/>
                      </a:lnTo>
                      <a:lnTo>
                        <a:pt x="276253" y="115334"/>
                      </a:lnTo>
                      <a:lnTo>
                        <a:pt x="276253" y="76219"/>
                      </a:lnTo>
                      <a:lnTo>
                        <a:pt x="0" y="76219"/>
                      </a:lnTo>
                      <a:lnTo>
                        <a:pt x="0" y="61958"/>
                      </a:lnTo>
                      <a:lnTo>
                        <a:pt x="276253" y="61958"/>
                      </a:lnTo>
                      <a:lnTo>
                        <a:pt x="276253" y="14261"/>
                      </a:lnTo>
                      <a:lnTo>
                        <a:pt x="0" y="14261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正方形/長方形 728">
                  <a:extLst>
                    <a:ext uri="{FF2B5EF4-FFF2-40B4-BE49-F238E27FC236}">
                      <a16:creationId xmlns:a16="http://schemas.microsoft.com/office/drawing/2014/main" id="{B0A5D7EC-1343-4AE0-AC82-6F7E759C95C0}"/>
                    </a:ext>
                  </a:extLst>
                </p:cNvPr>
                <p:cNvSpPr/>
                <p:nvPr/>
              </p:nvSpPr>
              <p:spPr>
                <a:xfrm>
                  <a:off x="415925" y="4342821"/>
                  <a:ext cx="1060137" cy="33135"/>
                </a:xfrm>
                <a:prstGeom prst="rect">
                  <a:avLst/>
                </a:prstGeom>
                <a:solidFill>
                  <a:srgbClr val="FF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正方形/長方形 729">
                  <a:extLst>
                    <a:ext uri="{FF2B5EF4-FFF2-40B4-BE49-F238E27FC236}">
                      <a16:creationId xmlns:a16="http://schemas.microsoft.com/office/drawing/2014/main" id="{0DF766E9-8482-4AD6-AF76-26404678A6C2}"/>
                    </a:ext>
                  </a:extLst>
                </p:cNvPr>
                <p:cNvSpPr/>
                <p:nvPr/>
              </p:nvSpPr>
              <p:spPr>
                <a:xfrm>
                  <a:off x="415925" y="4252560"/>
                  <a:ext cx="1060137" cy="3313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正方形/長方形 730">
                  <a:extLst>
                    <a:ext uri="{FF2B5EF4-FFF2-40B4-BE49-F238E27FC236}">
                      <a16:creationId xmlns:a16="http://schemas.microsoft.com/office/drawing/2014/main" id="{31E217DB-DFF5-4650-881C-00FCDCB5424B}"/>
                    </a:ext>
                  </a:extLst>
                </p:cNvPr>
                <p:cNvSpPr/>
                <p:nvPr/>
              </p:nvSpPr>
              <p:spPr>
                <a:xfrm>
                  <a:off x="626269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2" name="正方形/長方形 731">
                  <a:extLst>
                    <a:ext uri="{FF2B5EF4-FFF2-40B4-BE49-F238E27FC236}">
                      <a16:creationId xmlns:a16="http://schemas.microsoft.com/office/drawing/2014/main" id="{D9A22FAD-32CE-4C77-AC9C-BE54B097B663}"/>
                    </a:ext>
                  </a:extLst>
                </p:cNvPr>
                <p:cNvSpPr/>
                <p:nvPr/>
              </p:nvSpPr>
              <p:spPr>
                <a:xfrm>
                  <a:off x="1450181" y="3841323"/>
                  <a:ext cx="50006" cy="535415"/>
                </a:xfrm>
                <a:prstGeom prst="rect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733" name="グループ化 732">
                  <a:extLst>
                    <a:ext uri="{FF2B5EF4-FFF2-40B4-BE49-F238E27FC236}">
                      <a16:creationId xmlns:a16="http://schemas.microsoft.com/office/drawing/2014/main" id="{983DB20C-5189-4426-A3DE-07A86AFA3027}"/>
                    </a:ext>
                  </a:extLst>
                </p:cNvPr>
                <p:cNvGrpSpPr/>
                <p:nvPr/>
              </p:nvGrpSpPr>
              <p:grpSpPr>
                <a:xfrm>
                  <a:off x="415925" y="3270251"/>
                  <a:ext cx="1331914" cy="600074"/>
                  <a:chOff x="415925" y="3270251"/>
                  <a:chExt cx="1331914" cy="600074"/>
                </a:xfrm>
              </p:grpSpPr>
              <p:sp>
                <p:nvSpPr>
                  <p:cNvPr id="734" name="正方形/長方形 13">
                    <a:extLst>
                      <a:ext uri="{FF2B5EF4-FFF2-40B4-BE49-F238E27FC236}">
                        <a16:creationId xmlns:a16="http://schemas.microsoft.com/office/drawing/2014/main" id="{D34E763A-9035-447B-A4A9-7BAA452C5C44}"/>
                      </a:ext>
                    </a:extLst>
                  </p:cNvPr>
                  <p:cNvSpPr/>
                  <p:nvPr/>
                </p:nvSpPr>
                <p:spPr>
                  <a:xfrm>
                    <a:off x="415925" y="3744912"/>
                    <a:ext cx="1331914" cy="45719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5" name="正方形/長方形 13">
                    <a:extLst>
                      <a:ext uri="{FF2B5EF4-FFF2-40B4-BE49-F238E27FC236}">
                        <a16:creationId xmlns:a16="http://schemas.microsoft.com/office/drawing/2014/main" id="{3F7823EC-DCD8-4230-9690-9F0654822415}"/>
                      </a:ext>
                    </a:extLst>
                  </p:cNvPr>
                  <p:cNvSpPr/>
                  <p:nvPr/>
                </p:nvSpPr>
                <p:spPr>
                  <a:xfrm>
                    <a:off x="415925" y="3378201"/>
                    <a:ext cx="1331914" cy="366712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ashUpDiag">
                    <a:fgClr>
                      <a:srgbClr val="ED7D31">
                        <a:lumMod val="75000"/>
                      </a:srgbClr>
                    </a:fgClr>
                    <a:bgClr>
                      <a:srgbClr val="663300"/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6" name="正方形/長方形 13">
                    <a:extLst>
                      <a:ext uri="{FF2B5EF4-FFF2-40B4-BE49-F238E27FC236}">
                        <a16:creationId xmlns:a16="http://schemas.microsoft.com/office/drawing/2014/main" id="{66EEC2D7-6AFE-4F72-B15F-B431A31E8231}"/>
                      </a:ext>
                    </a:extLst>
                  </p:cNvPr>
                  <p:cNvSpPr/>
                  <p:nvPr/>
                </p:nvSpPr>
                <p:spPr>
                  <a:xfrm>
                    <a:off x="415925" y="3270251"/>
                    <a:ext cx="1331914" cy="107950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6633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7" name="正方形/長方形 13">
                    <a:extLst>
                      <a:ext uri="{FF2B5EF4-FFF2-40B4-BE49-F238E27FC236}">
                        <a16:creationId xmlns:a16="http://schemas.microsoft.com/office/drawing/2014/main" id="{7595FA21-2187-4DB1-9CC3-F8B1B745CFD9}"/>
                      </a:ext>
                    </a:extLst>
                  </p:cNvPr>
                  <p:cNvSpPr/>
                  <p:nvPr/>
                </p:nvSpPr>
                <p:spPr>
                  <a:xfrm>
                    <a:off x="415925" y="3292476"/>
                    <a:ext cx="1331914" cy="57146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8" name="正方形/長方形 13">
                    <a:extLst>
                      <a:ext uri="{FF2B5EF4-FFF2-40B4-BE49-F238E27FC236}">
                        <a16:creationId xmlns:a16="http://schemas.microsoft.com/office/drawing/2014/main" id="{A001519A-4968-46A7-8F20-C9F3C868225A}"/>
                      </a:ext>
                    </a:extLst>
                  </p:cNvPr>
                  <p:cNvSpPr/>
                  <p:nvPr/>
                </p:nvSpPr>
                <p:spPr>
                  <a:xfrm>
                    <a:off x="415925" y="3793487"/>
                    <a:ext cx="1331914" cy="76838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39" name="正方形/長方形 13">
                    <a:extLst>
                      <a:ext uri="{FF2B5EF4-FFF2-40B4-BE49-F238E27FC236}">
                        <a16:creationId xmlns:a16="http://schemas.microsoft.com/office/drawing/2014/main" id="{6AE5DE00-7A24-427F-BFC1-7F06AD3D277B}"/>
                      </a:ext>
                    </a:extLst>
                  </p:cNvPr>
                  <p:cNvSpPr/>
                  <p:nvPr/>
                </p:nvSpPr>
                <p:spPr>
                  <a:xfrm>
                    <a:off x="415925" y="3815712"/>
                    <a:ext cx="1331914" cy="25611"/>
                  </a:xfrm>
                  <a:custGeom>
                    <a:avLst/>
                    <a:gdLst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  <a:gd name="connsiteX4" fmla="*/ 0 w 1416438"/>
                      <a:gd name="connsiteY4" fmla="*/ 0 h 66675"/>
                      <a:gd name="connsiteX0" fmla="*/ 152400 w 1568838"/>
                      <a:gd name="connsiteY0" fmla="*/ 0 h 66675"/>
                      <a:gd name="connsiteX1" fmla="*/ 1568838 w 1568838"/>
                      <a:gd name="connsiteY1" fmla="*/ 0 h 66675"/>
                      <a:gd name="connsiteX2" fmla="*/ 1568838 w 1568838"/>
                      <a:gd name="connsiteY2" fmla="*/ 66675 h 66675"/>
                      <a:gd name="connsiteX3" fmla="*/ 152400 w 1568838"/>
                      <a:gd name="connsiteY3" fmla="*/ 66675 h 66675"/>
                      <a:gd name="connsiteX4" fmla="*/ 0 w 1568838"/>
                      <a:gd name="connsiteY4" fmla="*/ 39688 h 66675"/>
                      <a:gd name="connsiteX5" fmla="*/ 152400 w 1568838"/>
                      <a:gd name="connsiteY5" fmla="*/ 0 h 66675"/>
                      <a:gd name="connsiteX0" fmla="*/ 0 w 1568838"/>
                      <a:gd name="connsiteY0" fmla="*/ 39688 h 131128"/>
                      <a:gd name="connsiteX1" fmla="*/ 152400 w 1568838"/>
                      <a:gd name="connsiteY1" fmla="*/ 0 h 131128"/>
                      <a:gd name="connsiteX2" fmla="*/ 1568838 w 1568838"/>
                      <a:gd name="connsiteY2" fmla="*/ 0 h 131128"/>
                      <a:gd name="connsiteX3" fmla="*/ 1568838 w 1568838"/>
                      <a:gd name="connsiteY3" fmla="*/ 66675 h 131128"/>
                      <a:gd name="connsiteX4" fmla="*/ 152400 w 1568838"/>
                      <a:gd name="connsiteY4" fmla="*/ 66675 h 131128"/>
                      <a:gd name="connsiteX5" fmla="*/ 91440 w 1568838"/>
                      <a:gd name="connsiteY5" fmla="*/ 131128 h 131128"/>
                      <a:gd name="connsiteX0" fmla="*/ 90178 w 1506616"/>
                      <a:gd name="connsiteY0" fmla="*/ 0 h 131128"/>
                      <a:gd name="connsiteX1" fmla="*/ 1506616 w 1506616"/>
                      <a:gd name="connsiteY1" fmla="*/ 0 h 131128"/>
                      <a:gd name="connsiteX2" fmla="*/ 1506616 w 1506616"/>
                      <a:gd name="connsiteY2" fmla="*/ 66675 h 131128"/>
                      <a:gd name="connsiteX3" fmla="*/ 90178 w 1506616"/>
                      <a:gd name="connsiteY3" fmla="*/ 66675 h 131128"/>
                      <a:gd name="connsiteX4" fmla="*/ 29218 w 1506616"/>
                      <a:gd name="connsiteY4" fmla="*/ 131128 h 131128"/>
                      <a:gd name="connsiteX0" fmla="*/ 0 w 1416438"/>
                      <a:gd name="connsiteY0" fmla="*/ 0 h 66675"/>
                      <a:gd name="connsiteX1" fmla="*/ 1416438 w 1416438"/>
                      <a:gd name="connsiteY1" fmla="*/ 0 h 66675"/>
                      <a:gd name="connsiteX2" fmla="*/ 1416438 w 1416438"/>
                      <a:gd name="connsiteY2" fmla="*/ 66675 h 66675"/>
                      <a:gd name="connsiteX3" fmla="*/ 0 w 1416438"/>
                      <a:gd name="connsiteY3" fmla="*/ 66675 h 666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16438" h="66675">
                        <a:moveTo>
                          <a:pt x="0" y="0"/>
                        </a:moveTo>
                        <a:lnTo>
                          <a:pt x="1416438" y="0"/>
                        </a:lnTo>
                        <a:lnTo>
                          <a:pt x="1416438" y="66675"/>
                        </a:lnTo>
                        <a:lnTo>
                          <a:pt x="0" y="66675"/>
                        </a:lnTo>
                      </a:path>
                    </a:pathLst>
                  </a:custGeom>
                  <a:pattFill prst="dkVert">
                    <a:fgClr>
                      <a:srgbClr val="FF0000"/>
                    </a:fgClr>
                    <a:bgClr>
                      <a:srgbClr val="FFC000">
                        <a:lumMod val="40000"/>
                        <a:lumOff val="60000"/>
                      </a:srgbClr>
                    </a:bgClr>
                  </a:patt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3A715936-0785-4F3C-8AF7-19D34587D014}"/>
                  </a:ext>
                </a:extLst>
              </p:cNvPr>
              <p:cNvSpPr/>
              <p:nvPr/>
            </p:nvSpPr>
            <p:spPr>
              <a:xfrm>
                <a:off x="484219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B4CABB11-36C4-4BDB-86DA-C5F3F3410AF1}"/>
                  </a:ext>
                </a:extLst>
              </p:cNvPr>
              <p:cNvSpPr/>
              <p:nvPr/>
            </p:nvSpPr>
            <p:spPr>
              <a:xfrm>
                <a:off x="1289082" y="4246377"/>
                <a:ext cx="273020" cy="121890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F3517281-FC3B-4A16-AF57-B3F6995DFEA2}"/>
                  </a:ext>
                </a:extLst>
              </p:cNvPr>
              <p:cNvGrpSpPr/>
              <p:nvPr/>
            </p:nvGrpSpPr>
            <p:grpSpPr>
              <a:xfrm>
                <a:off x="415926" y="4367618"/>
                <a:ext cx="1193800" cy="182548"/>
                <a:chOff x="415925" y="4367618"/>
                <a:chExt cx="1260475" cy="182548"/>
              </a:xfrm>
            </p:grpSpPr>
            <p:sp>
              <p:nvSpPr>
                <p:cNvPr id="718" name="正方形/長方形 13">
                  <a:extLst>
                    <a:ext uri="{FF2B5EF4-FFF2-40B4-BE49-F238E27FC236}">
                      <a16:creationId xmlns:a16="http://schemas.microsoft.com/office/drawing/2014/main" id="{5A75EDD2-DB4E-4014-B6FF-7CDA14B9B28C}"/>
                    </a:ext>
                  </a:extLst>
                </p:cNvPr>
                <p:cNvSpPr/>
                <p:nvPr/>
              </p:nvSpPr>
              <p:spPr>
                <a:xfrm>
                  <a:off x="415925" y="4367618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9" name="正方形/長方形 13">
                  <a:extLst>
                    <a:ext uri="{FF2B5EF4-FFF2-40B4-BE49-F238E27FC236}">
                      <a16:creationId xmlns:a16="http://schemas.microsoft.com/office/drawing/2014/main" id="{E9385DAB-346C-4D47-A757-D556F7F2896F}"/>
                    </a:ext>
                  </a:extLst>
                </p:cNvPr>
                <p:cNvSpPr/>
                <p:nvPr/>
              </p:nvSpPr>
              <p:spPr>
                <a:xfrm>
                  <a:off x="415925" y="4402543"/>
                  <a:ext cx="1260475" cy="115873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0" name="正方形/長方形 13">
                  <a:extLst>
                    <a:ext uri="{FF2B5EF4-FFF2-40B4-BE49-F238E27FC236}">
                      <a16:creationId xmlns:a16="http://schemas.microsoft.com/office/drawing/2014/main" id="{72DABBB6-707C-4995-831E-4053506E3FEC}"/>
                    </a:ext>
                  </a:extLst>
                </p:cNvPr>
                <p:cNvSpPr/>
                <p:nvPr/>
              </p:nvSpPr>
              <p:spPr>
                <a:xfrm>
                  <a:off x="415925" y="4504447"/>
                  <a:ext cx="1260475" cy="45719"/>
                </a:xfrm>
                <a:custGeom>
                  <a:avLst/>
                  <a:gdLst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  <a:gd name="connsiteX4" fmla="*/ 0 w 1416438"/>
                    <a:gd name="connsiteY4" fmla="*/ 0 h 66675"/>
                    <a:gd name="connsiteX0" fmla="*/ 152400 w 1568838"/>
                    <a:gd name="connsiteY0" fmla="*/ 0 h 66675"/>
                    <a:gd name="connsiteX1" fmla="*/ 1568838 w 1568838"/>
                    <a:gd name="connsiteY1" fmla="*/ 0 h 66675"/>
                    <a:gd name="connsiteX2" fmla="*/ 1568838 w 1568838"/>
                    <a:gd name="connsiteY2" fmla="*/ 66675 h 66675"/>
                    <a:gd name="connsiteX3" fmla="*/ 152400 w 1568838"/>
                    <a:gd name="connsiteY3" fmla="*/ 66675 h 66675"/>
                    <a:gd name="connsiteX4" fmla="*/ 0 w 1568838"/>
                    <a:gd name="connsiteY4" fmla="*/ 39688 h 66675"/>
                    <a:gd name="connsiteX5" fmla="*/ 152400 w 1568838"/>
                    <a:gd name="connsiteY5" fmla="*/ 0 h 66675"/>
                    <a:gd name="connsiteX0" fmla="*/ 0 w 1568838"/>
                    <a:gd name="connsiteY0" fmla="*/ 39688 h 131128"/>
                    <a:gd name="connsiteX1" fmla="*/ 152400 w 1568838"/>
                    <a:gd name="connsiteY1" fmla="*/ 0 h 131128"/>
                    <a:gd name="connsiteX2" fmla="*/ 1568838 w 1568838"/>
                    <a:gd name="connsiteY2" fmla="*/ 0 h 131128"/>
                    <a:gd name="connsiteX3" fmla="*/ 1568838 w 1568838"/>
                    <a:gd name="connsiteY3" fmla="*/ 66675 h 131128"/>
                    <a:gd name="connsiteX4" fmla="*/ 152400 w 1568838"/>
                    <a:gd name="connsiteY4" fmla="*/ 66675 h 131128"/>
                    <a:gd name="connsiteX5" fmla="*/ 91440 w 1568838"/>
                    <a:gd name="connsiteY5" fmla="*/ 131128 h 131128"/>
                    <a:gd name="connsiteX0" fmla="*/ 90178 w 1506616"/>
                    <a:gd name="connsiteY0" fmla="*/ 0 h 131128"/>
                    <a:gd name="connsiteX1" fmla="*/ 1506616 w 1506616"/>
                    <a:gd name="connsiteY1" fmla="*/ 0 h 131128"/>
                    <a:gd name="connsiteX2" fmla="*/ 1506616 w 1506616"/>
                    <a:gd name="connsiteY2" fmla="*/ 66675 h 131128"/>
                    <a:gd name="connsiteX3" fmla="*/ 90178 w 1506616"/>
                    <a:gd name="connsiteY3" fmla="*/ 66675 h 131128"/>
                    <a:gd name="connsiteX4" fmla="*/ 29218 w 1506616"/>
                    <a:gd name="connsiteY4" fmla="*/ 131128 h 131128"/>
                    <a:gd name="connsiteX0" fmla="*/ 0 w 1416438"/>
                    <a:gd name="connsiteY0" fmla="*/ 0 h 66675"/>
                    <a:gd name="connsiteX1" fmla="*/ 1416438 w 1416438"/>
                    <a:gd name="connsiteY1" fmla="*/ 0 h 66675"/>
                    <a:gd name="connsiteX2" fmla="*/ 1416438 w 1416438"/>
                    <a:gd name="connsiteY2" fmla="*/ 66675 h 66675"/>
                    <a:gd name="connsiteX3" fmla="*/ 0 w 1416438"/>
                    <a:gd name="connsiteY3" fmla="*/ 66675 h 66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16438" h="66675">
                      <a:moveTo>
                        <a:pt x="0" y="0"/>
                      </a:moveTo>
                      <a:lnTo>
                        <a:pt x="1416438" y="0"/>
                      </a:lnTo>
                      <a:lnTo>
                        <a:pt x="1416438" y="66675"/>
                      </a:lnTo>
                      <a:lnTo>
                        <a:pt x="0" y="66675"/>
                      </a:ln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641" name="台形 640">
              <a:extLst>
                <a:ext uri="{FF2B5EF4-FFF2-40B4-BE49-F238E27FC236}">
                  <a16:creationId xmlns:a16="http://schemas.microsoft.com/office/drawing/2014/main" id="{DD834975-F4A9-402A-A6E1-B92166A6B0D5}"/>
                </a:ext>
              </a:extLst>
            </p:cNvPr>
            <p:cNvSpPr/>
            <p:nvPr/>
          </p:nvSpPr>
          <p:spPr>
            <a:xfrm flipV="1">
              <a:off x="1834183" y="2984498"/>
              <a:ext cx="1180480" cy="146478"/>
            </a:xfrm>
            <a:prstGeom prst="trapezoid">
              <a:avLst>
                <a:gd name="adj" fmla="val 583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2" name="正方形/長方形 641">
              <a:extLst>
                <a:ext uri="{FF2B5EF4-FFF2-40B4-BE49-F238E27FC236}">
                  <a16:creationId xmlns:a16="http://schemas.microsoft.com/office/drawing/2014/main" id="{11FC009B-F18F-422B-96C6-371DB0BC4614}"/>
                </a:ext>
              </a:extLst>
            </p:cNvPr>
            <p:cNvSpPr/>
            <p:nvPr/>
          </p:nvSpPr>
          <p:spPr>
            <a:xfrm>
              <a:off x="1919908" y="3130976"/>
              <a:ext cx="1009030" cy="282151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3" name="台形 642">
              <a:extLst>
                <a:ext uri="{FF2B5EF4-FFF2-40B4-BE49-F238E27FC236}">
                  <a16:creationId xmlns:a16="http://schemas.microsoft.com/office/drawing/2014/main" id="{46FF8BDF-EA65-4156-A0D1-43A6A999E53D}"/>
                </a:ext>
              </a:extLst>
            </p:cNvPr>
            <p:cNvSpPr/>
            <p:nvPr/>
          </p:nvSpPr>
          <p:spPr>
            <a:xfrm flipV="1">
              <a:off x="1737346" y="3394073"/>
              <a:ext cx="1374154" cy="250823"/>
            </a:xfrm>
            <a:prstGeom prst="trapezoid">
              <a:avLst>
                <a:gd name="adj" fmla="val 68659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4" name="正方形/長方形 643">
              <a:extLst>
                <a:ext uri="{FF2B5EF4-FFF2-40B4-BE49-F238E27FC236}">
                  <a16:creationId xmlns:a16="http://schemas.microsoft.com/office/drawing/2014/main" id="{13270CAE-D83B-4674-8E0C-EE0A6D466D89}"/>
                </a:ext>
              </a:extLst>
            </p:cNvPr>
            <p:cNvSpPr/>
            <p:nvPr/>
          </p:nvSpPr>
          <p:spPr>
            <a:xfrm>
              <a:off x="1919908" y="3200827"/>
              <a:ext cx="1009030" cy="66566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5" name="グループ化 644">
              <a:extLst>
                <a:ext uri="{FF2B5EF4-FFF2-40B4-BE49-F238E27FC236}">
                  <a16:creationId xmlns:a16="http://schemas.microsoft.com/office/drawing/2014/main" id="{D1D58003-66A6-4D91-8541-FD89B58480FE}"/>
                </a:ext>
              </a:extLst>
            </p:cNvPr>
            <p:cNvGrpSpPr/>
            <p:nvPr/>
          </p:nvGrpSpPr>
          <p:grpSpPr>
            <a:xfrm>
              <a:off x="1896096" y="3219224"/>
              <a:ext cx="1037604" cy="172719"/>
              <a:chOff x="1718296" y="3647958"/>
              <a:chExt cx="1393204" cy="172719"/>
            </a:xfrm>
          </p:grpSpPr>
          <p:sp>
            <p:nvSpPr>
              <p:cNvPr id="711" name="正方形/長方形 710">
                <a:extLst>
                  <a:ext uri="{FF2B5EF4-FFF2-40B4-BE49-F238E27FC236}">
                    <a16:creationId xmlns:a16="http://schemas.microsoft.com/office/drawing/2014/main" id="{BA01270F-2CE5-434B-8C41-8C3E2EB1C220}"/>
                  </a:ext>
                </a:extLst>
              </p:cNvPr>
              <p:cNvSpPr/>
              <p:nvPr/>
            </p:nvSpPr>
            <p:spPr>
              <a:xfrm>
                <a:off x="1718296" y="3647958"/>
                <a:ext cx="1393204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2" name="正方形/長方形 711">
                <a:extLst>
                  <a:ext uri="{FF2B5EF4-FFF2-40B4-BE49-F238E27FC236}">
                    <a16:creationId xmlns:a16="http://schemas.microsoft.com/office/drawing/2014/main" id="{6EE7A7AA-9883-41A5-A018-63994B823503}"/>
                  </a:ext>
                </a:extLst>
              </p:cNvPr>
              <p:cNvSpPr/>
              <p:nvPr/>
            </p:nvSpPr>
            <p:spPr>
              <a:xfrm>
                <a:off x="1718296" y="3686058"/>
                <a:ext cx="1393204" cy="98542"/>
              </a:xfrm>
              <a:prstGeom prst="rect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正方形/長方形 712">
                <a:extLst>
                  <a:ext uri="{FF2B5EF4-FFF2-40B4-BE49-F238E27FC236}">
                    <a16:creationId xmlns:a16="http://schemas.microsoft.com/office/drawing/2014/main" id="{92048CCA-A547-476F-8C50-C62D32142179}"/>
                  </a:ext>
                </a:extLst>
              </p:cNvPr>
              <p:cNvSpPr/>
              <p:nvPr/>
            </p:nvSpPr>
            <p:spPr>
              <a:xfrm>
                <a:off x="1718296" y="3774958"/>
                <a:ext cx="1393204" cy="45719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46" name="正方形/長方形 645">
              <a:extLst>
                <a:ext uri="{FF2B5EF4-FFF2-40B4-BE49-F238E27FC236}">
                  <a16:creationId xmlns:a16="http://schemas.microsoft.com/office/drawing/2014/main" id="{9AD8D130-D17F-435B-9C67-8E9835B11D14}"/>
                </a:ext>
              </a:extLst>
            </p:cNvPr>
            <p:cNvSpPr/>
            <p:nvPr/>
          </p:nvSpPr>
          <p:spPr>
            <a:xfrm>
              <a:off x="1908796" y="3647958"/>
              <a:ext cx="1031254" cy="60442"/>
            </a:xfrm>
            <a:prstGeom prst="rect">
              <a:avLst/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47" name="グループ化 646">
              <a:extLst>
                <a:ext uri="{FF2B5EF4-FFF2-40B4-BE49-F238E27FC236}">
                  <a16:creationId xmlns:a16="http://schemas.microsoft.com/office/drawing/2014/main" id="{286E4DB7-E00C-4003-86D2-8B4ECAF1218B}"/>
                </a:ext>
              </a:extLst>
            </p:cNvPr>
            <p:cNvGrpSpPr/>
            <p:nvPr/>
          </p:nvGrpSpPr>
          <p:grpSpPr>
            <a:xfrm>
              <a:off x="1908796" y="3732335"/>
              <a:ext cx="1030819" cy="601347"/>
              <a:chOff x="1908796" y="4778760"/>
              <a:chExt cx="1030819" cy="601347"/>
            </a:xfrm>
          </p:grpSpPr>
          <p:sp>
            <p:nvSpPr>
              <p:cNvPr id="677" name="正方形/長方形 676">
                <a:extLst>
                  <a:ext uri="{FF2B5EF4-FFF2-40B4-BE49-F238E27FC236}">
                    <a16:creationId xmlns:a16="http://schemas.microsoft.com/office/drawing/2014/main" id="{7C76BC71-E696-4C86-9981-CC7042653E09}"/>
                  </a:ext>
                </a:extLst>
              </p:cNvPr>
              <p:cNvSpPr/>
              <p:nvPr/>
            </p:nvSpPr>
            <p:spPr>
              <a:xfrm>
                <a:off x="2200896" y="4779837"/>
                <a:ext cx="453641" cy="600270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78" name="グループ化 677">
                <a:extLst>
                  <a:ext uri="{FF2B5EF4-FFF2-40B4-BE49-F238E27FC236}">
                    <a16:creationId xmlns:a16="http://schemas.microsoft.com/office/drawing/2014/main" id="{8BF4FE41-1BA6-41A9-A9B3-AE2D8F8F58D0}"/>
                  </a:ext>
                </a:extLst>
              </p:cNvPr>
              <p:cNvGrpSpPr/>
              <p:nvPr/>
            </p:nvGrpSpPr>
            <p:grpSpPr>
              <a:xfrm>
                <a:off x="2253284" y="4831555"/>
                <a:ext cx="344660" cy="548551"/>
                <a:chOff x="2253284" y="4831555"/>
                <a:chExt cx="363712" cy="548551"/>
              </a:xfrm>
            </p:grpSpPr>
            <p:sp>
              <p:nvSpPr>
                <p:cNvPr id="709" name="正方形/長方形 708">
                  <a:extLst>
                    <a:ext uri="{FF2B5EF4-FFF2-40B4-BE49-F238E27FC236}">
                      <a16:creationId xmlns:a16="http://schemas.microsoft.com/office/drawing/2014/main" id="{45E7F5C5-C7FA-44B4-8BE6-7CB711DEC4A4}"/>
                    </a:ext>
                  </a:extLst>
                </p:cNvPr>
                <p:cNvSpPr/>
                <p:nvPr/>
              </p:nvSpPr>
              <p:spPr>
                <a:xfrm>
                  <a:off x="2253284" y="4831555"/>
                  <a:ext cx="170830" cy="548551"/>
                </a:xfrm>
                <a:prstGeom prst="rect">
                  <a:avLst/>
                </a:prstGeom>
                <a:pattFill prst="dkVert">
                  <a:fgClr>
                    <a:srgbClr val="006600"/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0" name="正方形/長方形 709">
                  <a:extLst>
                    <a:ext uri="{FF2B5EF4-FFF2-40B4-BE49-F238E27FC236}">
                      <a16:creationId xmlns:a16="http://schemas.microsoft.com/office/drawing/2014/main" id="{FD738493-37E4-49A4-A026-5693C8E6CF31}"/>
                    </a:ext>
                  </a:extLst>
                </p:cNvPr>
                <p:cNvSpPr/>
                <p:nvPr/>
              </p:nvSpPr>
              <p:spPr>
                <a:xfrm>
                  <a:off x="2446166" y="4831555"/>
                  <a:ext cx="170830" cy="548551"/>
                </a:xfrm>
                <a:prstGeom prst="rect">
                  <a:avLst/>
                </a:prstGeom>
                <a:pattFill prst="dkVert">
                  <a:fgClr>
                    <a:srgbClr val="006600"/>
                  </a:fgClr>
                  <a:bgClr>
                    <a:sysClr val="windowText" lastClr="00000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9" name="正方形/長方形 678">
                <a:extLst>
                  <a:ext uri="{FF2B5EF4-FFF2-40B4-BE49-F238E27FC236}">
                    <a16:creationId xmlns:a16="http://schemas.microsoft.com/office/drawing/2014/main" id="{DF43EA67-5280-4938-93D3-A85E5F4D4FEE}"/>
                  </a:ext>
                </a:extLst>
              </p:cNvPr>
              <p:cNvSpPr/>
              <p:nvPr/>
            </p:nvSpPr>
            <p:spPr>
              <a:xfrm>
                <a:off x="2665240" y="5091103"/>
                <a:ext cx="232742" cy="289003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0" name="正方形/長方形 679">
                <a:extLst>
                  <a:ext uri="{FF2B5EF4-FFF2-40B4-BE49-F238E27FC236}">
                    <a16:creationId xmlns:a16="http://schemas.microsoft.com/office/drawing/2014/main" id="{44E05BD5-38D5-4A8A-91B6-E4E291F00E72}"/>
                  </a:ext>
                </a:extLst>
              </p:cNvPr>
              <p:cNvSpPr/>
              <p:nvPr/>
            </p:nvSpPr>
            <p:spPr>
              <a:xfrm>
                <a:off x="1955627" y="5091103"/>
                <a:ext cx="232742" cy="289003"/>
              </a:xfrm>
              <a:prstGeom prst="rect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1" name="正方形/長方形 680">
                <a:extLst>
                  <a:ext uri="{FF2B5EF4-FFF2-40B4-BE49-F238E27FC236}">
                    <a16:creationId xmlns:a16="http://schemas.microsoft.com/office/drawing/2014/main" id="{B4B6C23E-AE9E-49D0-B857-0EEABBBBB873}"/>
                  </a:ext>
                </a:extLst>
              </p:cNvPr>
              <p:cNvSpPr/>
              <p:nvPr/>
            </p:nvSpPr>
            <p:spPr>
              <a:xfrm>
                <a:off x="1925875" y="5333875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2" name="正方形/長方形 681">
                <a:extLst>
                  <a:ext uri="{FF2B5EF4-FFF2-40B4-BE49-F238E27FC236}">
                    <a16:creationId xmlns:a16="http://schemas.microsoft.com/office/drawing/2014/main" id="{5AD6EA3A-7846-400B-A61E-AA25E9FD8651}"/>
                  </a:ext>
                </a:extLst>
              </p:cNvPr>
              <p:cNvSpPr/>
              <p:nvPr/>
            </p:nvSpPr>
            <p:spPr>
              <a:xfrm>
                <a:off x="2654537" y="5333875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3" name="正方形/長方形 682">
                <a:extLst>
                  <a:ext uri="{FF2B5EF4-FFF2-40B4-BE49-F238E27FC236}">
                    <a16:creationId xmlns:a16="http://schemas.microsoft.com/office/drawing/2014/main" id="{404AA9EC-52FC-4E18-A735-F809684D967B}"/>
                  </a:ext>
                </a:extLst>
              </p:cNvPr>
              <p:cNvSpPr/>
              <p:nvPr/>
            </p:nvSpPr>
            <p:spPr>
              <a:xfrm>
                <a:off x="2665240" y="4819650"/>
                <a:ext cx="232742" cy="266692"/>
              </a:xfrm>
              <a:prstGeom prst="rect">
                <a:avLst/>
              </a:prstGeom>
              <a:pattFill prst="dkVert">
                <a:fgClr>
                  <a:srgbClr val="0066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4" name="正方形/長方形 683">
                <a:extLst>
                  <a:ext uri="{FF2B5EF4-FFF2-40B4-BE49-F238E27FC236}">
                    <a16:creationId xmlns:a16="http://schemas.microsoft.com/office/drawing/2014/main" id="{EF4D8DE2-3FF8-4693-829E-53D3D14ABAF1}"/>
                  </a:ext>
                </a:extLst>
              </p:cNvPr>
              <p:cNvSpPr/>
              <p:nvPr/>
            </p:nvSpPr>
            <p:spPr>
              <a:xfrm>
                <a:off x="1955627" y="4819650"/>
                <a:ext cx="232742" cy="266692"/>
              </a:xfrm>
              <a:prstGeom prst="rect">
                <a:avLst/>
              </a:prstGeom>
              <a:pattFill prst="dkVert">
                <a:fgClr>
                  <a:srgbClr val="006600"/>
                </a:fgClr>
                <a:bgClr>
                  <a:sysClr val="windowText" lastClr="00000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正方形/長方形 684">
                <a:extLst>
                  <a:ext uri="{FF2B5EF4-FFF2-40B4-BE49-F238E27FC236}">
                    <a16:creationId xmlns:a16="http://schemas.microsoft.com/office/drawing/2014/main" id="{D9C4B589-0E14-4BA9-BAC3-81665AB03A7C}"/>
                  </a:ext>
                </a:extLst>
              </p:cNvPr>
              <p:cNvSpPr/>
              <p:nvPr/>
            </p:nvSpPr>
            <p:spPr>
              <a:xfrm>
                <a:off x="1925875" y="5069556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正方形/長方形 685">
                <a:extLst>
                  <a:ext uri="{FF2B5EF4-FFF2-40B4-BE49-F238E27FC236}">
                    <a16:creationId xmlns:a16="http://schemas.microsoft.com/office/drawing/2014/main" id="{1D4749AB-EE55-4217-A41A-F5EC5A9BB671}"/>
                  </a:ext>
                </a:extLst>
              </p:cNvPr>
              <p:cNvSpPr/>
              <p:nvPr/>
            </p:nvSpPr>
            <p:spPr>
              <a:xfrm>
                <a:off x="2654537" y="5069556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正方形/長方形 686">
                <a:extLst>
                  <a:ext uri="{FF2B5EF4-FFF2-40B4-BE49-F238E27FC236}">
                    <a16:creationId xmlns:a16="http://schemas.microsoft.com/office/drawing/2014/main" id="{D3C44266-DF34-49CB-84E3-4A1DDBEDD690}"/>
                  </a:ext>
                </a:extLst>
              </p:cNvPr>
              <p:cNvSpPr/>
              <p:nvPr/>
            </p:nvSpPr>
            <p:spPr>
              <a:xfrm>
                <a:off x="1925875" y="4779043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正方形/長方形 687">
                <a:extLst>
                  <a:ext uri="{FF2B5EF4-FFF2-40B4-BE49-F238E27FC236}">
                    <a16:creationId xmlns:a16="http://schemas.microsoft.com/office/drawing/2014/main" id="{5DD5EE15-F16F-4E38-B33E-39288DF3C4C3}"/>
                  </a:ext>
                </a:extLst>
              </p:cNvPr>
              <p:cNvSpPr/>
              <p:nvPr/>
            </p:nvSpPr>
            <p:spPr>
              <a:xfrm>
                <a:off x="2654537" y="4779043"/>
                <a:ext cx="279573" cy="45719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正方形/長方形 688">
                <a:extLst>
                  <a:ext uri="{FF2B5EF4-FFF2-40B4-BE49-F238E27FC236}">
                    <a16:creationId xmlns:a16="http://schemas.microsoft.com/office/drawing/2014/main" id="{DA305795-93FF-4BA4-A975-B5D64CCD25F1}"/>
                  </a:ext>
                </a:extLst>
              </p:cNvPr>
              <p:cNvSpPr/>
              <p:nvPr/>
            </p:nvSpPr>
            <p:spPr>
              <a:xfrm>
                <a:off x="1908796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正方形/長方形 689">
                <a:extLst>
                  <a:ext uri="{FF2B5EF4-FFF2-40B4-BE49-F238E27FC236}">
                    <a16:creationId xmlns:a16="http://schemas.microsoft.com/office/drawing/2014/main" id="{672F6E26-7F6A-47B1-B631-B56D9081AAD2}"/>
                  </a:ext>
                </a:extLst>
              </p:cNvPr>
              <p:cNvSpPr/>
              <p:nvPr/>
            </p:nvSpPr>
            <p:spPr>
              <a:xfrm>
                <a:off x="2153271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正方形/長方形 690">
                <a:extLst>
                  <a:ext uri="{FF2B5EF4-FFF2-40B4-BE49-F238E27FC236}">
                    <a16:creationId xmlns:a16="http://schemas.microsoft.com/office/drawing/2014/main" id="{21941AC8-AED0-4CB4-8DCD-A1A44C902068}"/>
                  </a:ext>
                </a:extLst>
              </p:cNvPr>
              <p:cNvSpPr/>
              <p:nvPr/>
            </p:nvSpPr>
            <p:spPr>
              <a:xfrm>
                <a:off x="2623171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正方形/長方形 691">
                <a:extLst>
                  <a:ext uri="{FF2B5EF4-FFF2-40B4-BE49-F238E27FC236}">
                    <a16:creationId xmlns:a16="http://schemas.microsoft.com/office/drawing/2014/main" id="{C5C16CC6-3A56-49CC-8351-2F1EB8286A9A}"/>
                  </a:ext>
                </a:extLst>
              </p:cNvPr>
              <p:cNvSpPr/>
              <p:nvPr/>
            </p:nvSpPr>
            <p:spPr>
              <a:xfrm>
                <a:off x="2867646" y="4779837"/>
                <a:ext cx="71969" cy="600270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93" name="グループ化 692">
                <a:extLst>
                  <a:ext uri="{FF2B5EF4-FFF2-40B4-BE49-F238E27FC236}">
                    <a16:creationId xmlns:a16="http://schemas.microsoft.com/office/drawing/2014/main" id="{A2AE68AB-BF45-4502-BF88-AC653007D758}"/>
                  </a:ext>
                </a:extLst>
              </p:cNvPr>
              <p:cNvGrpSpPr/>
              <p:nvPr/>
            </p:nvGrpSpPr>
            <p:grpSpPr>
              <a:xfrm>
                <a:off x="1908796" y="4778760"/>
                <a:ext cx="1030819" cy="45719"/>
                <a:chOff x="1908796" y="3707206"/>
                <a:chExt cx="1030819" cy="45719"/>
              </a:xfrm>
            </p:grpSpPr>
            <p:sp>
              <p:nvSpPr>
                <p:cNvPr id="705" name="正方形/長方形 704">
                  <a:extLst>
                    <a:ext uri="{FF2B5EF4-FFF2-40B4-BE49-F238E27FC236}">
                      <a16:creationId xmlns:a16="http://schemas.microsoft.com/office/drawing/2014/main" id="{DD5EBA1F-DE34-46F4-9AC1-99236EF8365B}"/>
                    </a:ext>
                  </a:extLst>
                </p:cNvPr>
                <p:cNvSpPr/>
                <p:nvPr/>
              </p:nvSpPr>
              <p:spPr>
                <a:xfrm>
                  <a:off x="190879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6" name="正方形/長方形 705">
                  <a:extLst>
                    <a:ext uri="{FF2B5EF4-FFF2-40B4-BE49-F238E27FC236}">
                      <a16:creationId xmlns:a16="http://schemas.microsoft.com/office/drawing/2014/main" id="{80378DAD-2F66-469D-B3BC-E733EE27D486}"/>
                    </a:ext>
                  </a:extLst>
                </p:cNvPr>
                <p:cNvSpPr/>
                <p:nvPr/>
              </p:nvSpPr>
              <p:spPr>
                <a:xfrm>
                  <a:off x="21532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7" name="正方形/長方形 706">
                  <a:extLst>
                    <a:ext uri="{FF2B5EF4-FFF2-40B4-BE49-F238E27FC236}">
                      <a16:creationId xmlns:a16="http://schemas.microsoft.com/office/drawing/2014/main" id="{1B15BF08-DF3C-4B87-87D5-332A003335AC}"/>
                    </a:ext>
                  </a:extLst>
                </p:cNvPr>
                <p:cNvSpPr/>
                <p:nvPr/>
              </p:nvSpPr>
              <p:spPr>
                <a:xfrm>
                  <a:off x="26231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8" name="正方形/長方形 707">
                  <a:extLst>
                    <a:ext uri="{FF2B5EF4-FFF2-40B4-BE49-F238E27FC236}">
                      <a16:creationId xmlns:a16="http://schemas.microsoft.com/office/drawing/2014/main" id="{C1AA4904-B12F-43AE-B527-8B5005D34876}"/>
                    </a:ext>
                  </a:extLst>
                </p:cNvPr>
                <p:cNvSpPr/>
                <p:nvPr/>
              </p:nvSpPr>
              <p:spPr>
                <a:xfrm>
                  <a:off x="286764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694" name="グループ化 693">
                <a:extLst>
                  <a:ext uri="{FF2B5EF4-FFF2-40B4-BE49-F238E27FC236}">
                    <a16:creationId xmlns:a16="http://schemas.microsoft.com/office/drawing/2014/main" id="{13338CB9-9A51-4368-A470-7F7A59E855B4}"/>
                  </a:ext>
                </a:extLst>
              </p:cNvPr>
              <p:cNvGrpSpPr/>
              <p:nvPr/>
            </p:nvGrpSpPr>
            <p:grpSpPr>
              <a:xfrm>
                <a:off x="1908796" y="5071654"/>
                <a:ext cx="1030819" cy="308158"/>
                <a:chOff x="1908796" y="3707206"/>
                <a:chExt cx="1030819" cy="308158"/>
              </a:xfrm>
            </p:grpSpPr>
            <p:sp>
              <p:nvSpPr>
                <p:cNvPr id="697" name="正方形/長方形 696">
                  <a:extLst>
                    <a:ext uri="{FF2B5EF4-FFF2-40B4-BE49-F238E27FC236}">
                      <a16:creationId xmlns:a16="http://schemas.microsoft.com/office/drawing/2014/main" id="{9C7E8D4E-3AF5-4FA4-A7A6-1EB045F611AD}"/>
                    </a:ext>
                  </a:extLst>
                </p:cNvPr>
                <p:cNvSpPr/>
                <p:nvPr/>
              </p:nvSpPr>
              <p:spPr>
                <a:xfrm>
                  <a:off x="190879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8" name="正方形/長方形 697">
                  <a:extLst>
                    <a:ext uri="{FF2B5EF4-FFF2-40B4-BE49-F238E27FC236}">
                      <a16:creationId xmlns:a16="http://schemas.microsoft.com/office/drawing/2014/main" id="{63112442-0238-49E4-95B6-6F6BB4944D83}"/>
                    </a:ext>
                  </a:extLst>
                </p:cNvPr>
                <p:cNvSpPr/>
                <p:nvPr/>
              </p:nvSpPr>
              <p:spPr>
                <a:xfrm>
                  <a:off x="21532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99" name="正方形/長方形 698">
                  <a:extLst>
                    <a:ext uri="{FF2B5EF4-FFF2-40B4-BE49-F238E27FC236}">
                      <a16:creationId xmlns:a16="http://schemas.microsoft.com/office/drawing/2014/main" id="{34F742C0-5127-4C80-9223-B36D21B054A0}"/>
                    </a:ext>
                  </a:extLst>
                </p:cNvPr>
                <p:cNvSpPr/>
                <p:nvPr/>
              </p:nvSpPr>
              <p:spPr>
                <a:xfrm>
                  <a:off x="2623171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0" name="正方形/長方形 699">
                  <a:extLst>
                    <a:ext uri="{FF2B5EF4-FFF2-40B4-BE49-F238E27FC236}">
                      <a16:creationId xmlns:a16="http://schemas.microsoft.com/office/drawing/2014/main" id="{2903554A-F246-48C1-8B42-15F153E28CA8}"/>
                    </a:ext>
                  </a:extLst>
                </p:cNvPr>
                <p:cNvSpPr/>
                <p:nvPr/>
              </p:nvSpPr>
              <p:spPr>
                <a:xfrm>
                  <a:off x="2867646" y="3707206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1" name="正方形/長方形 700">
                  <a:extLst>
                    <a:ext uri="{FF2B5EF4-FFF2-40B4-BE49-F238E27FC236}">
                      <a16:creationId xmlns:a16="http://schemas.microsoft.com/office/drawing/2014/main" id="{C1934CF5-F5D1-4E8A-9011-7D4BF32A573B}"/>
                    </a:ext>
                  </a:extLst>
                </p:cNvPr>
                <p:cNvSpPr/>
                <p:nvPr/>
              </p:nvSpPr>
              <p:spPr>
                <a:xfrm>
                  <a:off x="1908796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2" name="正方形/長方形 701">
                  <a:extLst>
                    <a:ext uri="{FF2B5EF4-FFF2-40B4-BE49-F238E27FC236}">
                      <a16:creationId xmlns:a16="http://schemas.microsoft.com/office/drawing/2014/main" id="{2CFC0F86-A119-470D-B9CA-5DFE5C643B19}"/>
                    </a:ext>
                  </a:extLst>
                </p:cNvPr>
                <p:cNvSpPr/>
                <p:nvPr/>
              </p:nvSpPr>
              <p:spPr>
                <a:xfrm>
                  <a:off x="2153271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3" name="正方形/長方形 702">
                  <a:extLst>
                    <a:ext uri="{FF2B5EF4-FFF2-40B4-BE49-F238E27FC236}">
                      <a16:creationId xmlns:a16="http://schemas.microsoft.com/office/drawing/2014/main" id="{8B2406AA-DD3E-4712-A404-E4ABC1713DC2}"/>
                    </a:ext>
                  </a:extLst>
                </p:cNvPr>
                <p:cNvSpPr/>
                <p:nvPr/>
              </p:nvSpPr>
              <p:spPr>
                <a:xfrm>
                  <a:off x="2623171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04" name="正方形/長方形 703">
                  <a:extLst>
                    <a:ext uri="{FF2B5EF4-FFF2-40B4-BE49-F238E27FC236}">
                      <a16:creationId xmlns:a16="http://schemas.microsoft.com/office/drawing/2014/main" id="{3F53AD37-F5BE-4451-8A2D-23D2207FC65D}"/>
                    </a:ext>
                  </a:extLst>
                </p:cNvPr>
                <p:cNvSpPr/>
                <p:nvPr/>
              </p:nvSpPr>
              <p:spPr>
                <a:xfrm>
                  <a:off x="2867646" y="3969645"/>
                  <a:ext cx="71969" cy="45719"/>
                </a:xfrm>
                <a:prstGeom prst="rect">
                  <a:avLst/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5" name="正方形/長方形 694">
                <a:extLst>
                  <a:ext uri="{FF2B5EF4-FFF2-40B4-BE49-F238E27FC236}">
                    <a16:creationId xmlns:a16="http://schemas.microsoft.com/office/drawing/2014/main" id="{2BF42C90-4B2C-45F9-A263-F4B1B0996354}"/>
                  </a:ext>
                </a:extLst>
              </p:cNvPr>
              <p:cNvSpPr/>
              <p:nvPr/>
            </p:nvSpPr>
            <p:spPr>
              <a:xfrm>
                <a:off x="2260600" y="5168899"/>
                <a:ext cx="329192" cy="211207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6" name="楕円 695">
                <a:extLst>
                  <a:ext uri="{FF2B5EF4-FFF2-40B4-BE49-F238E27FC236}">
                    <a16:creationId xmlns:a16="http://schemas.microsoft.com/office/drawing/2014/main" id="{96B45F30-A351-4B72-B8DE-D69DD6526D40}"/>
                  </a:ext>
                </a:extLst>
              </p:cNvPr>
              <p:cNvSpPr/>
              <p:nvPr/>
            </p:nvSpPr>
            <p:spPr>
              <a:xfrm>
                <a:off x="2401563" y="5205080"/>
                <a:ext cx="58056" cy="58056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48" name="グループ化 647">
              <a:extLst>
                <a:ext uri="{FF2B5EF4-FFF2-40B4-BE49-F238E27FC236}">
                  <a16:creationId xmlns:a16="http://schemas.microsoft.com/office/drawing/2014/main" id="{6463D450-58C3-42F5-A8E6-633EF25327DA}"/>
                </a:ext>
              </a:extLst>
            </p:cNvPr>
            <p:cNvGrpSpPr/>
            <p:nvPr/>
          </p:nvGrpSpPr>
          <p:grpSpPr>
            <a:xfrm>
              <a:off x="1578683" y="4200524"/>
              <a:ext cx="1691481" cy="353611"/>
              <a:chOff x="1566069" y="4200524"/>
              <a:chExt cx="1691481" cy="353611"/>
            </a:xfrm>
          </p:grpSpPr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954A1AA1-2BFA-4D2C-B9B5-4D466E4946B2}"/>
                  </a:ext>
                </a:extLst>
              </p:cNvPr>
              <p:cNvSpPr/>
              <p:nvPr/>
            </p:nvSpPr>
            <p:spPr>
              <a:xfrm>
                <a:off x="1589959" y="4200524"/>
                <a:ext cx="349965" cy="120957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4673C84B-5786-431C-B0B1-E74140350E31}"/>
                  </a:ext>
                </a:extLst>
              </p:cNvPr>
              <p:cNvSpPr/>
              <p:nvPr/>
            </p:nvSpPr>
            <p:spPr>
              <a:xfrm>
                <a:off x="2888534" y="4200524"/>
                <a:ext cx="349965" cy="120957"/>
              </a:xfrm>
              <a:custGeom>
                <a:avLst/>
                <a:gdLst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584021 w 1990607"/>
                  <a:gd name="connsiteY4" fmla="*/ 328383 h 691342"/>
                  <a:gd name="connsiteX5" fmla="*/ 1584021 w 1990607"/>
                  <a:gd name="connsiteY5" fmla="*/ 631930 h 691342"/>
                  <a:gd name="connsiteX6" fmla="*/ 1684020 w 1990607"/>
                  <a:gd name="connsiteY6" fmla="*/ 631930 h 691342"/>
                  <a:gd name="connsiteX7" fmla="*/ 1684020 w 1990607"/>
                  <a:gd name="connsiteY7" fmla="*/ 328383 h 691342"/>
                  <a:gd name="connsiteX8" fmla="*/ 1396904 w 1990607"/>
                  <a:gd name="connsiteY8" fmla="*/ 328383 h 691342"/>
                  <a:gd name="connsiteX9" fmla="*/ 1396904 w 1990607"/>
                  <a:gd name="connsiteY9" fmla="*/ 631930 h 691342"/>
                  <a:gd name="connsiteX10" fmla="*/ 1496910 w 1990607"/>
                  <a:gd name="connsiteY10" fmla="*/ 631930 h 691342"/>
                  <a:gd name="connsiteX11" fmla="*/ 1496910 w 1990607"/>
                  <a:gd name="connsiteY11" fmla="*/ 328383 h 691342"/>
                  <a:gd name="connsiteX12" fmla="*/ 1209788 w 1990607"/>
                  <a:gd name="connsiteY12" fmla="*/ 328383 h 691342"/>
                  <a:gd name="connsiteX13" fmla="*/ 1209788 w 1990607"/>
                  <a:gd name="connsiteY13" fmla="*/ 631930 h 691342"/>
                  <a:gd name="connsiteX14" fmla="*/ 1309794 w 1990607"/>
                  <a:gd name="connsiteY14" fmla="*/ 631930 h 691342"/>
                  <a:gd name="connsiteX15" fmla="*/ 1309794 w 1990607"/>
                  <a:gd name="connsiteY15" fmla="*/ 328383 h 691342"/>
                  <a:gd name="connsiteX16" fmla="*/ 1022679 w 1990607"/>
                  <a:gd name="connsiteY16" fmla="*/ 328383 h 691342"/>
                  <a:gd name="connsiteX17" fmla="*/ 1022679 w 1990607"/>
                  <a:gd name="connsiteY17" fmla="*/ 631930 h 691342"/>
                  <a:gd name="connsiteX18" fmla="*/ 1122684 w 1990607"/>
                  <a:gd name="connsiteY18" fmla="*/ 631930 h 691342"/>
                  <a:gd name="connsiteX19" fmla="*/ 1122684 w 1990607"/>
                  <a:gd name="connsiteY19" fmla="*/ 328383 h 691342"/>
                  <a:gd name="connsiteX20" fmla="*/ 835562 w 1990607"/>
                  <a:gd name="connsiteY20" fmla="*/ 328383 h 691342"/>
                  <a:gd name="connsiteX21" fmla="*/ 835562 w 1990607"/>
                  <a:gd name="connsiteY21" fmla="*/ 631930 h 691342"/>
                  <a:gd name="connsiteX22" fmla="*/ 935568 w 1990607"/>
                  <a:gd name="connsiteY22" fmla="*/ 631930 h 691342"/>
                  <a:gd name="connsiteX23" fmla="*/ 935568 w 1990607"/>
                  <a:gd name="connsiteY23" fmla="*/ 328383 h 691342"/>
                  <a:gd name="connsiteX24" fmla="*/ 648453 w 1990607"/>
                  <a:gd name="connsiteY24" fmla="*/ 328383 h 691342"/>
                  <a:gd name="connsiteX25" fmla="*/ 648453 w 1990607"/>
                  <a:gd name="connsiteY25" fmla="*/ 631930 h 691342"/>
                  <a:gd name="connsiteX26" fmla="*/ 748452 w 1990607"/>
                  <a:gd name="connsiteY26" fmla="*/ 631930 h 691342"/>
                  <a:gd name="connsiteX27" fmla="*/ 748452 w 1990607"/>
                  <a:gd name="connsiteY27" fmla="*/ 328383 h 691342"/>
                  <a:gd name="connsiteX28" fmla="*/ 461336 w 1990607"/>
                  <a:gd name="connsiteY28" fmla="*/ 328383 h 691342"/>
                  <a:gd name="connsiteX29" fmla="*/ 461336 w 1990607"/>
                  <a:gd name="connsiteY29" fmla="*/ 631930 h 691342"/>
                  <a:gd name="connsiteX30" fmla="*/ 561342 w 1990607"/>
                  <a:gd name="connsiteY30" fmla="*/ 631930 h 691342"/>
                  <a:gd name="connsiteX31" fmla="*/ 561342 w 1990607"/>
                  <a:gd name="connsiteY31" fmla="*/ 328383 h 691342"/>
                  <a:gd name="connsiteX32" fmla="*/ 274226 w 1990607"/>
                  <a:gd name="connsiteY32" fmla="*/ 328383 h 691342"/>
                  <a:gd name="connsiteX33" fmla="*/ 274226 w 1990607"/>
                  <a:gd name="connsiteY33" fmla="*/ 631930 h 691342"/>
                  <a:gd name="connsiteX34" fmla="*/ 374226 w 1990607"/>
                  <a:gd name="connsiteY34" fmla="*/ 631930 h 691342"/>
                  <a:gd name="connsiteX35" fmla="*/ 374226 w 1990607"/>
                  <a:gd name="connsiteY35" fmla="*/ 328383 h 691342"/>
                  <a:gd name="connsiteX36" fmla="*/ 87110 w 1990607"/>
                  <a:gd name="connsiteY36" fmla="*/ 328383 h 691342"/>
                  <a:gd name="connsiteX37" fmla="*/ 87110 w 1990607"/>
                  <a:gd name="connsiteY37" fmla="*/ 631930 h 691342"/>
                  <a:gd name="connsiteX38" fmla="*/ 187110 w 1990607"/>
                  <a:gd name="connsiteY38" fmla="*/ 631930 h 691342"/>
                  <a:gd name="connsiteX39" fmla="*/ 187110 w 1990607"/>
                  <a:gd name="connsiteY39" fmla="*/ 328383 h 691342"/>
                  <a:gd name="connsiteX40" fmla="*/ 1771131 w 1990607"/>
                  <a:gd name="connsiteY40" fmla="*/ 171719 h 691342"/>
                  <a:gd name="connsiteX41" fmla="*/ 1771131 w 1990607"/>
                  <a:gd name="connsiteY41" fmla="*/ 263301 h 691342"/>
                  <a:gd name="connsiteX42" fmla="*/ 1871136 w 1990607"/>
                  <a:gd name="connsiteY42" fmla="*/ 263301 h 691342"/>
                  <a:gd name="connsiteX43" fmla="*/ 1871136 w 1990607"/>
                  <a:gd name="connsiteY43" fmla="*/ 171719 h 691342"/>
                  <a:gd name="connsiteX44" fmla="*/ 1584021 w 1990607"/>
                  <a:gd name="connsiteY44" fmla="*/ 171719 h 691342"/>
                  <a:gd name="connsiteX45" fmla="*/ 1584021 w 1990607"/>
                  <a:gd name="connsiteY45" fmla="*/ 263301 h 691342"/>
                  <a:gd name="connsiteX46" fmla="*/ 1684020 w 1990607"/>
                  <a:gd name="connsiteY46" fmla="*/ 263301 h 691342"/>
                  <a:gd name="connsiteX47" fmla="*/ 1684020 w 1990607"/>
                  <a:gd name="connsiteY47" fmla="*/ 171719 h 691342"/>
                  <a:gd name="connsiteX48" fmla="*/ 1396904 w 1990607"/>
                  <a:gd name="connsiteY48" fmla="*/ 171719 h 691342"/>
                  <a:gd name="connsiteX49" fmla="*/ 1396904 w 1990607"/>
                  <a:gd name="connsiteY49" fmla="*/ 263301 h 691342"/>
                  <a:gd name="connsiteX50" fmla="*/ 1496910 w 1990607"/>
                  <a:gd name="connsiteY50" fmla="*/ 263301 h 691342"/>
                  <a:gd name="connsiteX51" fmla="*/ 1496910 w 1990607"/>
                  <a:gd name="connsiteY51" fmla="*/ 171719 h 691342"/>
                  <a:gd name="connsiteX52" fmla="*/ 1209788 w 1990607"/>
                  <a:gd name="connsiteY52" fmla="*/ 171719 h 691342"/>
                  <a:gd name="connsiteX53" fmla="*/ 1209788 w 1990607"/>
                  <a:gd name="connsiteY53" fmla="*/ 263301 h 691342"/>
                  <a:gd name="connsiteX54" fmla="*/ 1309794 w 1990607"/>
                  <a:gd name="connsiteY54" fmla="*/ 263301 h 691342"/>
                  <a:gd name="connsiteX55" fmla="*/ 1309794 w 1990607"/>
                  <a:gd name="connsiteY55" fmla="*/ 171719 h 691342"/>
                  <a:gd name="connsiteX56" fmla="*/ 1022679 w 1990607"/>
                  <a:gd name="connsiteY56" fmla="*/ 171719 h 691342"/>
                  <a:gd name="connsiteX57" fmla="*/ 1022679 w 1990607"/>
                  <a:gd name="connsiteY57" fmla="*/ 263301 h 691342"/>
                  <a:gd name="connsiteX58" fmla="*/ 1122684 w 1990607"/>
                  <a:gd name="connsiteY58" fmla="*/ 263301 h 691342"/>
                  <a:gd name="connsiteX59" fmla="*/ 1122684 w 1990607"/>
                  <a:gd name="connsiteY59" fmla="*/ 171719 h 691342"/>
                  <a:gd name="connsiteX60" fmla="*/ 835562 w 1990607"/>
                  <a:gd name="connsiteY60" fmla="*/ 171719 h 691342"/>
                  <a:gd name="connsiteX61" fmla="*/ 835562 w 1990607"/>
                  <a:gd name="connsiteY61" fmla="*/ 263301 h 691342"/>
                  <a:gd name="connsiteX62" fmla="*/ 935568 w 1990607"/>
                  <a:gd name="connsiteY62" fmla="*/ 263301 h 691342"/>
                  <a:gd name="connsiteX63" fmla="*/ 935568 w 1990607"/>
                  <a:gd name="connsiteY63" fmla="*/ 171719 h 691342"/>
                  <a:gd name="connsiteX64" fmla="*/ 648453 w 1990607"/>
                  <a:gd name="connsiteY64" fmla="*/ 171719 h 691342"/>
                  <a:gd name="connsiteX65" fmla="*/ 648453 w 1990607"/>
                  <a:gd name="connsiteY65" fmla="*/ 263301 h 691342"/>
                  <a:gd name="connsiteX66" fmla="*/ 748452 w 1990607"/>
                  <a:gd name="connsiteY66" fmla="*/ 263301 h 691342"/>
                  <a:gd name="connsiteX67" fmla="*/ 748452 w 1990607"/>
                  <a:gd name="connsiteY67" fmla="*/ 171719 h 691342"/>
                  <a:gd name="connsiteX68" fmla="*/ 461336 w 1990607"/>
                  <a:gd name="connsiteY68" fmla="*/ 171719 h 691342"/>
                  <a:gd name="connsiteX69" fmla="*/ 461336 w 1990607"/>
                  <a:gd name="connsiteY69" fmla="*/ 263301 h 691342"/>
                  <a:gd name="connsiteX70" fmla="*/ 561342 w 1990607"/>
                  <a:gd name="connsiteY70" fmla="*/ 263301 h 691342"/>
                  <a:gd name="connsiteX71" fmla="*/ 561342 w 1990607"/>
                  <a:gd name="connsiteY71" fmla="*/ 171719 h 691342"/>
                  <a:gd name="connsiteX72" fmla="*/ 274226 w 1990607"/>
                  <a:gd name="connsiteY72" fmla="*/ 171719 h 691342"/>
                  <a:gd name="connsiteX73" fmla="*/ 274226 w 1990607"/>
                  <a:gd name="connsiteY73" fmla="*/ 263301 h 691342"/>
                  <a:gd name="connsiteX74" fmla="*/ 374226 w 1990607"/>
                  <a:gd name="connsiteY74" fmla="*/ 263301 h 691342"/>
                  <a:gd name="connsiteX75" fmla="*/ 374226 w 1990607"/>
                  <a:gd name="connsiteY75" fmla="*/ 171719 h 691342"/>
                  <a:gd name="connsiteX76" fmla="*/ 87110 w 1990607"/>
                  <a:gd name="connsiteY76" fmla="*/ 171719 h 691342"/>
                  <a:gd name="connsiteX77" fmla="*/ 87110 w 1990607"/>
                  <a:gd name="connsiteY77" fmla="*/ 263301 h 691342"/>
                  <a:gd name="connsiteX78" fmla="*/ 187110 w 1990607"/>
                  <a:gd name="connsiteY78" fmla="*/ 263301 h 691342"/>
                  <a:gd name="connsiteX79" fmla="*/ 187110 w 1990607"/>
                  <a:gd name="connsiteY79" fmla="*/ 171719 h 691342"/>
                  <a:gd name="connsiteX80" fmla="*/ 43555 w 1990607"/>
                  <a:gd name="connsiteY80" fmla="*/ 0 h 691342"/>
                  <a:gd name="connsiteX81" fmla="*/ 87110 w 1990607"/>
                  <a:gd name="connsiteY81" fmla="*/ 20102 h 691342"/>
                  <a:gd name="connsiteX82" fmla="*/ 87110 w 1990607"/>
                  <a:gd name="connsiteY82" fmla="*/ 106643 h 691342"/>
                  <a:gd name="connsiteX83" fmla="*/ 187110 w 1990607"/>
                  <a:gd name="connsiteY83" fmla="*/ 106643 h 691342"/>
                  <a:gd name="connsiteX84" fmla="*/ 187110 w 1990607"/>
                  <a:gd name="connsiteY84" fmla="*/ 20102 h 691342"/>
                  <a:gd name="connsiteX85" fmla="*/ 230671 w 1990607"/>
                  <a:gd name="connsiteY85" fmla="*/ 0 h 691342"/>
                  <a:gd name="connsiteX86" fmla="*/ 274226 w 1990607"/>
                  <a:gd name="connsiteY86" fmla="*/ 20102 h 691342"/>
                  <a:gd name="connsiteX87" fmla="*/ 274226 w 1990607"/>
                  <a:gd name="connsiteY87" fmla="*/ 106643 h 691342"/>
                  <a:gd name="connsiteX88" fmla="*/ 374226 w 1990607"/>
                  <a:gd name="connsiteY88" fmla="*/ 106643 h 691342"/>
                  <a:gd name="connsiteX89" fmla="*/ 374226 w 1990607"/>
                  <a:gd name="connsiteY89" fmla="*/ 20102 h 691342"/>
                  <a:gd name="connsiteX90" fmla="*/ 417781 w 1990607"/>
                  <a:gd name="connsiteY90" fmla="*/ 0 h 691342"/>
                  <a:gd name="connsiteX91" fmla="*/ 461336 w 1990607"/>
                  <a:gd name="connsiteY91" fmla="*/ 20102 h 691342"/>
                  <a:gd name="connsiteX92" fmla="*/ 461336 w 1990607"/>
                  <a:gd name="connsiteY92" fmla="*/ 106643 h 691342"/>
                  <a:gd name="connsiteX93" fmla="*/ 561342 w 1990607"/>
                  <a:gd name="connsiteY93" fmla="*/ 106643 h 691342"/>
                  <a:gd name="connsiteX94" fmla="*/ 561342 w 1990607"/>
                  <a:gd name="connsiteY94" fmla="*/ 20102 h 691342"/>
                  <a:gd name="connsiteX95" fmla="*/ 604897 w 1990607"/>
                  <a:gd name="connsiteY95" fmla="*/ 0 h 691342"/>
                  <a:gd name="connsiteX96" fmla="*/ 648453 w 1990607"/>
                  <a:gd name="connsiteY96" fmla="*/ 20102 h 691342"/>
                  <a:gd name="connsiteX97" fmla="*/ 648453 w 1990607"/>
                  <a:gd name="connsiteY97" fmla="*/ 106643 h 691342"/>
                  <a:gd name="connsiteX98" fmla="*/ 748452 w 1990607"/>
                  <a:gd name="connsiteY98" fmla="*/ 106643 h 691342"/>
                  <a:gd name="connsiteX99" fmla="*/ 748452 w 1990607"/>
                  <a:gd name="connsiteY99" fmla="*/ 20102 h 691342"/>
                  <a:gd name="connsiteX100" fmla="*/ 792013 w 1990607"/>
                  <a:gd name="connsiteY100" fmla="*/ 0 h 691342"/>
                  <a:gd name="connsiteX101" fmla="*/ 835562 w 1990607"/>
                  <a:gd name="connsiteY101" fmla="*/ 20102 h 691342"/>
                  <a:gd name="connsiteX102" fmla="*/ 835562 w 1990607"/>
                  <a:gd name="connsiteY102" fmla="*/ 106643 h 691342"/>
                  <a:gd name="connsiteX103" fmla="*/ 935568 w 1990607"/>
                  <a:gd name="connsiteY103" fmla="*/ 106643 h 691342"/>
                  <a:gd name="connsiteX104" fmla="*/ 935568 w 1990607"/>
                  <a:gd name="connsiteY104" fmla="*/ 20102 h 691342"/>
                  <a:gd name="connsiteX105" fmla="*/ 979123 w 1990607"/>
                  <a:gd name="connsiteY105" fmla="*/ 0 h 691342"/>
                  <a:gd name="connsiteX106" fmla="*/ 1022679 w 1990607"/>
                  <a:gd name="connsiteY106" fmla="*/ 20102 h 691342"/>
                  <a:gd name="connsiteX107" fmla="*/ 1022679 w 1990607"/>
                  <a:gd name="connsiteY107" fmla="*/ 106643 h 691342"/>
                  <a:gd name="connsiteX108" fmla="*/ 1122684 w 1990607"/>
                  <a:gd name="connsiteY108" fmla="*/ 106643 h 691342"/>
                  <a:gd name="connsiteX109" fmla="*/ 1122684 w 1990607"/>
                  <a:gd name="connsiteY109" fmla="*/ 20102 h 691342"/>
                  <a:gd name="connsiteX110" fmla="*/ 1166233 w 1990607"/>
                  <a:gd name="connsiteY110" fmla="*/ 0 h 691342"/>
                  <a:gd name="connsiteX111" fmla="*/ 1209788 w 1990607"/>
                  <a:gd name="connsiteY111" fmla="*/ 20102 h 691342"/>
                  <a:gd name="connsiteX112" fmla="*/ 1209788 w 1990607"/>
                  <a:gd name="connsiteY112" fmla="*/ 106643 h 691342"/>
                  <a:gd name="connsiteX113" fmla="*/ 1309794 w 1990607"/>
                  <a:gd name="connsiteY113" fmla="*/ 106643 h 691342"/>
                  <a:gd name="connsiteX114" fmla="*/ 1309794 w 1990607"/>
                  <a:gd name="connsiteY114" fmla="*/ 20102 h 691342"/>
                  <a:gd name="connsiteX115" fmla="*/ 1353349 w 1990607"/>
                  <a:gd name="connsiteY115" fmla="*/ 0 h 691342"/>
                  <a:gd name="connsiteX116" fmla="*/ 1396904 w 1990607"/>
                  <a:gd name="connsiteY116" fmla="*/ 20102 h 691342"/>
                  <a:gd name="connsiteX117" fmla="*/ 1396904 w 1990607"/>
                  <a:gd name="connsiteY117" fmla="*/ 106643 h 691342"/>
                  <a:gd name="connsiteX118" fmla="*/ 1496910 w 1990607"/>
                  <a:gd name="connsiteY118" fmla="*/ 106643 h 691342"/>
                  <a:gd name="connsiteX119" fmla="*/ 1496910 w 1990607"/>
                  <a:gd name="connsiteY119" fmla="*/ 20102 h 691342"/>
                  <a:gd name="connsiteX120" fmla="*/ 1540459 w 1990607"/>
                  <a:gd name="connsiteY120" fmla="*/ 0 h 691342"/>
                  <a:gd name="connsiteX121" fmla="*/ 1584021 w 1990607"/>
                  <a:gd name="connsiteY121" fmla="*/ 20102 h 691342"/>
                  <a:gd name="connsiteX122" fmla="*/ 1584021 w 1990607"/>
                  <a:gd name="connsiteY122" fmla="*/ 106643 h 691342"/>
                  <a:gd name="connsiteX123" fmla="*/ 1684020 w 1990607"/>
                  <a:gd name="connsiteY123" fmla="*/ 106643 h 691342"/>
                  <a:gd name="connsiteX124" fmla="*/ 1684020 w 1990607"/>
                  <a:gd name="connsiteY124" fmla="*/ 20102 h 691342"/>
                  <a:gd name="connsiteX125" fmla="*/ 1727575 w 1990607"/>
                  <a:gd name="connsiteY125" fmla="*/ 0 h 691342"/>
                  <a:gd name="connsiteX126" fmla="*/ 1771131 w 1990607"/>
                  <a:gd name="connsiteY126" fmla="*/ 20102 h 691342"/>
                  <a:gd name="connsiteX127" fmla="*/ 1771131 w 1990607"/>
                  <a:gd name="connsiteY127" fmla="*/ 106643 h 691342"/>
                  <a:gd name="connsiteX128" fmla="*/ 1871136 w 1990607"/>
                  <a:gd name="connsiteY128" fmla="*/ 106643 h 691342"/>
                  <a:gd name="connsiteX129" fmla="*/ 1871136 w 1990607"/>
                  <a:gd name="connsiteY129" fmla="*/ 20102 h 691342"/>
                  <a:gd name="connsiteX130" fmla="*/ 1914691 w 1990607"/>
                  <a:gd name="connsiteY130" fmla="*/ 0 h 691342"/>
                  <a:gd name="connsiteX131" fmla="*/ 1958247 w 1990607"/>
                  <a:gd name="connsiteY131" fmla="*/ 20102 h 691342"/>
                  <a:gd name="connsiteX132" fmla="*/ 1958247 w 1990607"/>
                  <a:gd name="connsiteY132" fmla="*/ 106643 h 691342"/>
                  <a:gd name="connsiteX133" fmla="*/ 1990607 w 1990607"/>
                  <a:gd name="connsiteY133" fmla="*/ 106643 h 691342"/>
                  <a:gd name="connsiteX134" fmla="*/ 1990607 w 1990607"/>
                  <a:gd name="connsiteY134" fmla="*/ 171719 h 691342"/>
                  <a:gd name="connsiteX135" fmla="*/ 1958247 w 1990607"/>
                  <a:gd name="connsiteY135" fmla="*/ 171719 h 691342"/>
                  <a:gd name="connsiteX136" fmla="*/ 1958247 w 1990607"/>
                  <a:gd name="connsiteY136" fmla="*/ 263301 h 691342"/>
                  <a:gd name="connsiteX137" fmla="*/ 1990607 w 1990607"/>
                  <a:gd name="connsiteY137" fmla="*/ 263301 h 691342"/>
                  <a:gd name="connsiteX138" fmla="*/ 1990607 w 1990607"/>
                  <a:gd name="connsiteY138" fmla="*/ 328383 h 691342"/>
                  <a:gd name="connsiteX139" fmla="*/ 1958247 w 1990607"/>
                  <a:gd name="connsiteY139" fmla="*/ 328383 h 691342"/>
                  <a:gd name="connsiteX140" fmla="*/ 1958247 w 1990607"/>
                  <a:gd name="connsiteY140" fmla="*/ 631930 h 691342"/>
                  <a:gd name="connsiteX141" fmla="*/ 1990607 w 1990607"/>
                  <a:gd name="connsiteY141" fmla="*/ 631930 h 691342"/>
                  <a:gd name="connsiteX142" fmla="*/ 1990607 w 1990607"/>
                  <a:gd name="connsiteY142" fmla="*/ 691342 h 691342"/>
                  <a:gd name="connsiteX143" fmla="*/ 0 w 1990607"/>
                  <a:gd name="connsiteY143" fmla="*/ 691342 h 691342"/>
                  <a:gd name="connsiteX144" fmla="*/ 0 w 1990607"/>
                  <a:gd name="connsiteY144" fmla="*/ 20102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90607 w 1990607"/>
                  <a:gd name="connsiteY161" fmla="*/ 631930 h 691342"/>
                  <a:gd name="connsiteX162" fmla="*/ 1957269 w 1990607"/>
                  <a:gd name="connsiteY162" fmla="*/ 691342 h 691342"/>
                  <a:gd name="connsiteX163" fmla="*/ 0 w 1990607"/>
                  <a:gd name="connsiteY163" fmla="*/ 691342 h 691342"/>
                  <a:gd name="connsiteX164" fmla="*/ 0 w 1990607"/>
                  <a:gd name="connsiteY164" fmla="*/ 20102 h 691342"/>
                  <a:gd name="connsiteX165" fmla="*/ 43555 w 1990607"/>
                  <a:gd name="connsiteY165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8247 w 1990607"/>
                  <a:gd name="connsiteY160" fmla="*/ 631930 h 691342"/>
                  <a:gd name="connsiteX161" fmla="*/ 1957269 w 1990607"/>
                  <a:gd name="connsiteY161" fmla="*/ 691342 h 691342"/>
                  <a:gd name="connsiteX162" fmla="*/ 0 w 1990607"/>
                  <a:gd name="connsiteY162" fmla="*/ 691342 h 691342"/>
                  <a:gd name="connsiteX163" fmla="*/ 0 w 1990607"/>
                  <a:gd name="connsiteY163" fmla="*/ 20102 h 691342"/>
                  <a:gd name="connsiteX164" fmla="*/ 43555 w 1990607"/>
                  <a:gd name="connsiteY164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90607 w 1990607"/>
                  <a:gd name="connsiteY158" fmla="*/ 328383 h 691342"/>
                  <a:gd name="connsiteX159" fmla="*/ 1958247 w 1990607"/>
                  <a:gd name="connsiteY159" fmla="*/ 328383 h 691342"/>
                  <a:gd name="connsiteX160" fmla="*/ 1957269 w 1990607"/>
                  <a:gd name="connsiteY160" fmla="*/ 691342 h 691342"/>
                  <a:gd name="connsiteX161" fmla="*/ 0 w 1990607"/>
                  <a:gd name="connsiteY161" fmla="*/ 691342 h 691342"/>
                  <a:gd name="connsiteX162" fmla="*/ 0 w 1990607"/>
                  <a:gd name="connsiteY162" fmla="*/ 20102 h 691342"/>
                  <a:gd name="connsiteX163" fmla="*/ 43555 w 1990607"/>
                  <a:gd name="connsiteY163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90607 w 1990607"/>
                  <a:gd name="connsiteY157" fmla="*/ 263301 h 691342"/>
                  <a:gd name="connsiteX158" fmla="*/ 1958247 w 1990607"/>
                  <a:gd name="connsiteY158" fmla="*/ 328383 h 691342"/>
                  <a:gd name="connsiteX159" fmla="*/ 1957269 w 1990607"/>
                  <a:gd name="connsiteY159" fmla="*/ 691342 h 691342"/>
                  <a:gd name="connsiteX160" fmla="*/ 0 w 1990607"/>
                  <a:gd name="connsiteY160" fmla="*/ 691342 h 691342"/>
                  <a:gd name="connsiteX161" fmla="*/ 0 w 1990607"/>
                  <a:gd name="connsiteY161" fmla="*/ 20102 h 691342"/>
                  <a:gd name="connsiteX162" fmla="*/ 43555 w 1990607"/>
                  <a:gd name="connsiteY162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06643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71719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88226 w 1990607"/>
                  <a:gd name="connsiteY153" fmla="*/ 113786 h 691342"/>
                  <a:gd name="connsiteX154" fmla="*/ 1990607 w 1990607"/>
                  <a:gd name="connsiteY154" fmla="*/ 183625 h 691342"/>
                  <a:gd name="connsiteX155" fmla="*/ 1958247 w 1990607"/>
                  <a:gd name="connsiteY155" fmla="*/ 171719 h 691342"/>
                  <a:gd name="connsiteX156" fmla="*/ 1958247 w 1990607"/>
                  <a:gd name="connsiteY156" fmla="*/ 263301 h 691342"/>
                  <a:gd name="connsiteX157" fmla="*/ 1958247 w 1990607"/>
                  <a:gd name="connsiteY157" fmla="*/ 328383 h 691342"/>
                  <a:gd name="connsiteX158" fmla="*/ 1957269 w 1990607"/>
                  <a:gd name="connsiteY158" fmla="*/ 691342 h 691342"/>
                  <a:gd name="connsiteX159" fmla="*/ 0 w 1990607"/>
                  <a:gd name="connsiteY159" fmla="*/ 691342 h 691342"/>
                  <a:gd name="connsiteX160" fmla="*/ 0 w 1990607"/>
                  <a:gd name="connsiteY160" fmla="*/ 20102 h 691342"/>
                  <a:gd name="connsiteX161" fmla="*/ 43555 w 1990607"/>
                  <a:gd name="connsiteY161" fmla="*/ 0 h 691342"/>
                  <a:gd name="connsiteX0" fmla="*/ 1771131 w 1990607"/>
                  <a:gd name="connsiteY0" fmla="*/ 328383 h 691342"/>
                  <a:gd name="connsiteX1" fmla="*/ 1771131 w 1990607"/>
                  <a:gd name="connsiteY1" fmla="*/ 631930 h 691342"/>
                  <a:gd name="connsiteX2" fmla="*/ 1871136 w 1990607"/>
                  <a:gd name="connsiteY2" fmla="*/ 631930 h 691342"/>
                  <a:gd name="connsiteX3" fmla="*/ 1871136 w 1990607"/>
                  <a:gd name="connsiteY3" fmla="*/ 328383 h 691342"/>
                  <a:gd name="connsiteX4" fmla="*/ 1771131 w 1990607"/>
                  <a:gd name="connsiteY4" fmla="*/ 328383 h 691342"/>
                  <a:gd name="connsiteX5" fmla="*/ 1584021 w 1990607"/>
                  <a:gd name="connsiteY5" fmla="*/ 328383 h 691342"/>
                  <a:gd name="connsiteX6" fmla="*/ 1584021 w 1990607"/>
                  <a:gd name="connsiteY6" fmla="*/ 631930 h 691342"/>
                  <a:gd name="connsiteX7" fmla="*/ 1684020 w 1990607"/>
                  <a:gd name="connsiteY7" fmla="*/ 631930 h 691342"/>
                  <a:gd name="connsiteX8" fmla="*/ 1684020 w 1990607"/>
                  <a:gd name="connsiteY8" fmla="*/ 328383 h 691342"/>
                  <a:gd name="connsiteX9" fmla="*/ 1584021 w 1990607"/>
                  <a:gd name="connsiteY9" fmla="*/ 328383 h 691342"/>
                  <a:gd name="connsiteX10" fmla="*/ 1396904 w 1990607"/>
                  <a:gd name="connsiteY10" fmla="*/ 328383 h 691342"/>
                  <a:gd name="connsiteX11" fmla="*/ 1396904 w 1990607"/>
                  <a:gd name="connsiteY11" fmla="*/ 631930 h 691342"/>
                  <a:gd name="connsiteX12" fmla="*/ 1496910 w 1990607"/>
                  <a:gd name="connsiteY12" fmla="*/ 631930 h 691342"/>
                  <a:gd name="connsiteX13" fmla="*/ 1496910 w 1990607"/>
                  <a:gd name="connsiteY13" fmla="*/ 328383 h 691342"/>
                  <a:gd name="connsiteX14" fmla="*/ 1396904 w 1990607"/>
                  <a:gd name="connsiteY14" fmla="*/ 328383 h 691342"/>
                  <a:gd name="connsiteX15" fmla="*/ 1209788 w 1990607"/>
                  <a:gd name="connsiteY15" fmla="*/ 328383 h 691342"/>
                  <a:gd name="connsiteX16" fmla="*/ 1209788 w 1990607"/>
                  <a:gd name="connsiteY16" fmla="*/ 631930 h 691342"/>
                  <a:gd name="connsiteX17" fmla="*/ 1309794 w 1990607"/>
                  <a:gd name="connsiteY17" fmla="*/ 631930 h 691342"/>
                  <a:gd name="connsiteX18" fmla="*/ 1309794 w 1990607"/>
                  <a:gd name="connsiteY18" fmla="*/ 328383 h 691342"/>
                  <a:gd name="connsiteX19" fmla="*/ 1209788 w 1990607"/>
                  <a:gd name="connsiteY19" fmla="*/ 328383 h 691342"/>
                  <a:gd name="connsiteX20" fmla="*/ 1022679 w 1990607"/>
                  <a:gd name="connsiteY20" fmla="*/ 328383 h 691342"/>
                  <a:gd name="connsiteX21" fmla="*/ 1022679 w 1990607"/>
                  <a:gd name="connsiteY21" fmla="*/ 631930 h 691342"/>
                  <a:gd name="connsiteX22" fmla="*/ 1122684 w 1990607"/>
                  <a:gd name="connsiteY22" fmla="*/ 631930 h 691342"/>
                  <a:gd name="connsiteX23" fmla="*/ 1122684 w 1990607"/>
                  <a:gd name="connsiteY23" fmla="*/ 328383 h 691342"/>
                  <a:gd name="connsiteX24" fmla="*/ 1022679 w 1990607"/>
                  <a:gd name="connsiteY24" fmla="*/ 328383 h 691342"/>
                  <a:gd name="connsiteX25" fmla="*/ 835562 w 1990607"/>
                  <a:gd name="connsiteY25" fmla="*/ 328383 h 691342"/>
                  <a:gd name="connsiteX26" fmla="*/ 835562 w 1990607"/>
                  <a:gd name="connsiteY26" fmla="*/ 631930 h 691342"/>
                  <a:gd name="connsiteX27" fmla="*/ 935568 w 1990607"/>
                  <a:gd name="connsiteY27" fmla="*/ 631930 h 691342"/>
                  <a:gd name="connsiteX28" fmla="*/ 935568 w 1990607"/>
                  <a:gd name="connsiteY28" fmla="*/ 328383 h 691342"/>
                  <a:gd name="connsiteX29" fmla="*/ 835562 w 1990607"/>
                  <a:gd name="connsiteY29" fmla="*/ 328383 h 691342"/>
                  <a:gd name="connsiteX30" fmla="*/ 648453 w 1990607"/>
                  <a:gd name="connsiteY30" fmla="*/ 328383 h 691342"/>
                  <a:gd name="connsiteX31" fmla="*/ 648453 w 1990607"/>
                  <a:gd name="connsiteY31" fmla="*/ 631930 h 691342"/>
                  <a:gd name="connsiteX32" fmla="*/ 748452 w 1990607"/>
                  <a:gd name="connsiteY32" fmla="*/ 631930 h 691342"/>
                  <a:gd name="connsiteX33" fmla="*/ 748452 w 1990607"/>
                  <a:gd name="connsiteY33" fmla="*/ 328383 h 691342"/>
                  <a:gd name="connsiteX34" fmla="*/ 648453 w 1990607"/>
                  <a:gd name="connsiteY34" fmla="*/ 328383 h 691342"/>
                  <a:gd name="connsiteX35" fmla="*/ 461336 w 1990607"/>
                  <a:gd name="connsiteY35" fmla="*/ 328383 h 691342"/>
                  <a:gd name="connsiteX36" fmla="*/ 461336 w 1990607"/>
                  <a:gd name="connsiteY36" fmla="*/ 631930 h 691342"/>
                  <a:gd name="connsiteX37" fmla="*/ 561342 w 1990607"/>
                  <a:gd name="connsiteY37" fmla="*/ 631930 h 691342"/>
                  <a:gd name="connsiteX38" fmla="*/ 561342 w 1990607"/>
                  <a:gd name="connsiteY38" fmla="*/ 328383 h 691342"/>
                  <a:gd name="connsiteX39" fmla="*/ 461336 w 1990607"/>
                  <a:gd name="connsiteY39" fmla="*/ 328383 h 691342"/>
                  <a:gd name="connsiteX40" fmla="*/ 274226 w 1990607"/>
                  <a:gd name="connsiteY40" fmla="*/ 328383 h 691342"/>
                  <a:gd name="connsiteX41" fmla="*/ 274226 w 1990607"/>
                  <a:gd name="connsiteY41" fmla="*/ 631930 h 691342"/>
                  <a:gd name="connsiteX42" fmla="*/ 374226 w 1990607"/>
                  <a:gd name="connsiteY42" fmla="*/ 631930 h 691342"/>
                  <a:gd name="connsiteX43" fmla="*/ 374226 w 1990607"/>
                  <a:gd name="connsiteY43" fmla="*/ 328383 h 691342"/>
                  <a:gd name="connsiteX44" fmla="*/ 274226 w 1990607"/>
                  <a:gd name="connsiteY44" fmla="*/ 328383 h 691342"/>
                  <a:gd name="connsiteX45" fmla="*/ 87110 w 1990607"/>
                  <a:gd name="connsiteY45" fmla="*/ 328383 h 691342"/>
                  <a:gd name="connsiteX46" fmla="*/ 87110 w 1990607"/>
                  <a:gd name="connsiteY46" fmla="*/ 631930 h 691342"/>
                  <a:gd name="connsiteX47" fmla="*/ 187110 w 1990607"/>
                  <a:gd name="connsiteY47" fmla="*/ 631930 h 691342"/>
                  <a:gd name="connsiteX48" fmla="*/ 187110 w 1990607"/>
                  <a:gd name="connsiteY48" fmla="*/ 328383 h 691342"/>
                  <a:gd name="connsiteX49" fmla="*/ 87110 w 1990607"/>
                  <a:gd name="connsiteY49" fmla="*/ 328383 h 691342"/>
                  <a:gd name="connsiteX50" fmla="*/ 1771131 w 1990607"/>
                  <a:gd name="connsiteY50" fmla="*/ 171719 h 691342"/>
                  <a:gd name="connsiteX51" fmla="*/ 1771131 w 1990607"/>
                  <a:gd name="connsiteY51" fmla="*/ 263301 h 691342"/>
                  <a:gd name="connsiteX52" fmla="*/ 1871136 w 1990607"/>
                  <a:gd name="connsiteY52" fmla="*/ 263301 h 691342"/>
                  <a:gd name="connsiteX53" fmla="*/ 1871136 w 1990607"/>
                  <a:gd name="connsiteY53" fmla="*/ 171719 h 691342"/>
                  <a:gd name="connsiteX54" fmla="*/ 1771131 w 1990607"/>
                  <a:gd name="connsiteY54" fmla="*/ 171719 h 691342"/>
                  <a:gd name="connsiteX55" fmla="*/ 1584021 w 1990607"/>
                  <a:gd name="connsiteY55" fmla="*/ 171719 h 691342"/>
                  <a:gd name="connsiteX56" fmla="*/ 1584021 w 1990607"/>
                  <a:gd name="connsiteY56" fmla="*/ 263301 h 691342"/>
                  <a:gd name="connsiteX57" fmla="*/ 1684020 w 1990607"/>
                  <a:gd name="connsiteY57" fmla="*/ 263301 h 691342"/>
                  <a:gd name="connsiteX58" fmla="*/ 1684020 w 1990607"/>
                  <a:gd name="connsiteY58" fmla="*/ 171719 h 691342"/>
                  <a:gd name="connsiteX59" fmla="*/ 1584021 w 1990607"/>
                  <a:gd name="connsiteY59" fmla="*/ 171719 h 691342"/>
                  <a:gd name="connsiteX60" fmla="*/ 1396904 w 1990607"/>
                  <a:gd name="connsiteY60" fmla="*/ 171719 h 691342"/>
                  <a:gd name="connsiteX61" fmla="*/ 1396904 w 1990607"/>
                  <a:gd name="connsiteY61" fmla="*/ 263301 h 691342"/>
                  <a:gd name="connsiteX62" fmla="*/ 1496910 w 1990607"/>
                  <a:gd name="connsiteY62" fmla="*/ 263301 h 691342"/>
                  <a:gd name="connsiteX63" fmla="*/ 1496910 w 1990607"/>
                  <a:gd name="connsiteY63" fmla="*/ 171719 h 691342"/>
                  <a:gd name="connsiteX64" fmla="*/ 1396904 w 1990607"/>
                  <a:gd name="connsiteY64" fmla="*/ 171719 h 691342"/>
                  <a:gd name="connsiteX65" fmla="*/ 1209788 w 1990607"/>
                  <a:gd name="connsiteY65" fmla="*/ 171719 h 691342"/>
                  <a:gd name="connsiteX66" fmla="*/ 1209788 w 1990607"/>
                  <a:gd name="connsiteY66" fmla="*/ 263301 h 691342"/>
                  <a:gd name="connsiteX67" fmla="*/ 1309794 w 1990607"/>
                  <a:gd name="connsiteY67" fmla="*/ 263301 h 691342"/>
                  <a:gd name="connsiteX68" fmla="*/ 1309794 w 1990607"/>
                  <a:gd name="connsiteY68" fmla="*/ 171719 h 691342"/>
                  <a:gd name="connsiteX69" fmla="*/ 1209788 w 1990607"/>
                  <a:gd name="connsiteY69" fmla="*/ 171719 h 691342"/>
                  <a:gd name="connsiteX70" fmla="*/ 1022679 w 1990607"/>
                  <a:gd name="connsiteY70" fmla="*/ 171719 h 691342"/>
                  <a:gd name="connsiteX71" fmla="*/ 1022679 w 1990607"/>
                  <a:gd name="connsiteY71" fmla="*/ 263301 h 691342"/>
                  <a:gd name="connsiteX72" fmla="*/ 1122684 w 1990607"/>
                  <a:gd name="connsiteY72" fmla="*/ 263301 h 691342"/>
                  <a:gd name="connsiteX73" fmla="*/ 1122684 w 1990607"/>
                  <a:gd name="connsiteY73" fmla="*/ 171719 h 691342"/>
                  <a:gd name="connsiteX74" fmla="*/ 1022679 w 1990607"/>
                  <a:gd name="connsiteY74" fmla="*/ 171719 h 691342"/>
                  <a:gd name="connsiteX75" fmla="*/ 835562 w 1990607"/>
                  <a:gd name="connsiteY75" fmla="*/ 171719 h 691342"/>
                  <a:gd name="connsiteX76" fmla="*/ 835562 w 1990607"/>
                  <a:gd name="connsiteY76" fmla="*/ 263301 h 691342"/>
                  <a:gd name="connsiteX77" fmla="*/ 935568 w 1990607"/>
                  <a:gd name="connsiteY77" fmla="*/ 263301 h 691342"/>
                  <a:gd name="connsiteX78" fmla="*/ 935568 w 1990607"/>
                  <a:gd name="connsiteY78" fmla="*/ 171719 h 691342"/>
                  <a:gd name="connsiteX79" fmla="*/ 835562 w 1990607"/>
                  <a:gd name="connsiteY79" fmla="*/ 171719 h 691342"/>
                  <a:gd name="connsiteX80" fmla="*/ 648453 w 1990607"/>
                  <a:gd name="connsiteY80" fmla="*/ 171719 h 691342"/>
                  <a:gd name="connsiteX81" fmla="*/ 648453 w 1990607"/>
                  <a:gd name="connsiteY81" fmla="*/ 263301 h 691342"/>
                  <a:gd name="connsiteX82" fmla="*/ 748452 w 1990607"/>
                  <a:gd name="connsiteY82" fmla="*/ 263301 h 691342"/>
                  <a:gd name="connsiteX83" fmla="*/ 748452 w 1990607"/>
                  <a:gd name="connsiteY83" fmla="*/ 171719 h 691342"/>
                  <a:gd name="connsiteX84" fmla="*/ 648453 w 1990607"/>
                  <a:gd name="connsiteY84" fmla="*/ 171719 h 691342"/>
                  <a:gd name="connsiteX85" fmla="*/ 461336 w 1990607"/>
                  <a:gd name="connsiteY85" fmla="*/ 171719 h 691342"/>
                  <a:gd name="connsiteX86" fmla="*/ 461336 w 1990607"/>
                  <a:gd name="connsiteY86" fmla="*/ 263301 h 691342"/>
                  <a:gd name="connsiteX87" fmla="*/ 561342 w 1990607"/>
                  <a:gd name="connsiteY87" fmla="*/ 263301 h 691342"/>
                  <a:gd name="connsiteX88" fmla="*/ 561342 w 1990607"/>
                  <a:gd name="connsiteY88" fmla="*/ 171719 h 691342"/>
                  <a:gd name="connsiteX89" fmla="*/ 461336 w 1990607"/>
                  <a:gd name="connsiteY89" fmla="*/ 171719 h 691342"/>
                  <a:gd name="connsiteX90" fmla="*/ 274226 w 1990607"/>
                  <a:gd name="connsiteY90" fmla="*/ 171719 h 691342"/>
                  <a:gd name="connsiteX91" fmla="*/ 274226 w 1990607"/>
                  <a:gd name="connsiteY91" fmla="*/ 263301 h 691342"/>
                  <a:gd name="connsiteX92" fmla="*/ 374226 w 1990607"/>
                  <a:gd name="connsiteY92" fmla="*/ 263301 h 691342"/>
                  <a:gd name="connsiteX93" fmla="*/ 374226 w 1990607"/>
                  <a:gd name="connsiteY93" fmla="*/ 171719 h 691342"/>
                  <a:gd name="connsiteX94" fmla="*/ 274226 w 1990607"/>
                  <a:gd name="connsiteY94" fmla="*/ 171719 h 691342"/>
                  <a:gd name="connsiteX95" fmla="*/ 87110 w 1990607"/>
                  <a:gd name="connsiteY95" fmla="*/ 171719 h 691342"/>
                  <a:gd name="connsiteX96" fmla="*/ 87110 w 1990607"/>
                  <a:gd name="connsiteY96" fmla="*/ 263301 h 691342"/>
                  <a:gd name="connsiteX97" fmla="*/ 187110 w 1990607"/>
                  <a:gd name="connsiteY97" fmla="*/ 263301 h 691342"/>
                  <a:gd name="connsiteX98" fmla="*/ 187110 w 1990607"/>
                  <a:gd name="connsiteY98" fmla="*/ 171719 h 691342"/>
                  <a:gd name="connsiteX99" fmla="*/ 87110 w 1990607"/>
                  <a:gd name="connsiteY99" fmla="*/ 171719 h 691342"/>
                  <a:gd name="connsiteX100" fmla="*/ 43555 w 1990607"/>
                  <a:gd name="connsiteY100" fmla="*/ 0 h 691342"/>
                  <a:gd name="connsiteX101" fmla="*/ 87110 w 1990607"/>
                  <a:gd name="connsiteY101" fmla="*/ 20102 h 691342"/>
                  <a:gd name="connsiteX102" fmla="*/ 87110 w 1990607"/>
                  <a:gd name="connsiteY102" fmla="*/ 106643 h 691342"/>
                  <a:gd name="connsiteX103" fmla="*/ 187110 w 1990607"/>
                  <a:gd name="connsiteY103" fmla="*/ 106643 h 691342"/>
                  <a:gd name="connsiteX104" fmla="*/ 187110 w 1990607"/>
                  <a:gd name="connsiteY104" fmla="*/ 20102 h 691342"/>
                  <a:gd name="connsiteX105" fmla="*/ 230671 w 1990607"/>
                  <a:gd name="connsiteY105" fmla="*/ 0 h 691342"/>
                  <a:gd name="connsiteX106" fmla="*/ 274226 w 1990607"/>
                  <a:gd name="connsiteY106" fmla="*/ 20102 h 691342"/>
                  <a:gd name="connsiteX107" fmla="*/ 274226 w 1990607"/>
                  <a:gd name="connsiteY107" fmla="*/ 106643 h 691342"/>
                  <a:gd name="connsiteX108" fmla="*/ 374226 w 1990607"/>
                  <a:gd name="connsiteY108" fmla="*/ 106643 h 691342"/>
                  <a:gd name="connsiteX109" fmla="*/ 374226 w 1990607"/>
                  <a:gd name="connsiteY109" fmla="*/ 20102 h 691342"/>
                  <a:gd name="connsiteX110" fmla="*/ 417781 w 1990607"/>
                  <a:gd name="connsiteY110" fmla="*/ 0 h 691342"/>
                  <a:gd name="connsiteX111" fmla="*/ 461336 w 1990607"/>
                  <a:gd name="connsiteY111" fmla="*/ 20102 h 691342"/>
                  <a:gd name="connsiteX112" fmla="*/ 461336 w 1990607"/>
                  <a:gd name="connsiteY112" fmla="*/ 106643 h 691342"/>
                  <a:gd name="connsiteX113" fmla="*/ 561342 w 1990607"/>
                  <a:gd name="connsiteY113" fmla="*/ 106643 h 691342"/>
                  <a:gd name="connsiteX114" fmla="*/ 561342 w 1990607"/>
                  <a:gd name="connsiteY114" fmla="*/ 20102 h 691342"/>
                  <a:gd name="connsiteX115" fmla="*/ 604897 w 1990607"/>
                  <a:gd name="connsiteY115" fmla="*/ 0 h 691342"/>
                  <a:gd name="connsiteX116" fmla="*/ 648453 w 1990607"/>
                  <a:gd name="connsiteY116" fmla="*/ 20102 h 691342"/>
                  <a:gd name="connsiteX117" fmla="*/ 648453 w 1990607"/>
                  <a:gd name="connsiteY117" fmla="*/ 106643 h 691342"/>
                  <a:gd name="connsiteX118" fmla="*/ 748452 w 1990607"/>
                  <a:gd name="connsiteY118" fmla="*/ 106643 h 691342"/>
                  <a:gd name="connsiteX119" fmla="*/ 748452 w 1990607"/>
                  <a:gd name="connsiteY119" fmla="*/ 20102 h 691342"/>
                  <a:gd name="connsiteX120" fmla="*/ 792013 w 1990607"/>
                  <a:gd name="connsiteY120" fmla="*/ 0 h 691342"/>
                  <a:gd name="connsiteX121" fmla="*/ 835562 w 1990607"/>
                  <a:gd name="connsiteY121" fmla="*/ 20102 h 691342"/>
                  <a:gd name="connsiteX122" fmla="*/ 835562 w 1990607"/>
                  <a:gd name="connsiteY122" fmla="*/ 106643 h 691342"/>
                  <a:gd name="connsiteX123" fmla="*/ 935568 w 1990607"/>
                  <a:gd name="connsiteY123" fmla="*/ 106643 h 691342"/>
                  <a:gd name="connsiteX124" fmla="*/ 935568 w 1990607"/>
                  <a:gd name="connsiteY124" fmla="*/ 20102 h 691342"/>
                  <a:gd name="connsiteX125" fmla="*/ 979123 w 1990607"/>
                  <a:gd name="connsiteY125" fmla="*/ 0 h 691342"/>
                  <a:gd name="connsiteX126" fmla="*/ 1022679 w 1990607"/>
                  <a:gd name="connsiteY126" fmla="*/ 20102 h 691342"/>
                  <a:gd name="connsiteX127" fmla="*/ 1022679 w 1990607"/>
                  <a:gd name="connsiteY127" fmla="*/ 106643 h 691342"/>
                  <a:gd name="connsiteX128" fmla="*/ 1122684 w 1990607"/>
                  <a:gd name="connsiteY128" fmla="*/ 106643 h 691342"/>
                  <a:gd name="connsiteX129" fmla="*/ 1122684 w 1990607"/>
                  <a:gd name="connsiteY129" fmla="*/ 20102 h 691342"/>
                  <a:gd name="connsiteX130" fmla="*/ 1166233 w 1990607"/>
                  <a:gd name="connsiteY130" fmla="*/ 0 h 691342"/>
                  <a:gd name="connsiteX131" fmla="*/ 1209788 w 1990607"/>
                  <a:gd name="connsiteY131" fmla="*/ 20102 h 691342"/>
                  <a:gd name="connsiteX132" fmla="*/ 1209788 w 1990607"/>
                  <a:gd name="connsiteY132" fmla="*/ 106643 h 691342"/>
                  <a:gd name="connsiteX133" fmla="*/ 1309794 w 1990607"/>
                  <a:gd name="connsiteY133" fmla="*/ 106643 h 691342"/>
                  <a:gd name="connsiteX134" fmla="*/ 1309794 w 1990607"/>
                  <a:gd name="connsiteY134" fmla="*/ 20102 h 691342"/>
                  <a:gd name="connsiteX135" fmla="*/ 1353349 w 1990607"/>
                  <a:gd name="connsiteY135" fmla="*/ 0 h 691342"/>
                  <a:gd name="connsiteX136" fmla="*/ 1396904 w 1990607"/>
                  <a:gd name="connsiteY136" fmla="*/ 20102 h 691342"/>
                  <a:gd name="connsiteX137" fmla="*/ 1396904 w 1990607"/>
                  <a:gd name="connsiteY137" fmla="*/ 106643 h 691342"/>
                  <a:gd name="connsiteX138" fmla="*/ 1496910 w 1990607"/>
                  <a:gd name="connsiteY138" fmla="*/ 106643 h 691342"/>
                  <a:gd name="connsiteX139" fmla="*/ 1496910 w 1990607"/>
                  <a:gd name="connsiteY139" fmla="*/ 20102 h 691342"/>
                  <a:gd name="connsiteX140" fmla="*/ 1540459 w 1990607"/>
                  <a:gd name="connsiteY140" fmla="*/ 0 h 691342"/>
                  <a:gd name="connsiteX141" fmla="*/ 1584021 w 1990607"/>
                  <a:gd name="connsiteY141" fmla="*/ 20102 h 691342"/>
                  <a:gd name="connsiteX142" fmla="*/ 1584021 w 1990607"/>
                  <a:gd name="connsiteY142" fmla="*/ 106643 h 691342"/>
                  <a:gd name="connsiteX143" fmla="*/ 1684020 w 1990607"/>
                  <a:gd name="connsiteY143" fmla="*/ 106643 h 691342"/>
                  <a:gd name="connsiteX144" fmla="*/ 1684020 w 1990607"/>
                  <a:gd name="connsiteY144" fmla="*/ 20102 h 691342"/>
                  <a:gd name="connsiteX145" fmla="*/ 1727575 w 1990607"/>
                  <a:gd name="connsiteY145" fmla="*/ 0 h 691342"/>
                  <a:gd name="connsiteX146" fmla="*/ 1771131 w 1990607"/>
                  <a:gd name="connsiteY146" fmla="*/ 20102 h 691342"/>
                  <a:gd name="connsiteX147" fmla="*/ 1771131 w 1990607"/>
                  <a:gd name="connsiteY147" fmla="*/ 106643 h 691342"/>
                  <a:gd name="connsiteX148" fmla="*/ 1871136 w 1990607"/>
                  <a:gd name="connsiteY148" fmla="*/ 106643 h 691342"/>
                  <a:gd name="connsiteX149" fmla="*/ 1871136 w 1990607"/>
                  <a:gd name="connsiteY149" fmla="*/ 20102 h 691342"/>
                  <a:gd name="connsiteX150" fmla="*/ 1914691 w 1990607"/>
                  <a:gd name="connsiteY150" fmla="*/ 0 h 691342"/>
                  <a:gd name="connsiteX151" fmla="*/ 1958247 w 1990607"/>
                  <a:gd name="connsiteY151" fmla="*/ 20102 h 691342"/>
                  <a:gd name="connsiteX152" fmla="*/ 1958247 w 1990607"/>
                  <a:gd name="connsiteY152" fmla="*/ 106643 h 691342"/>
                  <a:gd name="connsiteX153" fmla="*/ 1990607 w 1990607"/>
                  <a:gd name="connsiteY153" fmla="*/ 183625 h 691342"/>
                  <a:gd name="connsiteX154" fmla="*/ 1958247 w 1990607"/>
                  <a:gd name="connsiteY154" fmla="*/ 171719 h 691342"/>
                  <a:gd name="connsiteX155" fmla="*/ 1958247 w 1990607"/>
                  <a:gd name="connsiteY155" fmla="*/ 263301 h 691342"/>
                  <a:gd name="connsiteX156" fmla="*/ 1958247 w 1990607"/>
                  <a:gd name="connsiteY156" fmla="*/ 328383 h 691342"/>
                  <a:gd name="connsiteX157" fmla="*/ 1957269 w 1990607"/>
                  <a:gd name="connsiteY157" fmla="*/ 691342 h 691342"/>
                  <a:gd name="connsiteX158" fmla="*/ 0 w 1990607"/>
                  <a:gd name="connsiteY158" fmla="*/ 691342 h 691342"/>
                  <a:gd name="connsiteX159" fmla="*/ 0 w 1990607"/>
                  <a:gd name="connsiteY159" fmla="*/ 20102 h 691342"/>
                  <a:gd name="connsiteX160" fmla="*/ 43555 w 1990607"/>
                  <a:gd name="connsiteY160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171719 h 691342"/>
                  <a:gd name="connsiteX154" fmla="*/ 1958247 w 1958247"/>
                  <a:gd name="connsiteY154" fmla="*/ 263301 h 691342"/>
                  <a:gd name="connsiteX155" fmla="*/ 1958247 w 1958247"/>
                  <a:gd name="connsiteY155" fmla="*/ 328383 h 691342"/>
                  <a:gd name="connsiteX156" fmla="*/ 1957269 w 1958247"/>
                  <a:gd name="connsiteY156" fmla="*/ 691342 h 691342"/>
                  <a:gd name="connsiteX157" fmla="*/ 0 w 1958247"/>
                  <a:gd name="connsiteY157" fmla="*/ 691342 h 691342"/>
                  <a:gd name="connsiteX158" fmla="*/ 0 w 1958247"/>
                  <a:gd name="connsiteY158" fmla="*/ 20102 h 691342"/>
                  <a:gd name="connsiteX159" fmla="*/ 43555 w 1958247"/>
                  <a:gd name="connsiteY159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106643 h 691342"/>
                  <a:gd name="connsiteX153" fmla="*/ 1958247 w 1958247"/>
                  <a:gd name="connsiteY153" fmla="*/ 263301 h 691342"/>
                  <a:gd name="connsiteX154" fmla="*/ 1958247 w 1958247"/>
                  <a:gd name="connsiteY154" fmla="*/ 328383 h 691342"/>
                  <a:gd name="connsiteX155" fmla="*/ 1957269 w 1958247"/>
                  <a:gd name="connsiteY155" fmla="*/ 691342 h 691342"/>
                  <a:gd name="connsiteX156" fmla="*/ 0 w 1958247"/>
                  <a:gd name="connsiteY156" fmla="*/ 691342 h 691342"/>
                  <a:gd name="connsiteX157" fmla="*/ 0 w 1958247"/>
                  <a:gd name="connsiteY157" fmla="*/ 20102 h 691342"/>
                  <a:gd name="connsiteX158" fmla="*/ 43555 w 1958247"/>
                  <a:gd name="connsiteY158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263301 h 691342"/>
                  <a:gd name="connsiteX153" fmla="*/ 1958247 w 1958247"/>
                  <a:gd name="connsiteY153" fmla="*/ 328383 h 691342"/>
                  <a:gd name="connsiteX154" fmla="*/ 1957269 w 1958247"/>
                  <a:gd name="connsiteY154" fmla="*/ 691342 h 691342"/>
                  <a:gd name="connsiteX155" fmla="*/ 0 w 1958247"/>
                  <a:gd name="connsiteY155" fmla="*/ 691342 h 691342"/>
                  <a:gd name="connsiteX156" fmla="*/ 0 w 1958247"/>
                  <a:gd name="connsiteY156" fmla="*/ 20102 h 691342"/>
                  <a:gd name="connsiteX157" fmla="*/ 43555 w 1958247"/>
                  <a:gd name="connsiteY157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8247 w 1958247"/>
                  <a:gd name="connsiteY152" fmla="*/ 328383 h 691342"/>
                  <a:gd name="connsiteX153" fmla="*/ 1957269 w 1958247"/>
                  <a:gd name="connsiteY153" fmla="*/ 691342 h 691342"/>
                  <a:gd name="connsiteX154" fmla="*/ 0 w 1958247"/>
                  <a:gd name="connsiteY154" fmla="*/ 691342 h 691342"/>
                  <a:gd name="connsiteX155" fmla="*/ 0 w 1958247"/>
                  <a:gd name="connsiteY155" fmla="*/ 20102 h 691342"/>
                  <a:gd name="connsiteX156" fmla="*/ 43555 w 1958247"/>
                  <a:gd name="connsiteY156" fmla="*/ 0 h 691342"/>
                  <a:gd name="connsiteX0" fmla="*/ 1771131 w 1958247"/>
                  <a:gd name="connsiteY0" fmla="*/ 328383 h 691342"/>
                  <a:gd name="connsiteX1" fmla="*/ 1771131 w 1958247"/>
                  <a:gd name="connsiteY1" fmla="*/ 631930 h 691342"/>
                  <a:gd name="connsiteX2" fmla="*/ 1871136 w 1958247"/>
                  <a:gd name="connsiteY2" fmla="*/ 631930 h 691342"/>
                  <a:gd name="connsiteX3" fmla="*/ 1871136 w 1958247"/>
                  <a:gd name="connsiteY3" fmla="*/ 328383 h 691342"/>
                  <a:gd name="connsiteX4" fmla="*/ 1771131 w 1958247"/>
                  <a:gd name="connsiteY4" fmla="*/ 328383 h 691342"/>
                  <a:gd name="connsiteX5" fmla="*/ 1584021 w 1958247"/>
                  <a:gd name="connsiteY5" fmla="*/ 328383 h 691342"/>
                  <a:gd name="connsiteX6" fmla="*/ 1584021 w 1958247"/>
                  <a:gd name="connsiteY6" fmla="*/ 631930 h 691342"/>
                  <a:gd name="connsiteX7" fmla="*/ 1684020 w 1958247"/>
                  <a:gd name="connsiteY7" fmla="*/ 631930 h 691342"/>
                  <a:gd name="connsiteX8" fmla="*/ 1684020 w 1958247"/>
                  <a:gd name="connsiteY8" fmla="*/ 328383 h 691342"/>
                  <a:gd name="connsiteX9" fmla="*/ 1584021 w 1958247"/>
                  <a:gd name="connsiteY9" fmla="*/ 328383 h 691342"/>
                  <a:gd name="connsiteX10" fmla="*/ 1396904 w 1958247"/>
                  <a:gd name="connsiteY10" fmla="*/ 328383 h 691342"/>
                  <a:gd name="connsiteX11" fmla="*/ 1396904 w 1958247"/>
                  <a:gd name="connsiteY11" fmla="*/ 631930 h 691342"/>
                  <a:gd name="connsiteX12" fmla="*/ 1496910 w 1958247"/>
                  <a:gd name="connsiteY12" fmla="*/ 631930 h 691342"/>
                  <a:gd name="connsiteX13" fmla="*/ 1496910 w 1958247"/>
                  <a:gd name="connsiteY13" fmla="*/ 328383 h 691342"/>
                  <a:gd name="connsiteX14" fmla="*/ 1396904 w 1958247"/>
                  <a:gd name="connsiteY14" fmla="*/ 328383 h 691342"/>
                  <a:gd name="connsiteX15" fmla="*/ 1209788 w 1958247"/>
                  <a:gd name="connsiteY15" fmla="*/ 328383 h 691342"/>
                  <a:gd name="connsiteX16" fmla="*/ 1209788 w 1958247"/>
                  <a:gd name="connsiteY16" fmla="*/ 631930 h 691342"/>
                  <a:gd name="connsiteX17" fmla="*/ 1309794 w 1958247"/>
                  <a:gd name="connsiteY17" fmla="*/ 631930 h 691342"/>
                  <a:gd name="connsiteX18" fmla="*/ 1309794 w 1958247"/>
                  <a:gd name="connsiteY18" fmla="*/ 328383 h 691342"/>
                  <a:gd name="connsiteX19" fmla="*/ 1209788 w 1958247"/>
                  <a:gd name="connsiteY19" fmla="*/ 328383 h 691342"/>
                  <a:gd name="connsiteX20" fmla="*/ 1022679 w 1958247"/>
                  <a:gd name="connsiteY20" fmla="*/ 328383 h 691342"/>
                  <a:gd name="connsiteX21" fmla="*/ 1022679 w 1958247"/>
                  <a:gd name="connsiteY21" fmla="*/ 631930 h 691342"/>
                  <a:gd name="connsiteX22" fmla="*/ 1122684 w 1958247"/>
                  <a:gd name="connsiteY22" fmla="*/ 631930 h 691342"/>
                  <a:gd name="connsiteX23" fmla="*/ 1122684 w 1958247"/>
                  <a:gd name="connsiteY23" fmla="*/ 328383 h 691342"/>
                  <a:gd name="connsiteX24" fmla="*/ 1022679 w 1958247"/>
                  <a:gd name="connsiteY24" fmla="*/ 328383 h 691342"/>
                  <a:gd name="connsiteX25" fmla="*/ 835562 w 1958247"/>
                  <a:gd name="connsiteY25" fmla="*/ 328383 h 691342"/>
                  <a:gd name="connsiteX26" fmla="*/ 835562 w 1958247"/>
                  <a:gd name="connsiteY26" fmla="*/ 631930 h 691342"/>
                  <a:gd name="connsiteX27" fmla="*/ 935568 w 1958247"/>
                  <a:gd name="connsiteY27" fmla="*/ 631930 h 691342"/>
                  <a:gd name="connsiteX28" fmla="*/ 935568 w 1958247"/>
                  <a:gd name="connsiteY28" fmla="*/ 328383 h 691342"/>
                  <a:gd name="connsiteX29" fmla="*/ 835562 w 1958247"/>
                  <a:gd name="connsiteY29" fmla="*/ 328383 h 691342"/>
                  <a:gd name="connsiteX30" fmla="*/ 648453 w 1958247"/>
                  <a:gd name="connsiteY30" fmla="*/ 328383 h 691342"/>
                  <a:gd name="connsiteX31" fmla="*/ 648453 w 1958247"/>
                  <a:gd name="connsiteY31" fmla="*/ 631930 h 691342"/>
                  <a:gd name="connsiteX32" fmla="*/ 748452 w 1958247"/>
                  <a:gd name="connsiteY32" fmla="*/ 631930 h 691342"/>
                  <a:gd name="connsiteX33" fmla="*/ 748452 w 1958247"/>
                  <a:gd name="connsiteY33" fmla="*/ 328383 h 691342"/>
                  <a:gd name="connsiteX34" fmla="*/ 648453 w 1958247"/>
                  <a:gd name="connsiteY34" fmla="*/ 328383 h 691342"/>
                  <a:gd name="connsiteX35" fmla="*/ 461336 w 1958247"/>
                  <a:gd name="connsiteY35" fmla="*/ 328383 h 691342"/>
                  <a:gd name="connsiteX36" fmla="*/ 461336 w 1958247"/>
                  <a:gd name="connsiteY36" fmla="*/ 631930 h 691342"/>
                  <a:gd name="connsiteX37" fmla="*/ 561342 w 1958247"/>
                  <a:gd name="connsiteY37" fmla="*/ 631930 h 691342"/>
                  <a:gd name="connsiteX38" fmla="*/ 561342 w 1958247"/>
                  <a:gd name="connsiteY38" fmla="*/ 328383 h 691342"/>
                  <a:gd name="connsiteX39" fmla="*/ 461336 w 1958247"/>
                  <a:gd name="connsiteY39" fmla="*/ 328383 h 691342"/>
                  <a:gd name="connsiteX40" fmla="*/ 274226 w 1958247"/>
                  <a:gd name="connsiteY40" fmla="*/ 328383 h 691342"/>
                  <a:gd name="connsiteX41" fmla="*/ 274226 w 1958247"/>
                  <a:gd name="connsiteY41" fmla="*/ 631930 h 691342"/>
                  <a:gd name="connsiteX42" fmla="*/ 374226 w 1958247"/>
                  <a:gd name="connsiteY42" fmla="*/ 631930 h 691342"/>
                  <a:gd name="connsiteX43" fmla="*/ 374226 w 1958247"/>
                  <a:gd name="connsiteY43" fmla="*/ 328383 h 691342"/>
                  <a:gd name="connsiteX44" fmla="*/ 274226 w 1958247"/>
                  <a:gd name="connsiteY44" fmla="*/ 328383 h 691342"/>
                  <a:gd name="connsiteX45" fmla="*/ 87110 w 1958247"/>
                  <a:gd name="connsiteY45" fmla="*/ 328383 h 691342"/>
                  <a:gd name="connsiteX46" fmla="*/ 87110 w 1958247"/>
                  <a:gd name="connsiteY46" fmla="*/ 631930 h 691342"/>
                  <a:gd name="connsiteX47" fmla="*/ 187110 w 1958247"/>
                  <a:gd name="connsiteY47" fmla="*/ 631930 h 691342"/>
                  <a:gd name="connsiteX48" fmla="*/ 187110 w 1958247"/>
                  <a:gd name="connsiteY48" fmla="*/ 328383 h 691342"/>
                  <a:gd name="connsiteX49" fmla="*/ 87110 w 1958247"/>
                  <a:gd name="connsiteY49" fmla="*/ 328383 h 691342"/>
                  <a:gd name="connsiteX50" fmla="*/ 1771131 w 1958247"/>
                  <a:gd name="connsiteY50" fmla="*/ 171719 h 691342"/>
                  <a:gd name="connsiteX51" fmla="*/ 1771131 w 1958247"/>
                  <a:gd name="connsiteY51" fmla="*/ 263301 h 691342"/>
                  <a:gd name="connsiteX52" fmla="*/ 1871136 w 1958247"/>
                  <a:gd name="connsiteY52" fmla="*/ 263301 h 691342"/>
                  <a:gd name="connsiteX53" fmla="*/ 1871136 w 1958247"/>
                  <a:gd name="connsiteY53" fmla="*/ 171719 h 691342"/>
                  <a:gd name="connsiteX54" fmla="*/ 1771131 w 1958247"/>
                  <a:gd name="connsiteY54" fmla="*/ 171719 h 691342"/>
                  <a:gd name="connsiteX55" fmla="*/ 1584021 w 1958247"/>
                  <a:gd name="connsiteY55" fmla="*/ 171719 h 691342"/>
                  <a:gd name="connsiteX56" fmla="*/ 1584021 w 1958247"/>
                  <a:gd name="connsiteY56" fmla="*/ 263301 h 691342"/>
                  <a:gd name="connsiteX57" fmla="*/ 1684020 w 1958247"/>
                  <a:gd name="connsiteY57" fmla="*/ 263301 h 691342"/>
                  <a:gd name="connsiteX58" fmla="*/ 1684020 w 1958247"/>
                  <a:gd name="connsiteY58" fmla="*/ 171719 h 691342"/>
                  <a:gd name="connsiteX59" fmla="*/ 1584021 w 1958247"/>
                  <a:gd name="connsiteY59" fmla="*/ 171719 h 691342"/>
                  <a:gd name="connsiteX60" fmla="*/ 1396904 w 1958247"/>
                  <a:gd name="connsiteY60" fmla="*/ 171719 h 691342"/>
                  <a:gd name="connsiteX61" fmla="*/ 1396904 w 1958247"/>
                  <a:gd name="connsiteY61" fmla="*/ 263301 h 691342"/>
                  <a:gd name="connsiteX62" fmla="*/ 1496910 w 1958247"/>
                  <a:gd name="connsiteY62" fmla="*/ 263301 h 691342"/>
                  <a:gd name="connsiteX63" fmla="*/ 1496910 w 1958247"/>
                  <a:gd name="connsiteY63" fmla="*/ 171719 h 691342"/>
                  <a:gd name="connsiteX64" fmla="*/ 1396904 w 1958247"/>
                  <a:gd name="connsiteY64" fmla="*/ 171719 h 691342"/>
                  <a:gd name="connsiteX65" fmla="*/ 1209788 w 1958247"/>
                  <a:gd name="connsiteY65" fmla="*/ 171719 h 691342"/>
                  <a:gd name="connsiteX66" fmla="*/ 1209788 w 1958247"/>
                  <a:gd name="connsiteY66" fmla="*/ 263301 h 691342"/>
                  <a:gd name="connsiteX67" fmla="*/ 1309794 w 1958247"/>
                  <a:gd name="connsiteY67" fmla="*/ 263301 h 691342"/>
                  <a:gd name="connsiteX68" fmla="*/ 1309794 w 1958247"/>
                  <a:gd name="connsiteY68" fmla="*/ 171719 h 691342"/>
                  <a:gd name="connsiteX69" fmla="*/ 1209788 w 1958247"/>
                  <a:gd name="connsiteY69" fmla="*/ 171719 h 691342"/>
                  <a:gd name="connsiteX70" fmla="*/ 1022679 w 1958247"/>
                  <a:gd name="connsiteY70" fmla="*/ 171719 h 691342"/>
                  <a:gd name="connsiteX71" fmla="*/ 1022679 w 1958247"/>
                  <a:gd name="connsiteY71" fmla="*/ 263301 h 691342"/>
                  <a:gd name="connsiteX72" fmla="*/ 1122684 w 1958247"/>
                  <a:gd name="connsiteY72" fmla="*/ 263301 h 691342"/>
                  <a:gd name="connsiteX73" fmla="*/ 1122684 w 1958247"/>
                  <a:gd name="connsiteY73" fmla="*/ 171719 h 691342"/>
                  <a:gd name="connsiteX74" fmla="*/ 1022679 w 1958247"/>
                  <a:gd name="connsiteY74" fmla="*/ 171719 h 691342"/>
                  <a:gd name="connsiteX75" fmla="*/ 835562 w 1958247"/>
                  <a:gd name="connsiteY75" fmla="*/ 171719 h 691342"/>
                  <a:gd name="connsiteX76" fmla="*/ 835562 w 1958247"/>
                  <a:gd name="connsiteY76" fmla="*/ 263301 h 691342"/>
                  <a:gd name="connsiteX77" fmla="*/ 935568 w 1958247"/>
                  <a:gd name="connsiteY77" fmla="*/ 263301 h 691342"/>
                  <a:gd name="connsiteX78" fmla="*/ 935568 w 1958247"/>
                  <a:gd name="connsiteY78" fmla="*/ 171719 h 691342"/>
                  <a:gd name="connsiteX79" fmla="*/ 835562 w 1958247"/>
                  <a:gd name="connsiteY79" fmla="*/ 171719 h 691342"/>
                  <a:gd name="connsiteX80" fmla="*/ 648453 w 1958247"/>
                  <a:gd name="connsiteY80" fmla="*/ 171719 h 691342"/>
                  <a:gd name="connsiteX81" fmla="*/ 648453 w 1958247"/>
                  <a:gd name="connsiteY81" fmla="*/ 263301 h 691342"/>
                  <a:gd name="connsiteX82" fmla="*/ 748452 w 1958247"/>
                  <a:gd name="connsiteY82" fmla="*/ 263301 h 691342"/>
                  <a:gd name="connsiteX83" fmla="*/ 748452 w 1958247"/>
                  <a:gd name="connsiteY83" fmla="*/ 171719 h 691342"/>
                  <a:gd name="connsiteX84" fmla="*/ 648453 w 1958247"/>
                  <a:gd name="connsiteY84" fmla="*/ 171719 h 691342"/>
                  <a:gd name="connsiteX85" fmla="*/ 461336 w 1958247"/>
                  <a:gd name="connsiteY85" fmla="*/ 171719 h 691342"/>
                  <a:gd name="connsiteX86" fmla="*/ 461336 w 1958247"/>
                  <a:gd name="connsiteY86" fmla="*/ 263301 h 691342"/>
                  <a:gd name="connsiteX87" fmla="*/ 561342 w 1958247"/>
                  <a:gd name="connsiteY87" fmla="*/ 263301 h 691342"/>
                  <a:gd name="connsiteX88" fmla="*/ 561342 w 1958247"/>
                  <a:gd name="connsiteY88" fmla="*/ 171719 h 691342"/>
                  <a:gd name="connsiteX89" fmla="*/ 461336 w 1958247"/>
                  <a:gd name="connsiteY89" fmla="*/ 171719 h 691342"/>
                  <a:gd name="connsiteX90" fmla="*/ 274226 w 1958247"/>
                  <a:gd name="connsiteY90" fmla="*/ 171719 h 691342"/>
                  <a:gd name="connsiteX91" fmla="*/ 274226 w 1958247"/>
                  <a:gd name="connsiteY91" fmla="*/ 263301 h 691342"/>
                  <a:gd name="connsiteX92" fmla="*/ 374226 w 1958247"/>
                  <a:gd name="connsiteY92" fmla="*/ 263301 h 691342"/>
                  <a:gd name="connsiteX93" fmla="*/ 374226 w 1958247"/>
                  <a:gd name="connsiteY93" fmla="*/ 171719 h 691342"/>
                  <a:gd name="connsiteX94" fmla="*/ 274226 w 1958247"/>
                  <a:gd name="connsiteY94" fmla="*/ 171719 h 691342"/>
                  <a:gd name="connsiteX95" fmla="*/ 87110 w 1958247"/>
                  <a:gd name="connsiteY95" fmla="*/ 171719 h 691342"/>
                  <a:gd name="connsiteX96" fmla="*/ 87110 w 1958247"/>
                  <a:gd name="connsiteY96" fmla="*/ 263301 h 691342"/>
                  <a:gd name="connsiteX97" fmla="*/ 187110 w 1958247"/>
                  <a:gd name="connsiteY97" fmla="*/ 263301 h 691342"/>
                  <a:gd name="connsiteX98" fmla="*/ 187110 w 1958247"/>
                  <a:gd name="connsiteY98" fmla="*/ 171719 h 691342"/>
                  <a:gd name="connsiteX99" fmla="*/ 87110 w 1958247"/>
                  <a:gd name="connsiteY99" fmla="*/ 171719 h 691342"/>
                  <a:gd name="connsiteX100" fmla="*/ 43555 w 1958247"/>
                  <a:gd name="connsiteY100" fmla="*/ 0 h 691342"/>
                  <a:gd name="connsiteX101" fmla="*/ 87110 w 1958247"/>
                  <a:gd name="connsiteY101" fmla="*/ 20102 h 691342"/>
                  <a:gd name="connsiteX102" fmla="*/ 87110 w 1958247"/>
                  <a:gd name="connsiteY102" fmla="*/ 106643 h 691342"/>
                  <a:gd name="connsiteX103" fmla="*/ 187110 w 1958247"/>
                  <a:gd name="connsiteY103" fmla="*/ 106643 h 691342"/>
                  <a:gd name="connsiteX104" fmla="*/ 187110 w 1958247"/>
                  <a:gd name="connsiteY104" fmla="*/ 20102 h 691342"/>
                  <a:gd name="connsiteX105" fmla="*/ 230671 w 1958247"/>
                  <a:gd name="connsiteY105" fmla="*/ 0 h 691342"/>
                  <a:gd name="connsiteX106" fmla="*/ 274226 w 1958247"/>
                  <a:gd name="connsiteY106" fmla="*/ 20102 h 691342"/>
                  <a:gd name="connsiteX107" fmla="*/ 274226 w 1958247"/>
                  <a:gd name="connsiteY107" fmla="*/ 106643 h 691342"/>
                  <a:gd name="connsiteX108" fmla="*/ 374226 w 1958247"/>
                  <a:gd name="connsiteY108" fmla="*/ 106643 h 691342"/>
                  <a:gd name="connsiteX109" fmla="*/ 374226 w 1958247"/>
                  <a:gd name="connsiteY109" fmla="*/ 20102 h 691342"/>
                  <a:gd name="connsiteX110" fmla="*/ 417781 w 1958247"/>
                  <a:gd name="connsiteY110" fmla="*/ 0 h 691342"/>
                  <a:gd name="connsiteX111" fmla="*/ 461336 w 1958247"/>
                  <a:gd name="connsiteY111" fmla="*/ 20102 h 691342"/>
                  <a:gd name="connsiteX112" fmla="*/ 461336 w 1958247"/>
                  <a:gd name="connsiteY112" fmla="*/ 106643 h 691342"/>
                  <a:gd name="connsiteX113" fmla="*/ 561342 w 1958247"/>
                  <a:gd name="connsiteY113" fmla="*/ 106643 h 691342"/>
                  <a:gd name="connsiteX114" fmla="*/ 561342 w 1958247"/>
                  <a:gd name="connsiteY114" fmla="*/ 20102 h 691342"/>
                  <a:gd name="connsiteX115" fmla="*/ 604897 w 1958247"/>
                  <a:gd name="connsiteY115" fmla="*/ 0 h 691342"/>
                  <a:gd name="connsiteX116" fmla="*/ 648453 w 1958247"/>
                  <a:gd name="connsiteY116" fmla="*/ 20102 h 691342"/>
                  <a:gd name="connsiteX117" fmla="*/ 648453 w 1958247"/>
                  <a:gd name="connsiteY117" fmla="*/ 106643 h 691342"/>
                  <a:gd name="connsiteX118" fmla="*/ 748452 w 1958247"/>
                  <a:gd name="connsiteY118" fmla="*/ 106643 h 691342"/>
                  <a:gd name="connsiteX119" fmla="*/ 748452 w 1958247"/>
                  <a:gd name="connsiteY119" fmla="*/ 20102 h 691342"/>
                  <a:gd name="connsiteX120" fmla="*/ 792013 w 1958247"/>
                  <a:gd name="connsiteY120" fmla="*/ 0 h 691342"/>
                  <a:gd name="connsiteX121" fmla="*/ 835562 w 1958247"/>
                  <a:gd name="connsiteY121" fmla="*/ 20102 h 691342"/>
                  <a:gd name="connsiteX122" fmla="*/ 835562 w 1958247"/>
                  <a:gd name="connsiteY122" fmla="*/ 106643 h 691342"/>
                  <a:gd name="connsiteX123" fmla="*/ 935568 w 1958247"/>
                  <a:gd name="connsiteY123" fmla="*/ 106643 h 691342"/>
                  <a:gd name="connsiteX124" fmla="*/ 935568 w 1958247"/>
                  <a:gd name="connsiteY124" fmla="*/ 20102 h 691342"/>
                  <a:gd name="connsiteX125" fmla="*/ 979123 w 1958247"/>
                  <a:gd name="connsiteY125" fmla="*/ 0 h 691342"/>
                  <a:gd name="connsiteX126" fmla="*/ 1022679 w 1958247"/>
                  <a:gd name="connsiteY126" fmla="*/ 20102 h 691342"/>
                  <a:gd name="connsiteX127" fmla="*/ 1022679 w 1958247"/>
                  <a:gd name="connsiteY127" fmla="*/ 106643 h 691342"/>
                  <a:gd name="connsiteX128" fmla="*/ 1122684 w 1958247"/>
                  <a:gd name="connsiteY128" fmla="*/ 106643 h 691342"/>
                  <a:gd name="connsiteX129" fmla="*/ 1122684 w 1958247"/>
                  <a:gd name="connsiteY129" fmla="*/ 20102 h 691342"/>
                  <a:gd name="connsiteX130" fmla="*/ 1166233 w 1958247"/>
                  <a:gd name="connsiteY130" fmla="*/ 0 h 691342"/>
                  <a:gd name="connsiteX131" fmla="*/ 1209788 w 1958247"/>
                  <a:gd name="connsiteY131" fmla="*/ 20102 h 691342"/>
                  <a:gd name="connsiteX132" fmla="*/ 1209788 w 1958247"/>
                  <a:gd name="connsiteY132" fmla="*/ 106643 h 691342"/>
                  <a:gd name="connsiteX133" fmla="*/ 1309794 w 1958247"/>
                  <a:gd name="connsiteY133" fmla="*/ 106643 h 691342"/>
                  <a:gd name="connsiteX134" fmla="*/ 1309794 w 1958247"/>
                  <a:gd name="connsiteY134" fmla="*/ 20102 h 691342"/>
                  <a:gd name="connsiteX135" fmla="*/ 1353349 w 1958247"/>
                  <a:gd name="connsiteY135" fmla="*/ 0 h 691342"/>
                  <a:gd name="connsiteX136" fmla="*/ 1396904 w 1958247"/>
                  <a:gd name="connsiteY136" fmla="*/ 20102 h 691342"/>
                  <a:gd name="connsiteX137" fmla="*/ 1396904 w 1958247"/>
                  <a:gd name="connsiteY137" fmla="*/ 106643 h 691342"/>
                  <a:gd name="connsiteX138" fmla="*/ 1496910 w 1958247"/>
                  <a:gd name="connsiteY138" fmla="*/ 106643 h 691342"/>
                  <a:gd name="connsiteX139" fmla="*/ 1496910 w 1958247"/>
                  <a:gd name="connsiteY139" fmla="*/ 20102 h 691342"/>
                  <a:gd name="connsiteX140" fmla="*/ 1540459 w 1958247"/>
                  <a:gd name="connsiteY140" fmla="*/ 0 h 691342"/>
                  <a:gd name="connsiteX141" fmla="*/ 1584021 w 1958247"/>
                  <a:gd name="connsiteY141" fmla="*/ 20102 h 691342"/>
                  <a:gd name="connsiteX142" fmla="*/ 1584021 w 1958247"/>
                  <a:gd name="connsiteY142" fmla="*/ 106643 h 691342"/>
                  <a:gd name="connsiteX143" fmla="*/ 1684020 w 1958247"/>
                  <a:gd name="connsiteY143" fmla="*/ 106643 h 691342"/>
                  <a:gd name="connsiteX144" fmla="*/ 1684020 w 1958247"/>
                  <a:gd name="connsiteY144" fmla="*/ 20102 h 691342"/>
                  <a:gd name="connsiteX145" fmla="*/ 1727575 w 1958247"/>
                  <a:gd name="connsiteY145" fmla="*/ 0 h 691342"/>
                  <a:gd name="connsiteX146" fmla="*/ 1771131 w 1958247"/>
                  <a:gd name="connsiteY146" fmla="*/ 20102 h 691342"/>
                  <a:gd name="connsiteX147" fmla="*/ 1771131 w 1958247"/>
                  <a:gd name="connsiteY147" fmla="*/ 106643 h 691342"/>
                  <a:gd name="connsiteX148" fmla="*/ 1871136 w 1958247"/>
                  <a:gd name="connsiteY148" fmla="*/ 106643 h 691342"/>
                  <a:gd name="connsiteX149" fmla="*/ 1871136 w 1958247"/>
                  <a:gd name="connsiteY149" fmla="*/ 20102 h 691342"/>
                  <a:gd name="connsiteX150" fmla="*/ 1914691 w 1958247"/>
                  <a:gd name="connsiteY150" fmla="*/ 0 h 691342"/>
                  <a:gd name="connsiteX151" fmla="*/ 1958247 w 1958247"/>
                  <a:gd name="connsiteY151" fmla="*/ 20102 h 691342"/>
                  <a:gd name="connsiteX152" fmla="*/ 1957269 w 1958247"/>
                  <a:gd name="connsiteY152" fmla="*/ 691342 h 691342"/>
                  <a:gd name="connsiteX153" fmla="*/ 0 w 1958247"/>
                  <a:gd name="connsiteY153" fmla="*/ 691342 h 691342"/>
                  <a:gd name="connsiteX154" fmla="*/ 0 w 1958247"/>
                  <a:gd name="connsiteY154" fmla="*/ 20102 h 691342"/>
                  <a:gd name="connsiteX155" fmla="*/ 43555 w 1958247"/>
                  <a:gd name="connsiteY155" fmla="*/ 0 h 6913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</a:cxnLst>
                <a:rect l="l" t="t" r="r" b="b"/>
                <a:pathLst>
                  <a:path w="1958247" h="691342">
                    <a:moveTo>
                      <a:pt x="1771131" y="328383"/>
                    </a:moveTo>
                    <a:lnTo>
                      <a:pt x="1771131" y="631930"/>
                    </a:lnTo>
                    <a:lnTo>
                      <a:pt x="1871136" y="631930"/>
                    </a:lnTo>
                    <a:lnTo>
                      <a:pt x="1871136" y="328383"/>
                    </a:lnTo>
                    <a:lnTo>
                      <a:pt x="1771131" y="328383"/>
                    </a:lnTo>
                    <a:close/>
                    <a:moveTo>
                      <a:pt x="1584021" y="328383"/>
                    </a:moveTo>
                    <a:lnTo>
                      <a:pt x="1584021" y="631930"/>
                    </a:lnTo>
                    <a:lnTo>
                      <a:pt x="1684020" y="631930"/>
                    </a:lnTo>
                    <a:lnTo>
                      <a:pt x="1684020" y="328383"/>
                    </a:lnTo>
                    <a:lnTo>
                      <a:pt x="1584021" y="328383"/>
                    </a:lnTo>
                    <a:close/>
                    <a:moveTo>
                      <a:pt x="1396904" y="328383"/>
                    </a:moveTo>
                    <a:lnTo>
                      <a:pt x="1396904" y="631930"/>
                    </a:lnTo>
                    <a:lnTo>
                      <a:pt x="1496910" y="631930"/>
                    </a:lnTo>
                    <a:lnTo>
                      <a:pt x="1496910" y="328383"/>
                    </a:lnTo>
                    <a:lnTo>
                      <a:pt x="1396904" y="328383"/>
                    </a:lnTo>
                    <a:close/>
                    <a:moveTo>
                      <a:pt x="1209788" y="328383"/>
                    </a:moveTo>
                    <a:lnTo>
                      <a:pt x="1209788" y="631930"/>
                    </a:lnTo>
                    <a:lnTo>
                      <a:pt x="1309794" y="631930"/>
                    </a:lnTo>
                    <a:lnTo>
                      <a:pt x="1309794" y="328383"/>
                    </a:lnTo>
                    <a:lnTo>
                      <a:pt x="1209788" y="328383"/>
                    </a:lnTo>
                    <a:close/>
                    <a:moveTo>
                      <a:pt x="1022679" y="328383"/>
                    </a:moveTo>
                    <a:lnTo>
                      <a:pt x="1022679" y="631930"/>
                    </a:lnTo>
                    <a:lnTo>
                      <a:pt x="1122684" y="631930"/>
                    </a:lnTo>
                    <a:lnTo>
                      <a:pt x="1122684" y="328383"/>
                    </a:lnTo>
                    <a:lnTo>
                      <a:pt x="1022679" y="328383"/>
                    </a:lnTo>
                    <a:close/>
                    <a:moveTo>
                      <a:pt x="835562" y="328383"/>
                    </a:moveTo>
                    <a:lnTo>
                      <a:pt x="835562" y="631930"/>
                    </a:lnTo>
                    <a:lnTo>
                      <a:pt x="935568" y="631930"/>
                    </a:lnTo>
                    <a:lnTo>
                      <a:pt x="935568" y="328383"/>
                    </a:lnTo>
                    <a:lnTo>
                      <a:pt x="835562" y="328383"/>
                    </a:lnTo>
                    <a:close/>
                    <a:moveTo>
                      <a:pt x="648453" y="328383"/>
                    </a:moveTo>
                    <a:lnTo>
                      <a:pt x="648453" y="631930"/>
                    </a:lnTo>
                    <a:lnTo>
                      <a:pt x="748452" y="631930"/>
                    </a:lnTo>
                    <a:lnTo>
                      <a:pt x="748452" y="328383"/>
                    </a:lnTo>
                    <a:lnTo>
                      <a:pt x="648453" y="328383"/>
                    </a:lnTo>
                    <a:close/>
                    <a:moveTo>
                      <a:pt x="461336" y="328383"/>
                    </a:moveTo>
                    <a:lnTo>
                      <a:pt x="461336" y="631930"/>
                    </a:lnTo>
                    <a:lnTo>
                      <a:pt x="561342" y="631930"/>
                    </a:lnTo>
                    <a:lnTo>
                      <a:pt x="561342" y="328383"/>
                    </a:lnTo>
                    <a:lnTo>
                      <a:pt x="461336" y="328383"/>
                    </a:lnTo>
                    <a:close/>
                    <a:moveTo>
                      <a:pt x="274226" y="328383"/>
                    </a:moveTo>
                    <a:lnTo>
                      <a:pt x="274226" y="631930"/>
                    </a:lnTo>
                    <a:lnTo>
                      <a:pt x="374226" y="631930"/>
                    </a:lnTo>
                    <a:lnTo>
                      <a:pt x="374226" y="328383"/>
                    </a:lnTo>
                    <a:lnTo>
                      <a:pt x="274226" y="328383"/>
                    </a:lnTo>
                    <a:close/>
                    <a:moveTo>
                      <a:pt x="87110" y="328383"/>
                    </a:moveTo>
                    <a:lnTo>
                      <a:pt x="87110" y="631930"/>
                    </a:lnTo>
                    <a:lnTo>
                      <a:pt x="187110" y="631930"/>
                    </a:lnTo>
                    <a:lnTo>
                      <a:pt x="187110" y="328383"/>
                    </a:lnTo>
                    <a:lnTo>
                      <a:pt x="87110" y="328383"/>
                    </a:lnTo>
                    <a:close/>
                    <a:moveTo>
                      <a:pt x="1771131" y="171719"/>
                    </a:moveTo>
                    <a:lnTo>
                      <a:pt x="1771131" y="263301"/>
                    </a:lnTo>
                    <a:lnTo>
                      <a:pt x="1871136" y="263301"/>
                    </a:lnTo>
                    <a:lnTo>
                      <a:pt x="1871136" y="171719"/>
                    </a:lnTo>
                    <a:lnTo>
                      <a:pt x="1771131" y="171719"/>
                    </a:lnTo>
                    <a:close/>
                    <a:moveTo>
                      <a:pt x="1584021" y="171719"/>
                    </a:moveTo>
                    <a:lnTo>
                      <a:pt x="1584021" y="263301"/>
                    </a:lnTo>
                    <a:lnTo>
                      <a:pt x="1684020" y="263301"/>
                    </a:lnTo>
                    <a:lnTo>
                      <a:pt x="1684020" y="171719"/>
                    </a:lnTo>
                    <a:lnTo>
                      <a:pt x="1584021" y="171719"/>
                    </a:lnTo>
                    <a:close/>
                    <a:moveTo>
                      <a:pt x="1396904" y="171719"/>
                    </a:moveTo>
                    <a:lnTo>
                      <a:pt x="1396904" y="263301"/>
                    </a:lnTo>
                    <a:lnTo>
                      <a:pt x="1496910" y="263301"/>
                    </a:lnTo>
                    <a:lnTo>
                      <a:pt x="1496910" y="171719"/>
                    </a:lnTo>
                    <a:lnTo>
                      <a:pt x="1396904" y="171719"/>
                    </a:lnTo>
                    <a:close/>
                    <a:moveTo>
                      <a:pt x="1209788" y="171719"/>
                    </a:moveTo>
                    <a:lnTo>
                      <a:pt x="1209788" y="263301"/>
                    </a:lnTo>
                    <a:lnTo>
                      <a:pt x="1309794" y="263301"/>
                    </a:lnTo>
                    <a:lnTo>
                      <a:pt x="1309794" y="171719"/>
                    </a:lnTo>
                    <a:lnTo>
                      <a:pt x="1209788" y="171719"/>
                    </a:lnTo>
                    <a:close/>
                    <a:moveTo>
                      <a:pt x="1022679" y="171719"/>
                    </a:moveTo>
                    <a:lnTo>
                      <a:pt x="1022679" y="263301"/>
                    </a:lnTo>
                    <a:lnTo>
                      <a:pt x="1122684" y="263301"/>
                    </a:lnTo>
                    <a:lnTo>
                      <a:pt x="1122684" y="171719"/>
                    </a:lnTo>
                    <a:lnTo>
                      <a:pt x="1022679" y="171719"/>
                    </a:lnTo>
                    <a:close/>
                    <a:moveTo>
                      <a:pt x="835562" y="171719"/>
                    </a:moveTo>
                    <a:lnTo>
                      <a:pt x="835562" y="263301"/>
                    </a:lnTo>
                    <a:lnTo>
                      <a:pt x="935568" y="263301"/>
                    </a:lnTo>
                    <a:lnTo>
                      <a:pt x="935568" y="171719"/>
                    </a:lnTo>
                    <a:lnTo>
                      <a:pt x="835562" y="171719"/>
                    </a:lnTo>
                    <a:close/>
                    <a:moveTo>
                      <a:pt x="648453" y="171719"/>
                    </a:moveTo>
                    <a:lnTo>
                      <a:pt x="648453" y="263301"/>
                    </a:lnTo>
                    <a:lnTo>
                      <a:pt x="748452" y="263301"/>
                    </a:lnTo>
                    <a:lnTo>
                      <a:pt x="748452" y="171719"/>
                    </a:lnTo>
                    <a:lnTo>
                      <a:pt x="648453" y="171719"/>
                    </a:lnTo>
                    <a:close/>
                    <a:moveTo>
                      <a:pt x="461336" y="171719"/>
                    </a:moveTo>
                    <a:lnTo>
                      <a:pt x="461336" y="263301"/>
                    </a:lnTo>
                    <a:lnTo>
                      <a:pt x="561342" y="263301"/>
                    </a:lnTo>
                    <a:lnTo>
                      <a:pt x="561342" y="171719"/>
                    </a:lnTo>
                    <a:lnTo>
                      <a:pt x="461336" y="171719"/>
                    </a:lnTo>
                    <a:close/>
                    <a:moveTo>
                      <a:pt x="274226" y="171719"/>
                    </a:moveTo>
                    <a:lnTo>
                      <a:pt x="274226" y="263301"/>
                    </a:lnTo>
                    <a:lnTo>
                      <a:pt x="374226" y="263301"/>
                    </a:lnTo>
                    <a:lnTo>
                      <a:pt x="374226" y="171719"/>
                    </a:lnTo>
                    <a:lnTo>
                      <a:pt x="274226" y="171719"/>
                    </a:lnTo>
                    <a:close/>
                    <a:moveTo>
                      <a:pt x="87110" y="171719"/>
                    </a:moveTo>
                    <a:lnTo>
                      <a:pt x="87110" y="263301"/>
                    </a:lnTo>
                    <a:lnTo>
                      <a:pt x="187110" y="263301"/>
                    </a:lnTo>
                    <a:lnTo>
                      <a:pt x="187110" y="171719"/>
                    </a:lnTo>
                    <a:lnTo>
                      <a:pt x="87110" y="171719"/>
                    </a:lnTo>
                    <a:close/>
                    <a:moveTo>
                      <a:pt x="43555" y="0"/>
                    </a:moveTo>
                    <a:lnTo>
                      <a:pt x="87110" y="20102"/>
                    </a:lnTo>
                    <a:lnTo>
                      <a:pt x="87110" y="106643"/>
                    </a:lnTo>
                    <a:lnTo>
                      <a:pt x="187110" y="106643"/>
                    </a:lnTo>
                    <a:lnTo>
                      <a:pt x="187110" y="20102"/>
                    </a:lnTo>
                    <a:lnTo>
                      <a:pt x="230671" y="0"/>
                    </a:lnTo>
                    <a:lnTo>
                      <a:pt x="274226" y="20102"/>
                    </a:lnTo>
                    <a:lnTo>
                      <a:pt x="274226" y="106643"/>
                    </a:lnTo>
                    <a:lnTo>
                      <a:pt x="374226" y="106643"/>
                    </a:lnTo>
                    <a:lnTo>
                      <a:pt x="374226" y="20102"/>
                    </a:lnTo>
                    <a:lnTo>
                      <a:pt x="417781" y="0"/>
                    </a:lnTo>
                    <a:lnTo>
                      <a:pt x="461336" y="20102"/>
                    </a:lnTo>
                    <a:lnTo>
                      <a:pt x="461336" y="106643"/>
                    </a:lnTo>
                    <a:lnTo>
                      <a:pt x="561342" y="106643"/>
                    </a:lnTo>
                    <a:lnTo>
                      <a:pt x="561342" y="20102"/>
                    </a:lnTo>
                    <a:lnTo>
                      <a:pt x="604897" y="0"/>
                    </a:lnTo>
                    <a:lnTo>
                      <a:pt x="648453" y="20102"/>
                    </a:lnTo>
                    <a:lnTo>
                      <a:pt x="648453" y="106643"/>
                    </a:lnTo>
                    <a:lnTo>
                      <a:pt x="748452" y="106643"/>
                    </a:lnTo>
                    <a:lnTo>
                      <a:pt x="748452" y="20102"/>
                    </a:lnTo>
                    <a:lnTo>
                      <a:pt x="792013" y="0"/>
                    </a:lnTo>
                    <a:lnTo>
                      <a:pt x="835562" y="20102"/>
                    </a:lnTo>
                    <a:lnTo>
                      <a:pt x="835562" y="106643"/>
                    </a:lnTo>
                    <a:lnTo>
                      <a:pt x="935568" y="106643"/>
                    </a:lnTo>
                    <a:lnTo>
                      <a:pt x="935568" y="20102"/>
                    </a:lnTo>
                    <a:lnTo>
                      <a:pt x="979123" y="0"/>
                    </a:lnTo>
                    <a:lnTo>
                      <a:pt x="1022679" y="20102"/>
                    </a:lnTo>
                    <a:lnTo>
                      <a:pt x="1022679" y="106643"/>
                    </a:lnTo>
                    <a:lnTo>
                      <a:pt x="1122684" y="106643"/>
                    </a:lnTo>
                    <a:lnTo>
                      <a:pt x="1122684" y="20102"/>
                    </a:lnTo>
                    <a:lnTo>
                      <a:pt x="1166233" y="0"/>
                    </a:lnTo>
                    <a:lnTo>
                      <a:pt x="1209788" y="20102"/>
                    </a:lnTo>
                    <a:lnTo>
                      <a:pt x="1209788" y="106643"/>
                    </a:lnTo>
                    <a:lnTo>
                      <a:pt x="1309794" y="106643"/>
                    </a:lnTo>
                    <a:lnTo>
                      <a:pt x="1309794" y="20102"/>
                    </a:lnTo>
                    <a:lnTo>
                      <a:pt x="1353349" y="0"/>
                    </a:lnTo>
                    <a:lnTo>
                      <a:pt x="1396904" y="20102"/>
                    </a:lnTo>
                    <a:lnTo>
                      <a:pt x="1396904" y="106643"/>
                    </a:lnTo>
                    <a:lnTo>
                      <a:pt x="1496910" y="106643"/>
                    </a:lnTo>
                    <a:lnTo>
                      <a:pt x="1496910" y="20102"/>
                    </a:lnTo>
                    <a:lnTo>
                      <a:pt x="1540459" y="0"/>
                    </a:lnTo>
                    <a:lnTo>
                      <a:pt x="1584021" y="20102"/>
                    </a:lnTo>
                    <a:lnTo>
                      <a:pt x="1584021" y="106643"/>
                    </a:lnTo>
                    <a:lnTo>
                      <a:pt x="1684020" y="106643"/>
                    </a:lnTo>
                    <a:lnTo>
                      <a:pt x="1684020" y="20102"/>
                    </a:lnTo>
                    <a:lnTo>
                      <a:pt x="1727575" y="0"/>
                    </a:lnTo>
                    <a:lnTo>
                      <a:pt x="1771131" y="20102"/>
                    </a:lnTo>
                    <a:lnTo>
                      <a:pt x="1771131" y="106643"/>
                    </a:lnTo>
                    <a:lnTo>
                      <a:pt x="1871136" y="106643"/>
                    </a:lnTo>
                    <a:lnTo>
                      <a:pt x="1871136" y="20102"/>
                    </a:lnTo>
                    <a:lnTo>
                      <a:pt x="1914691" y="0"/>
                    </a:lnTo>
                    <a:lnTo>
                      <a:pt x="1958247" y="20102"/>
                    </a:lnTo>
                    <a:lnTo>
                      <a:pt x="1957269" y="691342"/>
                    </a:lnTo>
                    <a:lnTo>
                      <a:pt x="0" y="691342"/>
                    </a:lnTo>
                    <a:lnTo>
                      <a:pt x="0" y="20102"/>
                    </a:lnTo>
                    <a:lnTo>
                      <a:pt x="43555" y="0"/>
                    </a:lnTo>
                    <a:close/>
                  </a:path>
                </a:pathLst>
              </a:custGeom>
              <a:solidFill>
                <a:srgbClr val="FF6600"/>
              </a:solidFill>
              <a:ln w="3175" cap="flat" cmpd="sng" algn="ctr">
                <a:solidFill>
                  <a:srgbClr val="6633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86D447DE-81D3-4A6A-B3C2-431CEFD5BCB3}"/>
                  </a:ext>
                </a:extLst>
              </p:cNvPr>
              <p:cNvGrpSpPr/>
              <p:nvPr/>
            </p:nvGrpSpPr>
            <p:grpSpPr>
              <a:xfrm>
                <a:off x="1566069" y="4321482"/>
                <a:ext cx="1691481" cy="232653"/>
                <a:chOff x="1566069" y="4321482"/>
                <a:chExt cx="1691481" cy="232653"/>
              </a:xfrm>
            </p:grpSpPr>
            <p:sp>
              <p:nvSpPr>
                <p:cNvPr id="666" name="正方形/長方形 665">
                  <a:extLst>
                    <a:ext uri="{FF2B5EF4-FFF2-40B4-BE49-F238E27FC236}">
                      <a16:creationId xmlns:a16="http://schemas.microsoft.com/office/drawing/2014/main" id="{6B92582A-0F01-4003-8912-184F366ECDD5}"/>
                    </a:ext>
                  </a:extLst>
                </p:cNvPr>
                <p:cNvSpPr/>
                <p:nvPr/>
              </p:nvSpPr>
              <p:spPr>
                <a:xfrm>
                  <a:off x="1620837" y="4364492"/>
                  <a:ext cx="1555401" cy="182107"/>
                </a:xfrm>
                <a:prstGeom prst="rect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667" name="グループ化 666">
                  <a:extLst>
                    <a:ext uri="{FF2B5EF4-FFF2-40B4-BE49-F238E27FC236}">
                      <a16:creationId xmlns:a16="http://schemas.microsoft.com/office/drawing/2014/main" id="{70115D0D-38E0-42F0-83F6-FD102974A559}"/>
                    </a:ext>
                  </a:extLst>
                </p:cNvPr>
                <p:cNvGrpSpPr/>
                <p:nvPr/>
              </p:nvGrpSpPr>
              <p:grpSpPr>
                <a:xfrm>
                  <a:off x="1566069" y="4326392"/>
                  <a:ext cx="1691481" cy="223774"/>
                  <a:chOff x="1566069" y="4326392"/>
                  <a:chExt cx="1691481" cy="223774"/>
                </a:xfrm>
                <a:solidFill>
                  <a:sysClr val="window" lastClr="FFFFFF">
                    <a:lumMod val="85000"/>
                  </a:sysClr>
                </a:solidFill>
              </p:grpSpPr>
              <p:sp>
                <p:nvSpPr>
                  <p:cNvPr id="674" name="正方形/長方形 673">
                    <a:extLst>
                      <a:ext uri="{FF2B5EF4-FFF2-40B4-BE49-F238E27FC236}">
                        <a16:creationId xmlns:a16="http://schemas.microsoft.com/office/drawing/2014/main" id="{10FDAB9A-8021-493F-9714-01FA337C244D}"/>
                      </a:ext>
                    </a:extLst>
                  </p:cNvPr>
                  <p:cNvSpPr/>
                  <p:nvPr/>
                </p:nvSpPr>
                <p:spPr>
                  <a:xfrm>
                    <a:off x="1592263" y="4362111"/>
                    <a:ext cx="69024" cy="18805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5" name="正方形/長方形 674">
                    <a:extLst>
                      <a:ext uri="{FF2B5EF4-FFF2-40B4-BE49-F238E27FC236}">
                        <a16:creationId xmlns:a16="http://schemas.microsoft.com/office/drawing/2014/main" id="{E60E8F6E-FB6A-4387-A477-785DE636787E}"/>
                      </a:ext>
                    </a:extLst>
                  </p:cNvPr>
                  <p:cNvSpPr/>
                  <p:nvPr/>
                </p:nvSpPr>
                <p:spPr>
                  <a:xfrm>
                    <a:off x="3159125" y="4362111"/>
                    <a:ext cx="69024" cy="188055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6" name="正方形/長方形 675">
                    <a:extLst>
                      <a:ext uri="{FF2B5EF4-FFF2-40B4-BE49-F238E27FC236}">
                        <a16:creationId xmlns:a16="http://schemas.microsoft.com/office/drawing/2014/main" id="{7F8766AC-DA2F-4B4F-A8B6-1AFC304579BB}"/>
                      </a:ext>
                    </a:extLst>
                  </p:cNvPr>
                  <p:cNvSpPr/>
                  <p:nvPr/>
                </p:nvSpPr>
                <p:spPr>
                  <a:xfrm>
                    <a:off x="1566069" y="4326392"/>
                    <a:ext cx="1691481" cy="45719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668" name="グループ化 667">
                  <a:extLst>
                    <a:ext uri="{FF2B5EF4-FFF2-40B4-BE49-F238E27FC236}">
                      <a16:creationId xmlns:a16="http://schemas.microsoft.com/office/drawing/2014/main" id="{6E4473A3-6A8E-4481-9087-BCB6FD028EEC}"/>
                    </a:ext>
                  </a:extLst>
                </p:cNvPr>
                <p:cNvGrpSpPr/>
                <p:nvPr/>
              </p:nvGrpSpPr>
              <p:grpSpPr>
                <a:xfrm>
                  <a:off x="1872901" y="4321482"/>
                  <a:ext cx="1051274" cy="232653"/>
                  <a:chOff x="1872901" y="4321482"/>
                  <a:chExt cx="1051274" cy="232653"/>
                </a:xfrm>
                <a:solidFill>
                  <a:sysClr val="window" lastClr="FFFFFF">
                    <a:lumMod val="75000"/>
                  </a:sysClr>
                </a:solidFill>
              </p:grpSpPr>
              <p:sp>
                <p:nvSpPr>
                  <p:cNvPr id="669" name="正方形/長方形 668">
                    <a:extLst>
                      <a:ext uri="{FF2B5EF4-FFF2-40B4-BE49-F238E27FC236}">
                        <a16:creationId xmlns:a16="http://schemas.microsoft.com/office/drawing/2014/main" id="{42052E94-8CAD-4A21-A2BE-20404DF0D0D1}"/>
                      </a:ext>
                    </a:extLst>
                  </p:cNvPr>
                  <p:cNvSpPr/>
                  <p:nvPr/>
                </p:nvSpPr>
                <p:spPr>
                  <a:xfrm>
                    <a:off x="2063401" y="4321482"/>
                    <a:ext cx="670274" cy="47318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0" name="正方形/長方形 669">
                    <a:extLst>
                      <a:ext uri="{FF2B5EF4-FFF2-40B4-BE49-F238E27FC236}">
                        <a16:creationId xmlns:a16="http://schemas.microsoft.com/office/drawing/2014/main" id="{941C8F07-6B2C-4A75-8C79-EADA8C52729E}"/>
                      </a:ext>
                    </a:extLst>
                  </p:cNvPr>
                  <p:cNvSpPr/>
                  <p:nvPr/>
                </p:nvSpPr>
                <p:spPr>
                  <a:xfrm>
                    <a:off x="1872901" y="4504446"/>
                    <a:ext cx="1051274" cy="49689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1" name="正方形/長方形 670">
                    <a:extLst>
                      <a:ext uri="{FF2B5EF4-FFF2-40B4-BE49-F238E27FC236}">
                        <a16:creationId xmlns:a16="http://schemas.microsoft.com/office/drawing/2014/main" id="{2CD6E019-F5C6-47E6-9091-FE13FFDB7D7C}"/>
                      </a:ext>
                    </a:extLst>
                  </p:cNvPr>
                  <p:cNvSpPr/>
                  <p:nvPr/>
                </p:nvSpPr>
                <p:spPr>
                  <a:xfrm>
                    <a:off x="1913382" y="4458006"/>
                    <a:ext cx="970312" cy="47320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2" name="正方形/長方形 671">
                    <a:extLst>
                      <a:ext uri="{FF2B5EF4-FFF2-40B4-BE49-F238E27FC236}">
                        <a16:creationId xmlns:a16="http://schemas.microsoft.com/office/drawing/2014/main" id="{FE625ED6-FC5A-4DE4-B4A2-084CA81D75F3}"/>
                      </a:ext>
                    </a:extLst>
                  </p:cNvPr>
                  <p:cNvSpPr/>
                  <p:nvPr/>
                </p:nvSpPr>
                <p:spPr>
                  <a:xfrm>
                    <a:off x="1968151" y="4411181"/>
                    <a:ext cx="860774" cy="45720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673" name="正方形/長方形 672">
                    <a:extLst>
                      <a:ext uri="{FF2B5EF4-FFF2-40B4-BE49-F238E27FC236}">
                        <a16:creationId xmlns:a16="http://schemas.microsoft.com/office/drawing/2014/main" id="{62681B2D-6CC4-4ABE-9348-BEF153A4F6A7}"/>
                      </a:ext>
                    </a:extLst>
                  </p:cNvPr>
                  <p:cNvSpPr/>
                  <p:nvPr/>
                </p:nvSpPr>
                <p:spPr>
                  <a:xfrm>
                    <a:off x="2018951" y="4363556"/>
                    <a:ext cx="759174" cy="45720"/>
                  </a:xfrm>
                  <a:prstGeom prst="rect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72ADE512-E64D-4092-A2F4-943D9149B2DB}"/>
                </a:ext>
              </a:extLst>
            </p:cNvPr>
            <p:cNvGrpSpPr/>
            <p:nvPr/>
          </p:nvGrpSpPr>
          <p:grpSpPr>
            <a:xfrm>
              <a:off x="1910033" y="2968130"/>
              <a:ext cx="1002236" cy="182378"/>
              <a:chOff x="2002197" y="2996246"/>
              <a:chExt cx="802481" cy="145732"/>
            </a:xfrm>
            <a:solidFill>
              <a:srgbClr val="C00000"/>
            </a:solidFill>
          </p:grpSpPr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95C52189-A76B-45C6-9F2C-6B2A1E150497}"/>
                  </a:ext>
                </a:extLst>
              </p:cNvPr>
              <p:cNvSpPr/>
              <p:nvPr/>
            </p:nvSpPr>
            <p:spPr>
              <a:xfrm rot="10800000">
                <a:off x="2002197" y="3096259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C4216599-923D-4DEE-BFE7-87189B096FD4}"/>
                  </a:ext>
                </a:extLst>
              </p:cNvPr>
              <p:cNvSpPr/>
              <p:nvPr/>
            </p:nvSpPr>
            <p:spPr>
              <a:xfrm rot="10800000">
                <a:off x="2002197" y="3041490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3A649A71-B821-4C00-9AC7-6D048BBB8AB6}"/>
                  </a:ext>
                </a:extLst>
              </p:cNvPr>
              <p:cNvSpPr/>
              <p:nvPr/>
            </p:nvSpPr>
            <p:spPr>
              <a:xfrm rot="10800000">
                <a:off x="2002197" y="2996246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50" name="グループ化 649">
              <a:extLst>
                <a:ext uri="{FF2B5EF4-FFF2-40B4-BE49-F238E27FC236}">
                  <a16:creationId xmlns:a16="http://schemas.microsoft.com/office/drawing/2014/main" id="{7ECA00AE-60E1-404F-8B8C-A4EF95D143CB}"/>
                </a:ext>
              </a:extLst>
            </p:cNvPr>
            <p:cNvGrpSpPr/>
            <p:nvPr/>
          </p:nvGrpSpPr>
          <p:grpSpPr>
            <a:xfrm>
              <a:off x="1881143" y="3429149"/>
              <a:ext cx="1095420" cy="181840"/>
              <a:chOff x="1881143" y="3404323"/>
              <a:chExt cx="1095420" cy="181840"/>
            </a:xfrm>
          </p:grpSpPr>
          <p:sp>
            <p:nvSpPr>
              <p:cNvPr id="657" name="フリーフォーム: 図形 656">
                <a:extLst>
                  <a:ext uri="{FF2B5EF4-FFF2-40B4-BE49-F238E27FC236}">
                    <a16:creationId xmlns:a16="http://schemas.microsoft.com/office/drawing/2014/main" id="{0682583E-042B-429E-906A-621006092D17}"/>
                  </a:ext>
                </a:extLst>
              </p:cNvPr>
              <p:cNvSpPr/>
              <p:nvPr/>
            </p:nvSpPr>
            <p:spPr>
              <a:xfrm rot="10800000">
                <a:off x="1881143" y="3529485"/>
                <a:ext cx="1095420" cy="56678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8" name="フリーフォーム: 図形 657">
                <a:extLst>
                  <a:ext uri="{FF2B5EF4-FFF2-40B4-BE49-F238E27FC236}">
                    <a16:creationId xmlns:a16="http://schemas.microsoft.com/office/drawing/2014/main" id="{6562B9D1-0FC9-4C47-937A-A1653EDD36A7}"/>
                  </a:ext>
                </a:extLst>
              </p:cNvPr>
              <p:cNvSpPr/>
              <p:nvPr/>
            </p:nvSpPr>
            <p:spPr>
              <a:xfrm rot="10800000">
                <a:off x="1881143" y="3460944"/>
                <a:ext cx="1095420" cy="56678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9" name="フリーフォーム: 図形 658">
                <a:extLst>
                  <a:ext uri="{FF2B5EF4-FFF2-40B4-BE49-F238E27FC236}">
                    <a16:creationId xmlns:a16="http://schemas.microsoft.com/office/drawing/2014/main" id="{F997AFD7-3A8C-4949-9B00-6856B20C28C8}"/>
                  </a:ext>
                </a:extLst>
              </p:cNvPr>
              <p:cNvSpPr/>
              <p:nvPr/>
            </p:nvSpPr>
            <p:spPr>
              <a:xfrm rot="10800000">
                <a:off x="1881143" y="3404323"/>
                <a:ext cx="1095420" cy="56678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solidFill>
                <a:srgbClr val="FFC000">
                  <a:lumMod val="20000"/>
                  <a:lumOff val="8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DB1A883E-5936-4748-BA71-BA338F1A7B7E}"/>
                </a:ext>
              </a:extLst>
            </p:cNvPr>
            <p:cNvSpPr/>
            <p:nvPr/>
          </p:nvSpPr>
          <p:spPr>
            <a:xfrm>
              <a:off x="1764470" y="3278560"/>
              <a:ext cx="1333535" cy="107441"/>
            </a:xfrm>
            <a:custGeom>
              <a:avLst/>
              <a:gdLst>
                <a:gd name="connsiteX0" fmla="*/ 1167117 w 1326436"/>
                <a:gd name="connsiteY0" fmla="*/ 33576 h 107441"/>
                <a:gd name="connsiteX1" fmla="*/ 1167117 w 1326436"/>
                <a:gd name="connsiteY1" fmla="*/ 50807 h 107441"/>
                <a:gd name="connsiteX2" fmla="*/ 1309523 w 1326436"/>
                <a:gd name="connsiteY2" fmla="*/ 50807 h 107441"/>
                <a:gd name="connsiteX3" fmla="*/ 1309523 w 1326436"/>
                <a:gd name="connsiteY3" fmla="*/ 33576 h 107441"/>
                <a:gd name="connsiteX4" fmla="*/ 1001614 w 1326436"/>
                <a:gd name="connsiteY4" fmla="*/ 33576 h 107441"/>
                <a:gd name="connsiteX5" fmla="*/ 1001614 w 1326436"/>
                <a:gd name="connsiteY5" fmla="*/ 50807 h 107441"/>
                <a:gd name="connsiteX6" fmla="*/ 1058465 w 1326436"/>
                <a:gd name="connsiteY6" fmla="*/ 50807 h 107441"/>
                <a:gd name="connsiteX7" fmla="*/ 1146972 w 1326436"/>
                <a:gd name="connsiteY7" fmla="*/ 50807 h 107441"/>
                <a:gd name="connsiteX8" fmla="*/ 1146972 w 1326436"/>
                <a:gd name="connsiteY8" fmla="*/ 33576 h 107441"/>
                <a:gd name="connsiteX9" fmla="*/ 1058465 w 1326436"/>
                <a:gd name="connsiteY9" fmla="*/ 33576 h 107441"/>
                <a:gd name="connsiteX10" fmla="*/ 838721 w 1326436"/>
                <a:gd name="connsiteY10" fmla="*/ 33576 h 107441"/>
                <a:gd name="connsiteX11" fmla="*/ 838721 w 1326436"/>
                <a:gd name="connsiteY11" fmla="*/ 50807 h 107441"/>
                <a:gd name="connsiteX12" fmla="*/ 981127 w 1326436"/>
                <a:gd name="connsiteY12" fmla="*/ 50807 h 107441"/>
                <a:gd name="connsiteX13" fmla="*/ 981127 w 1326436"/>
                <a:gd name="connsiteY13" fmla="*/ 33576 h 107441"/>
                <a:gd name="connsiteX14" fmla="*/ 673217 w 1326436"/>
                <a:gd name="connsiteY14" fmla="*/ 33576 h 107441"/>
                <a:gd name="connsiteX15" fmla="*/ 673217 w 1326436"/>
                <a:gd name="connsiteY15" fmla="*/ 50807 h 107441"/>
                <a:gd name="connsiteX16" fmla="*/ 818575 w 1326436"/>
                <a:gd name="connsiteY16" fmla="*/ 50807 h 107441"/>
                <a:gd name="connsiteX17" fmla="*/ 818575 w 1326436"/>
                <a:gd name="connsiteY17" fmla="*/ 33576 h 107441"/>
                <a:gd name="connsiteX18" fmla="*/ 512273 w 1326436"/>
                <a:gd name="connsiteY18" fmla="*/ 33576 h 107441"/>
                <a:gd name="connsiteX19" fmla="*/ 512273 w 1326436"/>
                <a:gd name="connsiteY19" fmla="*/ 50807 h 107441"/>
                <a:gd name="connsiteX20" fmla="*/ 654679 w 1326436"/>
                <a:gd name="connsiteY20" fmla="*/ 50807 h 107441"/>
                <a:gd name="connsiteX21" fmla="*/ 654679 w 1326436"/>
                <a:gd name="connsiteY21" fmla="*/ 33576 h 107441"/>
                <a:gd name="connsiteX22" fmla="*/ 346769 w 1326436"/>
                <a:gd name="connsiteY22" fmla="*/ 33576 h 107441"/>
                <a:gd name="connsiteX23" fmla="*/ 346769 w 1326436"/>
                <a:gd name="connsiteY23" fmla="*/ 50807 h 107441"/>
                <a:gd name="connsiteX24" fmla="*/ 403621 w 1326436"/>
                <a:gd name="connsiteY24" fmla="*/ 50807 h 107441"/>
                <a:gd name="connsiteX25" fmla="*/ 492128 w 1326436"/>
                <a:gd name="connsiteY25" fmla="*/ 50807 h 107441"/>
                <a:gd name="connsiteX26" fmla="*/ 492128 w 1326436"/>
                <a:gd name="connsiteY26" fmla="*/ 33576 h 107441"/>
                <a:gd name="connsiteX27" fmla="*/ 403621 w 1326436"/>
                <a:gd name="connsiteY27" fmla="*/ 33576 h 107441"/>
                <a:gd name="connsiteX28" fmla="*/ 183877 w 1326436"/>
                <a:gd name="connsiteY28" fmla="*/ 33576 h 107441"/>
                <a:gd name="connsiteX29" fmla="*/ 183877 w 1326436"/>
                <a:gd name="connsiteY29" fmla="*/ 50807 h 107441"/>
                <a:gd name="connsiteX30" fmla="*/ 326283 w 1326436"/>
                <a:gd name="connsiteY30" fmla="*/ 50807 h 107441"/>
                <a:gd name="connsiteX31" fmla="*/ 326283 w 1326436"/>
                <a:gd name="connsiteY31" fmla="*/ 33576 h 107441"/>
                <a:gd name="connsiteX32" fmla="*/ 18373 w 1326436"/>
                <a:gd name="connsiteY32" fmla="*/ 33576 h 107441"/>
                <a:gd name="connsiteX33" fmla="*/ 18373 w 1326436"/>
                <a:gd name="connsiteY33" fmla="*/ 50807 h 107441"/>
                <a:gd name="connsiteX34" fmla="*/ 163731 w 1326436"/>
                <a:gd name="connsiteY34" fmla="*/ 50807 h 107441"/>
                <a:gd name="connsiteX35" fmla="*/ 163731 w 1326436"/>
                <a:gd name="connsiteY35" fmla="*/ 33576 h 107441"/>
                <a:gd name="connsiteX36" fmla="*/ 1167117 w 1326436"/>
                <a:gd name="connsiteY36" fmla="*/ 6282 h 107441"/>
                <a:gd name="connsiteX37" fmla="*/ 1167117 w 1326436"/>
                <a:gd name="connsiteY37" fmla="*/ 27294 h 107441"/>
                <a:gd name="connsiteX38" fmla="*/ 1309523 w 1326436"/>
                <a:gd name="connsiteY38" fmla="*/ 27294 h 107441"/>
                <a:gd name="connsiteX39" fmla="*/ 1309523 w 1326436"/>
                <a:gd name="connsiteY39" fmla="*/ 6282 h 107441"/>
                <a:gd name="connsiteX40" fmla="*/ 1001614 w 1326436"/>
                <a:gd name="connsiteY40" fmla="*/ 6282 h 107441"/>
                <a:gd name="connsiteX41" fmla="*/ 1001614 w 1326436"/>
                <a:gd name="connsiteY41" fmla="*/ 27294 h 107441"/>
                <a:gd name="connsiteX42" fmla="*/ 1058465 w 1326436"/>
                <a:gd name="connsiteY42" fmla="*/ 27294 h 107441"/>
                <a:gd name="connsiteX43" fmla="*/ 1146972 w 1326436"/>
                <a:gd name="connsiteY43" fmla="*/ 27294 h 107441"/>
                <a:gd name="connsiteX44" fmla="*/ 1146972 w 1326436"/>
                <a:gd name="connsiteY44" fmla="*/ 6282 h 107441"/>
                <a:gd name="connsiteX45" fmla="*/ 1058465 w 1326436"/>
                <a:gd name="connsiteY45" fmla="*/ 6282 h 107441"/>
                <a:gd name="connsiteX46" fmla="*/ 838721 w 1326436"/>
                <a:gd name="connsiteY46" fmla="*/ 6282 h 107441"/>
                <a:gd name="connsiteX47" fmla="*/ 838721 w 1326436"/>
                <a:gd name="connsiteY47" fmla="*/ 27294 h 107441"/>
                <a:gd name="connsiteX48" fmla="*/ 981127 w 1326436"/>
                <a:gd name="connsiteY48" fmla="*/ 27294 h 107441"/>
                <a:gd name="connsiteX49" fmla="*/ 981127 w 1326436"/>
                <a:gd name="connsiteY49" fmla="*/ 6282 h 107441"/>
                <a:gd name="connsiteX50" fmla="*/ 673217 w 1326436"/>
                <a:gd name="connsiteY50" fmla="*/ 6282 h 107441"/>
                <a:gd name="connsiteX51" fmla="*/ 673217 w 1326436"/>
                <a:gd name="connsiteY51" fmla="*/ 27294 h 107441"/>
                <a:gd name="connsiteX52" fmla="*/ 818575 w 1326436"/>
                <a:gd name="connsiteY52" fmla="*/ 27294 h 107441"/>
                <a:gd name="connsiteX53" fmla="*/ 818575 w 1326436"/>
                <a:gd name="connsiteY53" fmla="*/ 6282 h 107441"/>
                <a:gd name="connsiteX54" fmla="*/ 512273 w 1326436"/>
                <a:gd name="connsiteY54" fmla="*/ 6282 h 107441"/>
                <a:gd name="connsiteX55" fmla="*/ 512273 w 1326436"/>
                <a:gd name="connsiteY55" fmla="*/ 27294 h 107441"/>
                <a:gd name="connsiteX56" fmla="*/ 654679 w 1326436"/>
                <a:gd name="connsiteY56" fmla="*/ 27294 h 107441"/>
                <a:gd name="connsiteX57" fmla="*/ 654679 w 1326436"/>
                <a:gd name="connsiteY57" fmla="*/ 6282 h 107441"/>
                <a:gd name="connsiteX58" fmla="*/ 346769 w 1326436"/>
                <a:gd name="connsiteY58" fmla="*/ 6282 h 107441"/>
                <a:gd name="connsiteX59" fmla="*/ 346769 w 1326436"/>
                <a:gd name="connsiteY59" fmla="*/ 27294 h 107441"/>
                <a:gd name="connsiteX60" fmla="*/ 403621 w 1326436"/>
                <a:gd name="connsiteY60" fmla="*/ 27294 h 107441"/>
                <a:gd name="connsiteX61" fmla="*/ 492128 w 1326436"/>
                <a:gd name="connsiteY61" fmla="*/ 27294 h 107441"/>
                <a:gd name="connsiteX62" fmla="*/ 492128 w 1326436"/>
                <a:gd name="connsiteY62" fmla="*/ 6282 h 107441"/>
                <a:gd name="connsiteX63" fmla="*/ 403621 w 1326436"/>
                <a:gd name="connsiteY63" fmla="*/ 6282 h 107441"/>
                <a:gd name="connsiteX64" fmla="*/ 183877 w 1326436"/>
                <a:gd name="connsiteY64" fmla="*/ 6282 h 107441"/>
                <a:gd name="connsiteX65" fmla="*/ 183877 w 1326436"/>
                <a:gd name="connsiteY65" fmla="*/ 27294 h 107441"/>
                <a:gd name="connsiteX66" fmla="*/ 326283 w 1326436"/>
                <a:gd name="connsiteY66" fmla="*/ 27294 h 107441"/>
                <a:gd name="connsiteX67" fmla="*/ 326283 w 1326436"/>
                <a:gd name="connsiteY67" fmla="*/ 6282 h 107441"/>
                <a:gd name="connsiteX68" fmla="*/ 18373 w 1326436"/>
                <a:gd name="connsiteY68" fmla="*/ 6282 h 107441"/>
                <a:gd name="connsiteX69" fmla="*/ 18373 w 1326436"/>
                <a:gd name="connsiteY69" fmla="*/ 27294 h 107441"/>
                <a:gd name="connsiteX70" fmla="*/ 163731 w 1326436"/>
                <a:gd name="connsiteY70" fmla="*/ 27294 h 107441"/>
                <a:gd name="connsiteX71" fmla="*/ 163731 w 1326436"/>
                <a:gd name="connsiteY71" fmla="*/ 6282 h 107441"/>
                <a:gd name="connsiteX72" fmla="*/ 0 w 1326436"/>
                <a:gd name="connsiteY72" fmla="*/ 0 h 107441"/>
                <a:gd name="connsiteX73" fmla="*/ 183757 w 1326436"/>
                <a:gd name="connsiteY73" fmla="*/ 0 h 107441"/>
                <a:gd name="connsiteX74" fmla="*/ 403621 w 1326436"/>
                <a:gd name="connsiteY74" fmla="*/ 0 h 107441"/>
                <a:gd name="connsiteX75" fmla="*/ 654844 w 1326436"/>
                <a:gd name="connsiteY75" fmla="*/ 0 h 107441"/>
                <a:gd name="connsiteX76" fmla="*/ 671592 w 1326436"/>
                <a:gd name="connsiteY76" fmla="*/ 0 h 107441"/>
                <a:gd name="connsiteX77" fmla="*/ 838601 w 1326436"/>
                <a:gd name="connsiteY77" fmla="*/ 0 h 107441"/>
                <a:gd name="connsiteX78" fmla="*/ 1058465 w 1326436"/>
                <a:gd name="connsiteY78" fmla="*/ 0 h 107441"/>
                <a:gd name="connsiteX79" fmla="*/ 1326436 w 1326436"/>
                <a:gd name="connsiteY79" fmla="*/ 0 h 107441"/>
                <a:gd name="connsiteX80" fmla="*/ 1326436 w 1326436"/>
                <a:gd name="connsiteY80" fmla="*/ 107441 h 107441"/>
                <a:gd name="connsiteX81" fmla="*/ 1309523 w 1326436"/>
                <a:gd name="connsiteY81" fmla="*/ 107441 h 107441"/>
                <a:gd name="connsiteX82" fmla="*/ 1309523 w 1326436"/>
                <a:gd name="connsiteY82" fmla="*/ 57089 h 107441"/>
                <a:gd name="connsiteX83" fmla="*/ 1167117 w 1326436"/>
                <a:gd name="connsiteY83" fmla="*/ 57089 h 107441"/>
                <a:gd name="connsiteX84" fmla="*/ 1167117 w 1326436"/>
                <a:gd name="connsiteY84" fmla="*/ 107441 h 107441"/>
                <a:gd name="connsiteX85" fmla="*/ 1146972 w 1326436"/>
                <a:gd name="connsiteY85" fmla="*/ 107441 h 107441"/>
                <a:gd name="connsiteX86" fmla="*/ 1146972 w 1326436"/>
                <a:gd name="connsiteY86" fmla="*/ 57089 h 107441"/>
                <a:gd name="connsiteX87" fmla="*/ 1058465 w 1326436"/>
                <a:gd name="connsiteY87" fmla="*/ 57089 h 107441"/>
                <a:gd name="connsiteX88" fmla="*/ 1001614 w 1326436"/>
                <a:gd name="connsiteY88" fmla="*/ 57089 h 107441"/>
                <a:gd name="connsiteX89" fmla="*/ 1001614 w 1326436"/>
                <a:gd name="connsiteY89" fmla="*/ 107440 h 107441"/>
                <a:gd name="connsiteX90" fmla="*/ 1001272 w 1326436"/>
                <a:gd name="connsiteY90" fmla="*/ 107440 h 107441"/>
                <a:gd name="connsiteX91" fmla="*/ 1001272 w 1326436"/>
                <a:gd name="connsiteY91" fmla="*/ 107441 h 107441"/>
                <a:gd name="connsiteX92" fmla="*/ 981127 w 1326436"/>
                <a:gd name="connsiteY92" fmla="*/ 107441 h 107441"/>
                <a:gd name="connsiteX93" fmla="*/ 981127 w 1326436"/>
                <a:gd name="connsiteY93" fmla="*/ 57089 h 107441"/>
                <a:gd name="connsiteX94" fmla="*/ 838721 w 1326436"/>
                <a:gd name="connsiteY94" fmla="*/ 57089 h 107441"/>
                <a:gd name="connsiteX95" fmla="*/ 838721 w 1326436"/>
                <a:gd name="connsiteY95" fmla="*/ 107441 h 107441"/>
                <a:gd name="connsiteX96" fmla="*/ 818575 w 1326436"/>
                <a:gd name="connsiteY96" fmla="*/ 107441 h 107441"/>
                <a:gd name="connsiteX97" fmla="*/ 818575 w 1326436"/>
                <a:gd name="connsiteY97" fmla="*/ 57089 h 107441"/>
                <a:gd name="connsiteX98" fmla="*/ 673217 w 1326436"/>
                <a:gd name="connsiteY98" fmla="*/ 57089 h 107441"/>
                <a:gd name="connsiteX99" fmla="*/ 673217 w 1326436"/>
                <a:gd name="connsiteY99" fmla="*/ 107440 h 107441"/>
                <a:gd name="connsiteX100" fmla="*/ 671592 w 1326436"/>
                <a:gd name="connsiteY100" fmla="*/ 107440 h 107441"/>
                <a:gd name="connsiteX101" fmla="*/ 671592 w 1326436"/>
                <a:gd name="connsiteY101" fmla="*/ 107441 h 107441"/>
                <a:gd name="connsiteX102" fmla="*/ 654679 w 1326436"/>
                <a:gd name="connsiteY102" fmla="*/ 107441 h 107441"/>
                <a:gd name="connsiteX103" fmla="*/ 654679 w 1326436"/>
                <a:gd name="connsiteY103" fmla="*/ 57089 h 107441"/>
                <a:gd name="connsiteX104" fmla="*/ 512273 w 1326436"/>
                <a:gd name="connsiteY104" fmla="*/ 57089 h 107441"/>
                <a:gd name="connsiteX105" fmla="*/ 512273 w 1326436"/>
                <a:gd name="connsiteY105" fmla="*/ 107441 h 107441"/>
                <a:gd name="connsiteX106" fmla="*/ 492128 w 1326436"/>
                <a:gd name="connsiteY106" fmla="*/ 107441 h 107441"/>
                <a:gd name="connsiteX107" fmla="*/ 492128 w 1326436"/>
                <a:gd name="connsiteY107" fmla="*/ 57089 h 107441"/>
                <a:gd name="connsiteX108" fmla="*/ 403621 w 1326436"/>
                <a:gd name="connsiteY108" fmla="*/ 57089 h 107441"/>
                <a:gd name="connsiteX109" fmla="*/ 346769 w 1326436"/>
                <a:gd name="connsiteY109" fmla="*/ 57089 h 107441"/>
                <a:gd name="connsiteX110" fmla="*/ 346769 w 1326436"/>
                <a:gd name="connsiteY110" fmla="*/ 107440 h 107441"/>
                <a:gd name="connsiteX111" fmla="*/ 346428 w 1326436"/>
                <a:gd name="connsiteY111" fmla="*/ 107440 h 107441"/>
                <a:gd name="connsiteX112" fmla="*/ 346428 w 1326436"/>
                <a:gd name="connsiteY112" fmla="*/ 107441 h 107441"/>
                <a:gd name="connsiteX113" fmla="*/ 326283 w 1326436"/>
                <a:gd name="connsiteY113" fmla="*/ 107441 h 107441"/>
                <a:gd name="connsiteX114" fmla="*/ 326283 w 1326436"/>
                <a:gd name="connsiteY114" fmla="*/ 57089 h 107441"/>
                <a:gd name="connsiteX115" fmla="*/ 183877 w 1326436"/>
                <a:gd name="connsiteY115" fmla="*/ 57089 h 107441"/>
                <a:gd name="connsiteX116" fmla="*/ 183877 w 1326436"/>
                <a:gd name="connsiteY116" fmla="*/ 107441 h 107441"/>
                <a:gd name="connsiteX117" fmla="*/ 163731 w 1326436"/>
                <a:gd name="connsiteY117" fmla="*/ 107441 h 107441"/>
                <a:gd name="connsiteX118" fmla="*/ 163731 w 1326436"/>
                <a:gd name="connsiteY118" fmla="*/ 57089 h 107441"/>
                <a:gd name="connsiteX119" fmla="*/ 18373 w 1326436"/>
                <a:gd name="connsiteY119" fmla="*/ 57089 h 107441"/>
                <a:gd name="connsiteX120" fmla="*/ 18373 w 1326436"/>
                <a:gd name="connsiteY120" fmla="*/ 107440 h 107441"/>
                <a:gd name="connsiteX121" fmla="*/ 0 w 1326436"/>
                <a:gd name="connsiteY121" fmla="*/ 107440 h 107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1326436" h="107441">
                  <a:moveTo>
                    <a:pt x="1167117" y="33576"/>
                  </a:moveTo>
                  <a:lnTo>
                    <a:pt x="1167117" y="50807"/>
                  </a:lnTo>
                  <a:lnTo>
                    <a:pt x="1309523" y="50807"/>
                  </a:lnTo>
                  <a:lnTo>
                    <a:pt x="1309523" y="33576"/>
                  </a:lnTo>
                  <a:close/>
                  <a:moveTo>
                    <a:pt x="1001614" y="33576"/>
                  </a:moveTo>
                  <a:lnTo>
                    <a:pt x="1001614" y="50807"/>
                  </a:lnTo>
                  <a:lnTo>
                    <a:pt x="1058465" y="50807"/>
                  </a:lnTo>
                  <a:lnTo>
                    <a:pt x="1146972" y="50807"/>
                  </a:lnTo>
                  <a:lnTo>
                    <a:pt x="1146972" y="33576"/>
                  </a:lnTo>
                  <a:lnTo>
                    <a:pt x="1058465" y="33576"/>
                  </a:lnTo>
                  <a:close/>
                  <a:moveTo>
                    <a:pt x="838721" y="33576"/>
                  </a:moveTo>
                  <a:lnTo>
                    <a:pt x="838721" y="50807"/>
                  </a:lnTo>
                  <a:lnTo>
                    <a:pt x="981127" y="50807"/>
                  </a:lnTo>
                  <a:lnTo>
                    <a:pt x="981127" y="33576"/>
                  </a:lnTo>
                  <a:close/>
                  <a:moveTo>
                    <a:pt x="673217" y="33576"/>
                  </a:moveTo>
                  <a:lnTo>
                    <a:pt x="673217" y="50807"/>
                  </a:lnTo>
                  <a:lnTo>
                    <a:pt x="818575" y="50807"/>
                  </a:lnTo>
                  <a:lnTo>
                    <a:pt x="818575" y="33576"/>
                  </a:lnTo>
                  <a:close/>
                  <a:moveTo>
                    <a:pt x="512273" y="33576"/>
                  </a:moveTo>
                  <a:lnTo>
                    <a:pt x="512273" y="50807"/>
                  </a:lnTo>
                  <a:lnTo>
                    <a:pt x="654679" y="50807"/>
                  </a:lnTo>
                  <a:lnTo>
                    <a:pt x="654679" y="33576"/>
                  </a:lnTo>
                  <a:close/>
                  <a:moveTo>
                    <a:pt x="346769" y="33576"/>
                  </a:moveTo>
                  <a:lnTo>
                    <a:pt x="346769" y="50807"/>
                  </a:lnTo>
                  <a:lnTo>
                    <a:pt x="403621" y="50807"/>
                  </a:lnTo>
                  <a:lnTo>
                    <a:pt x="492128" y="50807"/>
                  </a:lnTo>
                  <a:lnTo>
                    <a:pt x="492128" y="33576"/>
                  </a:lnTo>
                  <a:lnTo>
                    <a:pt x="403621" y="33576"/>
                  </a:lnTo>
                  <a:close/>
                  <a:moveTo>
                    <a:pt x="183877" y="33576"/>
                  </a:moveTo>
                  <a:lnTo>
                    <a:pt x="183877" y="50807"/>
                  </a:lnTo>
                  <a:lnTo>
                    <a:pt x="326283" y="50807"/>
                  </a:lnTo>
                  <a:lnTo>
                    <a:pt x="326283" y="33576"/>
                  </a:lnTo>
                  <a:close/>
                  <a:moveTo>
                    <a:pt x="18373" y="33576"/>
                  </a:moveTo>
                  <a:lnTo>
                    <a:pt x="18373" y="50807"/>
                  </a:lnTo>
                  <a:lnTo>
                    <a:pt x="163731" y="50807"/>
                  </a:lnTo>
                  <a:lnTo>
                    <a:pt x="163731" y="33576"/>
                  </a:lnTo>
                  <a:close/>
                  <a:moveTo>
                    <a:pt x="1167117" y="6282"/>
                  </a:moveTo>
                  <a:lnTo>
                    <a:pt x="1167117" y="27294"/>
                  </a:lnTo>
                  <a:lnTo>
                    <a:pt x="1309523" y="27294"/>
                  </a:lnTo>
                  <a:lnTo>
                    <a:pt x="1309523" y="6282"/>
                  </a:lnTo>
                  <a:close/>
                  <a:moveTo>
                    <a:pt x="1001614" y="6282"/>
                  </a:moveTo>
                  <a:lnTo>
                    <a:pt x="1001614" y="27294"/>
                  </a:lnTo>
                  <a:lnTo>
                    <a:pt x="1058465" y="27294"/>
                  </a:lnTo>
                  <a:lnTo>
                    <a:pt x="1146972" y="27294"/>
                  </a:lnTo>
                  <a:lnTo>
                    <a:pt x="1146972" y="6282"/>
                  </a:lnTo>
                  <a:lnTo>
                    <a:pt x="1058465" y="6282"/>
                  </a:lnTo>
                  <a:close/>
                  <a:moveTo>
                    <a:pt x="838721" y="6282"/>
                  </a:moveTo>
                  <a:lnTo>
                    <a:pt x="838721" y="27294"/>
                  </a:lnTo>
                  <a:lnTo>
                    <a:pt x="981127" y="27294"/>
                  </a:lnTo>
                  <a:lnTo>
                    <a:pt x="981127" y="6282"/>
                  </a:lnTo>
                  <a:close/>
                  <a:moveTo>
                    <a:pt x="673217" y="6282"/>
                  </a:moveTo>
                  <a:lnTo>
                    <a:pt x="673217" y="27294"/>
                  </a:lnTo>
                  <a:lnTo>
                    <a:pt x="818575" y="27294"/>
                  </a:lnTo>
                  <a:lnTo>
                    <a:pt x="818575" y="6282"/>
                  </a:lnTo>
                  <a:close/>
                  <a:moveTo>
                    <a:pt x="512273" y="6282"/>
                  </a:moveTo>
                  <a:lnTo>
                    <a:pt x="512273" y="27294"/>
                  </a:lnTo>
                  <a:lnTo>
                    <a:pt x="654679" y="27294"/>
                  </a:lnTo>
                  <a:lnTo>
                    <a:pt x="654679" y="6282"/>
                  </a:lnTo>
                  <a:close/>
                  <a:moveTo>
                    <a:pt x="346769" y="6282"/>
                  </a:moveTo>
                  <a:lnTo>
                    <a:pt x="346769" y="27294"/>
                  </a:lnTo>
                  <a:lnTo>
                    <a:pt x="403621" y="27294"/>
                  </a:lnTo>
                  <a:lnTo>
                    <a:pt x="492128" y="27294"/>
                  </a:lnTo>
                  <a:lnTo>
                    <a:pt x="492128" y="6282"/>
                  </a:lnTo>
                  <a:lnTo>
                    <a:pt x="403621" y="6282"/>
                  </a:lnTo>
                  <a:close/>
                  <a:moveTo>
                    <a:pt x="183877" y="6282"/>
                  </a:moveTo>
                  <a:lnTo>
                    <a:pt x="183877" y="27294"/>
                  </a:lnTo>
                  <a:lnTo>
                    <a:pt x="326283" y="27294"/>
                  </a:lnTo>
                  <a:lnTo>
                    <a:pt x="326283" y="6282"/>
                  </a:lnTo>
                  <a:close/>
                  <a:moveTo>
                    <a:pt x="18373" y="6282"/>
                  </a:moveTo>
                  <a:lnTo>
                    <a:pt x="18373" y="27294"/>
                  </a:lnTo>
                  <a:lnTo>
                    <a:pt x="163731" y="27294"/>
                  </a:lnTo>
                  <a:lnTo>
                    <a:pt x="163731" y="6282"/>
                  </a:lnTo>
                  <a:close/>
                  <a:moveTo>
                    <a:pt x="0" y="0"/>
                  </a:moveTo>
                  <a:lnTo>
                    <a:pt x="183757" y="0"/>
                  </a:lnTo>
                  <a:lnTo>
                    <a:pt x="403621" y="0"/>
                  </a:lnTo>
                  <a:lnTo>
                    <a:pt x="654844" y="0"/>
                  </a:lnTo>
                  <a:lnTo>
                    <a:pt x="671592" y="0"/>
                  </a:lnTo>
                  <a:lnTo>
                    <a:pt x="838601" y="0"/>
                  </a:lnTo>
                  <a:lnTo>
                    <a:pt x="1058465" y="0"/>
                  </a:lnTo>
                  <a:lnTo>
                    <a:pt x="1326436" y="0"/>
                  </a:lnTo>
                  <a:lnTo>
                    <a:pt x="1326436" y="107441"/>
                  </a:lnTo>
                  <a:lnTo>
                    <a:pt x="1309523" y="107441"/>
                  </a:lnTo>
                  <a:lnTo>
                    <a:pt x="1309523" y="57089"/>
                  </a:lnTo>
                  <a:lnTo>
                    <a:pt x="1167117" y="57089"/>
                  </a:lnTo>
                  <a:lnTo>
                    <a:pt x="1167117" y="107441"/>
                  </a:lnTo>
                  <a:lnTo>
                    <a:pt x="1146972" y="107441"/>
                  </a:lnTo>
                  <a:lnTo>
                    <a:pt x="1146972" y="57089"/>
                  </a:lnTo>
                  <a:lnTo>
                    <a:pt x="1058465" y="57089"/>
                  </a:lnTo>
                  <a:lnTo>
                    <a:pt x="1001614" y="57089"/>
                  </a:lnTo>
                  <a:lnTo>
                    <a:pt x="1001614" y="107440"/>
                  </a:lnTo>
                  <a:lnTo>
                    <a:pt x="1001272" y="107440"/>
                  </a:lnTo>
                  <a:lnTo>
                    <a:pt x="1001272" y="107441"/>
                  </a:lnTo>
                  <a:lnTo>
                    <a:pt x="981127" y="107441"/>
                  </a:lnTo>
                  <a:lnTo>
                    <a:pt x="981127" y="57089"/>
                  </a:lnTo>
                  <a:lnTo>
                    <a:pt x="838721" y="57089"/>
                  </a:lnTo>
                  <a:lnTo>
                    <a:pt x="838721" y="107441"/>
                  </a:lnTo>
                  <a:lnTo>
                    <a:pt x="818575" y="107441"/>
                  </a:lnTo>
                  <a:lnTo>
                    <a:pt x="818575" y="57089"/>
                  </a:lnTo>
                  <a:lnTo>
                    <a:pt x="673217" y="57089"/>
                  </a:lnTo>
                  <a:lnTo>
                    <a:pt x="673217" y="107440"/>
                  </a:lnTo>
                  <a:lnTo>
                    <a:pt x="671592" y="107440"/>
                  </a:lnTo>
                  <a:lnTo>
                    <a:pt x="671592" y="107441"/>
                  </a:lnTo>
                  <a:lnTo>
                    <a:pt x="654679" y="107441"/>
                  </a:lnTo>
                  <a:lnTo>
                    <a:pt x="654679" y="57089"/>
                  </a:lnTo>
                  <a:lnTo>
                    <a:pt x="512273" y="57089"/>
                  </a:lnTo>
                  <a:lnTo>
                    <a:pt x="512273" y="107441"/>
                  </a:lnTo>
                  <a:lnTo>
                    <a:pt x="492128" y="107441"/>
                  </a:lnTo>
                  <a:lnTo>
                    <a:pt x="492128" y="57089"/>
                  </a:lnTo>
                  <a:lnTo>
                    <a:pt x="403621" y="57089"/>
                  </a:lnTo>
                  <a:lnTo>
                    <a:pt x="346769" y="57089"/>
                  </a:lnTo>
                  <a:lnTo>
                    <a:pt x="346769" y="107440"/>
                  </a:lnTo>
                  <a:lnTo>
                    <a:pt x="346428" y="107440"/>
                  </a:lnTo>
                  <a:lnTo>
                    <a:pt x="346428" y="107441"/>
                  </a:lnTo>
                  <a:lnTo>
                    <a:pt x="326283" y="107441"/>
                  </a:lnTo>
                  <a:lnTo>
                    <a:pt x="326283" y="57089"/>
                  </a:lnTo>
                  <a:lnTo>
                    <a:pt x="183877" y="57089"/>
                  </a:lnTo>
                  <a:lnTo>
                    <a:pt x="183877" y="107441"/>
                  </a:lnTo>
                  <a:lnTo>
                    <a:pt x="163731" y="107441"/>
                  </a:lnTo>
                  <a:lnTo>
                    <a:pt x="163731" y="57089"/>
                  </a:lnTo>
                  <a:lnTo>
                    <a:pt x="18373" y="57089"/>
                  </a:lnTo>
                  <a:lnTo>
                    <a:pt x="18373" y="107440"/>
                  </a:lnTo>
                  <a:lnTo>
                    <a:pt x="0" y="107440"/>
                  </a:lnTo>
                  <a:close/>
                </a:path>
              </a:pathLst>
            </a:cu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04CBAB50-2371-4093-A0AF-186AF2444525}"/>
                </a:ext>
              </a:extLst>
            </p:cNvPr>
            <p:cNvGrpSpPr/>
            <p:nvPr/>
          </p:nvGrpSpPr>
          <p:grpSpPr>
            <a:xfrm>
              <a:off x="1964802" y="2950369"/>
              <a:ext cx="892698" cy="160522"/>
              <a:chOff x="2002197" y="2996246"/>
              <a:chExt cx="802481" cy="145732"/>
            </a:xfrm>
            <a:pattFill prst="dkVert">
              <a:fgClr>
                <a:srgbClr val="FF0000"/>
              </a:fgClr>
              <a:bgClr>
                <a:srgbClr val="FFC000">
                  <a:lumMod val="40000"/>
                  <a:lumOff val="60000"/>
                </a:srgbClr>
              </a:bgClr>
            </a:pattFill>
          </p:grpSpPr>
          <p:sp>
            <p:nvSpPr>
              <p:cNvPr id="654" name="フリーフォーム: 図形 653">
                <a:extLst>
                  <a:ext uri="{FF2B5EF4-FFF2-40B4-BE49-F238E27FC236}">
                    <a16:creationId xmlns:a16="http://schemas.microsoft.com/office/drawing/2014/main" id="{E45E1FDD-A719-4C03-A21E-AEF5A113B36B}"/>
                  </a:ext>
                </a:extLst>
              </p:cNvPr>
              <p:cNvSpPr/>
              <p:nvPr/>
            </p:nvSpPr>
            <p:spPr>
              <a:xfrm rot="10800000">
                <a:off x="2002197" y="3096259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5" name="フリーフォーム: 図形 654">
                <a:extLst>
                  <a:ext uri="{FF2B5EF4-FFF2-40B4-BE49-F238E27FC236}">
                    <a16:creationId xmlns:a16="http://schemas.microsoft.com/office/drawing/2014/main" id="{08FA7F42-DAB1-4BC6-8158-1DBDDF566A19}"/>
                  </a:ext>
                </a:extLst>
              </p:cNvPr>
              <p:cNvSpPr/>
              <p:nvPr/>
            </p:nvSpPr>
            <p:spPr>
              <a:xfrm rot="10800000">
                <a:off x="2002197" y="3041490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6" name="フリーフォーム: 図形 655">
                <a:extLst>
                  <a:ext uri="{FF2B5EF4-FFF2-40B4-BE49-F238E27FC236}">
                    <a16:creationId xmlns:a16="http://schemas.microsoft.com/office/drawing/2014/main" id="{0CE2CFA7-56B8-47BB-88C0-F97A459C3B87}"/>
                  </a:ext>
                </a:extLst>
              </p:cNvPr>
              <p:cNvSpPr/>
              <p:nvPr/>
            </p:nvSpPr>
            <p:spPr>
              <a:xfrm rot="10800000">
                <a:off x="2002197" y="2996246"/>
                <a:ext cx="802481" cy="45719"/>
              </a:xfrm>
              <a:custGeom>
                <a:avLst/>
                <a:gdLst>
                  <a:gd name="connsiteX0" fmla="*/ 176212 w 802481"/>
                  <a:gd name="connsiteY0" fmla="*/ 45719 h 45719"/>
                  <a:gd name="connsiteX1" fmla="*/ 0 w 802481"/>
                  <a:gd name="connsiteY1" fmla="*/ 45719 h 45719"/>
                  <a:gd name="connsiteX2" fmla="*/ 11430 w 802481"/>
                  <a:gd name="connsiteY2" fmla="*/ 0 h 45719"/>
                  <a:gd name="connsiteX3" fmla="*/ 164782 w 802481"/>
                  <a:gd name="connsiteY3" fmla="*/ 0 h 45719"/>
                  <a:gd name="connsiteX4" fmla="*/ 384969 w 802481"/>
                  <a:gd name="connsiteY4" fmla="*/ 45719 h 45719"/>
                  <a:gd name="connsiteX5" fmla="*/ 208757 w 802481"/>
                  <a:gd name="connsiteY5" fmla="*/ 45719 h 45719"/>
                  <a:gd name="connsiteX6" fmla="*/ 220187 w 802481"/>
                  <a:gd name="connsiteY6" fmla="*/ 0 h 45719"/>
                  <a:gd name="connsiteX7" fmla="*/ 373539 w 802481"/>
                  <a:gd name="connsiteY7" fmla="*/ 0 h 45719"/>
                  <a:gd name="connsiteX8" fmla="*/ 593725 w 802481"/>
                  <a:gd name="connsiteY8" fmla="*/ 45719 h 45719"/>
                  <a:gd name="connsiteX9" fmla="*/ 417513 w 802481"/>
                  <a:gd name="connsiteY9" fmla="*/ 45719 h 45719"/>
                  <a:gd name="connsiteX10" fmla="*/ 428943 w 802481"/>
                  <a:gd name="connsiteY10" fmla="*/ 0 h 45719"/>
                  <a:gd name="connsiteX11" fmla="*/ 582295 w 802481"/>
                  <a:gd name="connsiteY11" fmla="*/ 0 h 45719"/>
                  <a:gd name="connsiteX12" fmla="*/ 802481 w 802481"/>
                  <a:gd name="connsiteY12" fmla="*/ 45719 h 45719"/>
                  <a:gd name="connsiteX13" fmla="*/ 626269 w 802481"/>
                  <a:gd name="connsiteY13" fmla="*/ 45719 h 45719"/>
                  <a:gd name="connsiteX14" fmla="*/ 637699 w 802481"/>
                  <a:gd name="connsiteY14" fmla="*/ 0 h 45719"/>
                  <a:gd name="connsiteX15" fmla="*/ 791051 w 802481"/>
                  <a:gd name="connsiteY15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02481" h="45719">
                    <a:moveTo>
                      <a:pt x="176212" y="45719"/>
                    </a:moveTo>
                    <a:lnTo>
                      <a:pt x="0" y="45719"/>
                    </a:lnTo>
                    <a:lnTo>
                      <a:pt x="11430" y="0"/>
                    </a:lnTo>
                    <a:lnTo>
                      <a:pt x="164782" y="0"/>
                    </a:lnTo>
                    <a:close/>
                    <a:moveTo>
                      <a:pt x="384969" y="45719"/>
                    </a:moveTo>
                    <a:lnTo>
                      <a:pt x="208757" y="45719"/>
                    </a:lnTo>
                    <a:lnTo>
                      <a:pt x="220187" y="0"/>
                    </a:lnTo>
                    <a:lnTo>
                      <a:pt x="373539" y="0"/>
                    </a:lnTo>
                    <a:close/>
                    <a:moveTo>
                      <a:pt x="593725" y="45719"/>
                    </a:moveTo>
                    <a:lnTo>
                      <a:pt x="417513" y="45719"/>
                    </a:lnTo>
                    <a:lnTo>
                      <a:pt x="428943" y="0"/>
                    </a:lnTo>
                    <a:lnTo>
                      <a:pt x="582295" y="0"/>
                    </a:lnTo>
                    <a:close/>
                    <a:moveTo>
                      <a:pt x="802481" y="45719"/>
                    </a:moveTo>
                    <a:lnTo>
                      <a:pt x="626269" y="45719"/>
                    </a:lnTo>
                    <a:lnTo>
                      <a:pt x="637699" y="0"/>
                    </a:lnTo>
                    <a:lnTo>
                      <a:pt x="791051" y="0"/>
                    </a:lnTo>
                    <a:close/>
                  </a:path>
                </a:pathLst>
              </a:cu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53" name="台形 652">
              <a:extLst>
                <a:ext uri="{FF2B5EF4-FFF2-40B4-BE49-F238E27FC236}">
                  <a16:creationId xmlns:a16="http://schemas.microsoft.com/office/drawing/2014/main" id="{779ECBE1-A7F9-48F4-A0FE-B1FB61BA9F67}"/>
                </a:ext>
              </a:extLst>
            </p:cNvPr>
            <p:cNvSpPr/>
            <p:nvPr/>
          </p:nvSpPr>
          <p:spPr>
            <a:xfrm flipV="1">
              <a:off x="1476062" y="2790824"/>
              <a:ext cx="1896722" cy="66675"/>
            </a:xfrm>
            <a:prstGeom prst="trapezoid">
              <a:avLst>
                <a:gd name="adj" fmla="val 69630"/>
              </a:avLst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76F44AF9-50C1-4D4D-8F2B-20E92ACD269F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かぼす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917E738F-CEBA-46C2-8038-0DAC3B34125D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焼酎</a:t>
            </a:r>
          </a:p>
        </p:txBody>
      </p:sp>
      <p:sp>
        <p:nvSpPr>
          <p:cNvPr id="180" name="テキスト ボックス 179">
            <a:extLst>
              <a:ext uri="{FF2B5EF4-FFF2-40B4-BE49-F238E27FC236}">
                <a16:creationId xmlns:a16="http://schemas.microsoft.com/office/drawing/2014/main" id="{DA6DDA60-A4F5-4595-906A-6336AA84B1C5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シイタケ</a:t>
            </a:r>
          </a:p>
        </p:txBody>
      </p:sp>
      <p:sp>
        <p:nvSpPr>
          <p:cNvPr id="181" name="テキスト ボックス 180">
            <a:extLst>
              <a:ext uri="{FF2B5EF4-FFF2-40B4-BE49-F238E27FC236}">
                <a16:creationId xmlns:a16="http://schemas.microsoft.com/office/drawing/2014/main" id="{A262A5E2-3883-4182-9950-E296685E81C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豊後牛</a:t>
            </a:r>
          </a:p>
        </p:txBody>
      </p:sp>
      <p:sp>
        <p:nvSpPr>
          <p:cNvPr id="182" name="テキスト ボックス 181">
            <a:extLst>
              <a:ext uri="{FF2B5EF4-FFF2-40B4-BE49-F238E27FC236}">
                <a16:creationId xmlns:a16="http://schemas.microsoft.com/office/drawing/2014/main" id="{908AFCB9-390D-4897-A066-ABAA2E207434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地獄めぐり</a:t>
            </a:r>
          </a:p>
        </p:txBody>
      </p:sp>
      <p:sp>
        <p:nvSpPr>
          <p:cNvPr id="183" name="テキスト ボックス 182">
            <a:extLst>
              <a:ext uri="{FF2B5EF4-FFF2-40B4-BE49-F238E27FC236}">
                <a16:creationId xmlns:a16="http://schemas.microsoft.com/office/drawing/2014/main" id="{C4BE59DF-0BBE-4FD7-939A-281D3CF5C7F3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城下かれい</a:t>
            </a:r>
          </a:p>
        </p:txBody>
      </p:sp>
      <p:sp>
        <p:nvSpPr>
          <p:cNvPr id="184" name="テキスト ボックス 183">
            <a:extLst>
              <a:ext uri="{FF2B5EF4-FFF2-40B4-BE49-F238E27FC236}">
                <a16:creationId xmlns:a16="http://schemas.microsoft.com/office/drawing/2014/main" id="{EC09FAB1-98E4-4870-9809-91FFD075F00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大分県と言えば・・・</a:t>
            </a:r>
          </a:p>
        </p:txBody>
      </p: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6AC0D847-EB0E-4BCF-B5B8-BD000B5C7053}"/>
              </a:ext>
            </a:extLst>
          </p:cNvPr>
          <p:cNvGrpSpPr/>
          <p:nvPr/>
        </p:nvGrpSpPr>
        <p:grpSpPr>
          <a:xfrm>
            <a:off x="3682147" y="3962046"/>
            <a:ext cx="2541706" cy="2308906"/>
            <a:chOff x="167595" y="299561"/>
            <a:chExt cx="4534400" cy="4119086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7E5C4FB9-1D05-4071-B69B-0244C3B2706C}"/>
                </a:ext>
              </a:extLst>
            </p:cNvPr>
            <p:cNvGrpSpPr/>
            <p:nvPr/>
          </p:nvGrpSpPr>
          <p:grpSpPr>
            <a:xfrm>
              <a:off x="167595" y="299561"/>
              <a:ext cx="4534400" cy="4119086"/>
              <a:chOff x="3549150" y="1887220"/>
              <a:chExt cx="4534400" cy="4119086"/>
            </a:xfrm>
          </p:grpSpPr>
          <p:sp>
            <p:nvSpPr>
              <p:cNvPr id="194" name="月 193">
                <a:extLst>
                  <a:ext uri="{FF2B5EF4-FFF2-40B4-BE49-F238E27FC236}">
                    <a16:creationId xmlns:a16="http://schemas.microsoft.com/office/drawing/2014/main" id="{E02497A4-9CF4-4670-B9FE-ED3CE0DFA452}"/>
                  </a:ext>
                </a:extLst>
              </p:cNvPr>
              <p:cNvSpPr/>
              <p:nvPr/>
            </p:nvSpPr>
            <p:spPr>
              <a:xfrm rot="9834867">
                <a:off x="7690356" y="2877769"/>
                <a:ext cx="255314" cy="1753997"/>
              </a:xfrm>
              <a:prstGeom prst="moon">
                <a:avLst>
                  <a:gd name="adj" fmla="val 29611"/>
                </a:avLst>
              </a:prstGeom>
              <a:solidFill>
                <a:sysClr val="windowText" lastClr="000000">
                  <a:lumMod val="75000"/>
                  <a:lumOff val="2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EC2CF144-E54E-4498-AADC-4E8A56534A8E}"/>
                  </a:ext>
                </a:extLst>
              </p:cNvPr>
              <p:cNvSpPr/>
              <p:nvPr/>
            </p:nvSpPr>
            <p:spPr>
              <a:xfrm>
                <a:off x="54247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AD70F541-D77E-4E1F-B456-6328A45D5BA8}"/>
                  </a:ext>
                </a:extLst>
              </p:cNvPr>
              <p:cNvSpPr/>
              <p:nvPr/>
            </p:nvSpPr>
            <p:spPr>
              <a:xfrm>
                <a:off x="635189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AA57EE1A-6C96-4EC9-9D69-7B39344A9F31}"/>
                  </a:ext>
                </a:extLst>
              </p:cNvPr>
              <p:cNvSpPr/>
              <p:nvPr/>
            </p:nvSpPr>
            <p:spPr>
              <a:xfrm>
                <a:off x="71710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A566B2B7-569C-4CD6-8787-E9ED2B1F7A0C}"/>
                  </a:ext>
                </a:extLst>
              </p:cNvPr>
              <p:cNvSpPr/>
              <p:nvPr/>
            </p:nvSpPr>
            <p:spPr>
              <a:xfrm>
                <a:off x="4618343" y="5756018"/>
                <a:ext cx="521542" cy="250288"/>
              </a:xfrm>
              <a:custGeom>
                <a:avLst/>
                <a:gdLst>
                  <a:gd name="connsiteX0" fmla="*/ 384285 w 625402"/>
                  <a:gd name="connsiteY0" fmla="*/ 93 h 300130"/>
                  <a:gd name="connsiteX1" fmla="*/ 625402 w 625402"/>
                  <a:gd name="connsiteY1" fmla="*/ 300130 h 300130"/>
                  <a:gd name="connsiteX2" fmla="*/ 0 w 625402"/>
                  <a:gd name="connsiteY2" fmla="*/ 300130 h 300130"/>
                  <a:gd name="connsiteX3" fmla="*/ 26830 w 625402"/>
                  <a:gd name="connsiteY3" fmla="*/ 259067 h 300130"/>
                  <a:gd name="connsiteX4" fmla="*/ 81323 w 625402"/>
                  <a:gd name="connsiteY4" fmla="*/ 207261 h 300130"/>
                  <a:gd name="connsiteX5" fmla="*/ 29253 w 625402"/>
                  <a:gd name="connsiteY5" fmla="*/ 212510 h 300130"/>
                  <a:gd name="connsiteX6" fmla="*/ 2805 w 625402"/>
                  <a:gd name="connsiteY6" fmla="*/ 220720 h 300130"/>
                  <a:gd name="connsiteX7" fmla="*/ 28412 w 625402"/>
                  <a:gd name="connsiteY7" fmla="*/ 185711 h 300130"/>
                  <a:gd name="connsiteX8" fmla="*/ 384285 w 625402"/>
                  <a:gd name="connsiteY8" fmla="*/ 93 h 300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5402" h="300130">
                    <a:moveTo>
                      <a:pt x="384285" y="93"/>
                    </a:moveTo>
                    <a:cubicBezTo>
                      <a:pt x="558678" y="4558"/>
                      <a:pt x="625328" y="194562"/>
                      <a:pt x="625402" y="300130"/>
                    </a:cubicBezTo>
                    <a:lnTo>
                      <a:pt x="0" y="300130"/>
                    </a:lnTo>
                    <a:lnTo>
                      <a:pt x="26830" y="259067"/>
                    </a:lnTo>
                    <a:cubicBezTo>
                      <a:pt x="42753" y="239928"/>
                      <a:pt x="60992" y="222509"/>
                      <a:pt x="81323" y="207261"/>
                    </a:cubicBezTo>
                    <a:cubicBezTo>
                      <a:pt x="63487" y="207261"/>
                      <a:pt x="46072" y="209069"/>
                      <a:pt x="29253" y="212510"/>
                    </a:cubicBezTo>
                    <a:lnTo>
                      <a:pt x="2805" y="220720"/>
                    </a:lnTo>
                    <a:lnTo>
                      <a:pt x="28412" y="185711"/>
                    </a:lnTo>
                    <a:cubicBezTo>
                      <a:pt x="114096" y="83485"/>
                      <a:pt x="253490" y="-3256"/>
                      <a:pt x="384285" y="93"/>
                    </a:cubicBez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台形 198">
                <a:extLst>
                  <a:ext uri="{FF2B5EF4-FFF2-40B4-BE49-F238E27FC236}">
                    <a16:creationId xmlns:a16="http://schemas.microsoft.com/office/drawing/2014/main" id="{1C5BFB7C-64F4-49EC-9841-BEA8F15BEE02}"/>
                  </a:ext>
                </a:extLst>
              </p:cNvPr>
              <p:cNvSpPr/>
              <p:nvPr/>
            </p:nvSpPr>
            <p:spPr>
              <a:xfrm rot="10800000">
                <a:off x="6376988" y="4882885"/>
                <a:ext cx="552450" cy="913078"/>
              </a:xfrm>
              <a:prstGeom prst="trapezoid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楕円 199">
                <a:extLst>
                  <a:ext uri="{FF2B5EF4-FFF2-40B4-BE49-F238E27FC236}">
                    <a16:creationId xmlns:a16="http://schemas.microsoft.com/office/drawing/2014/main" id="{E8C3D730-D759-43CB-B4D7-9153E49E2788}"/>
                  </a:ext>
                </a:extLst>
              </p:cNvPr>
              <p:cNvSpPr/>
              <p:nvPr/>
            </p:nvSpPr>
            <p:spPr>
              <a:xfrm>
                <a:off x="5680127" y="4239103"/>
                <a:ext cx="1772233" cy="913079"/>
              </a:xfrm>
              <a:prstGeom prst="ellipse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フリーフォーム: 図形 200">
                <a:extLst>
                  <a:ext uri="{FF2B5EF4-FFF2-40B4-BE49-F238E27FC236}">
                    <a16:creationId xmlns:a16="http://schemas.microsoft.com/office/drawing/2014/main" id="{BF81F73D-A126-4E56-BB4E-2AC0428379BB}"/>
                  </a:ext>
                </a:extLst>
              </p:cNvPr>
              <p:cNvSpPr/>
              <p:nvPr/>
            </p:nvSpPr>
            <p:spPr>
              <a:xfrm rot="10800000">
                <a:off x="4648200" y="2682241"/>
                <a:ext cx="3086101" cy="3113723"/>
              </a:xfrm>
              <a:custGeom>
                <a:avLst/>
                <a:gdLst>
                  <a:gd name="connsiteX0" fmla="*/ 2368800 w 3086101"/>
                  <a:gd name="connsiteY0" fmla="*/ 3113723 h 3113723"/>
                  <a:gd name="connsiteX1" fmla="*/ 717300 w 3086101"/>
                  <a:gd name="connsiteY1" fmla="*/ 3113723 h 3113723"/>
                  <a:gd name="connsiteX2" fmla="*/ 0 w 3086101"/>
                  <a:gd name="connsiteY2" fmla="*/ 2396423 h 3113723"/>
                  <a:gd name="connsiteX3" fmla="*/ 0 w 3086101"/>
                  <a:gd name="connsiteY3" fmla="*/ 913078 h 3113723"/>
                  <a:gd name="connsiteX4" fmla="*/ 138113 w 3086101"/>
                  <a:gd name="connsiteY4" fmla="*/ 0 h 3113723"/>
                  <a:gd name="connsiteX5" fmla="*/ 414338 w 3086101"/>
                  <a:gd name="connsiteY5" fmla="*/ 0 h 3113723"/>
                  <a:gd name="connsiteX6" fmla="*/ 552450 w 3086101"/>
                  <a:gd name="connsiteY6" fmla="*/ 913078 h 3113723"/>
                  <a:gd name="connsiteX7" fmla="*/ 1733551 w 3086101"/>
                  <a:gd name="connsiteY7" fmla="*/ 913078 h 3113723"/>
                  <a:gd name="connsiteX8" fmla="*/ 1871664 w 3086101"/>
                  <a:gd name="connsiteY8" fmla="*/ 0 h 3113723"/>
                  <a:gd name="connsiteX9" fmla="*/ 2147889 w 3086101"/>
                  <a:gd name="connsiteY9" fmla="*/ 0 h 3113723"/>
                  <a:gd name="connsiteX10" fmla="*/ 2286001 w 3086101"/>
                  <a:gd name="connsiteY10" fmla="*/ 913078 h 3113723"/>
                  <a:gd name="connsiteX11" fmla="*/ 2533651 w 3086101"/>
                  <a:gd name="connsiteY11" fmla="*/ 913078 h 3113723"/>
                  <a:gd name="connsiteX12" fmla="*/ 2671764 w 3086101"/>
                  <a:gd name="connsiteY12" fmla="*/ 0 h 3113723"/>
                  <a:gd name="connsiteX13" fmla="*/ 2947989 w 3086101"/>
                  <a:gd name="connsiteY13" fmla="*/ 0 h 3113723"/>
                  <a:gd name="connsiteX14" fmla="*/ 3086101 w 3086101"/>
                  <a:gd name="connsiteY14" fmla="*/ 913078 h 3113723"/>
                  <a:gd name="connsiteX15" fmla="*/ 3086100 w 3086101"/>
                  <a:gd name="connsiteY15" fmla="*/ 913078 h 3113723"/>
                  <a:gd name="connsiteX16" fmla="*/ 3086100 w 3086101"/>
                  <a:gd name="connsiteY16" fmla="*/ 2396423 h 3113723"/>
                  <a:gd name="connsiteX17" fmla="*/ 2368800 w 3086101"/>
                  <a:gd name="connsiteY17" fmla="*/ 3113723 h 3113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086101" h="3113723">
                    <a:moveTo>
                      <a:pt x="2368800" y="3113723"/>
                    </a:moveTo>
                    <a:lnTo>
                      <a:pt x="717300" y="3113723"/>
                    </a:lnTo>
                    <a:cubicBezTo>
                      <a:pt x="321146" y="3113723"/>
                      <a:pt x="0" y="2792577"/>
                      <a:pt x="0" y="2396423"/>
                    </a:cubicBezTo>
                    <a:lnTo>
                      <a:pt x="0" y="913078"/>
                    </a:lnTo>
                    <a:lnTo>
                      <a:pt x="138113" y="0"/>
                    </a:lnTo>
                    <a:lnTo>
                      <a:pt x="414338" y="0"/>
                    </a:lnTo>
                    <a:lnTo>
                      <a:pt x="552450" y="913078"/>
                    </a:lnTo>
                    <a:lnTo>
                      <a:pt x="1733551" y="913078"/>
                    </a:lnTo>
                    <a:lnTo>
                      <a:pt x="1871664" y="0"/>
                    </a:lnTo>
                    <a:lnTo>
                      <a:pt x="2147889" y="0"/>
                    </a:lnTo>
                    <a:lnTo>
                      <a:pt x="2286001" y="913078"/>
                    </a:lnTo>
                    <a:lnTo>
                      <a:pt x="2533651" y="913078"/>
                    </a:lnTo>
                    <a:lnTo>
                      <a:pt x="2671764" y="0"/>
                    </a:lnTo>
                    <a:lnTo>
                      <a:pt x="2947989" y="0"/>
                    </a:lnTo>
                    <a:lnTo>
                      <a:pt x="3086101" y="913078"/>
                    </a:lnTo>
                    <a:lnTo>
                      <a:pt x="3086100" y="913078"/>
                    </a:lnTo>
                    <a:lnTo>
                      <a:pt x="3086100" y="2396423"/>
                    </a:lnTo>
                    <a:cubicBezTo>
                      <a:pt x="3086100" y="2792577"/>
                      <a:pt x="2764954" y="3113723"/>
                      <a:pt x="2368800" y="3113723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楕円 3">
                <a:extLst>
                  <a:ext uri="{FF2B5EF4-FFF2-40B4-BE49-F238E27FC236}">
                    <a16:creationId xmlns:a16="http://schemas.microsoft.com/office/drawing/2014/main" id="{5D53A6CA-61B7-4109-B866-BF38CAA7EE9B}"/>
                  </a:ext>
                </a:extLst>
              </p:cNvPr>
              <p:cNvSpPr/>
              <p:nvPr/>
            </p:nvSpPr>
            <p:spPr>
              <a:xfrm>
                <a:off x="354915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楕円 3">
                <a:extLst>
                  <a:ext uri="{FF2B5EF4-FFF2-40B4-BE49-F238E27FC236}">
                    <a16:creationId xmlns:a16="http://schemas.microsoft.com/office/drawing/2014/main" id="{9D3CBA81-ACAF-4773-BAEB-61E57E278352}"/>
                  </a:ext>
                </a:extLst>
              </p:cNvPr>
              <p:cNvSpPr/>
              <p:nvPr/>
            </p:nvSpPr>
            <p:spPr>
              <a:xfrm>
                <a:off x="5499870" y="2276482"/>
                <a:ext cx="856981" cy="352418"/>
              </a:xfrm>
              <a:custGeom>
                <a:avLst/>
                <a:gdLst>
                  <a:gd name="connsiteX0" fmla="*/ 0 w 3063241"/>
                  <a:gd name="connsiteY0" fmla="*/ 960120 h 1920240"/>
                  <a:gd name="connsiteX1" fmla="*/ 1531621 w 3063241"/>
                  <a:gd name="connsiteY1" fmla="*/ 0 h 1920240"/>
                  <a:gd name="connsiteX2" fmla="*/ 3063242 w 3063241"/>
                  <a:gd name="connsiteY2" fmla="*/ 960120 h 1920240"/>
                  <a:gd name="connsiteX3" fmla="*/ 1531621 w 3063241"/>
                  <a:gd name="connsiteY3" fmla="*/ 1920240 h 1920240"/>
                  <a:gd name="connsiteX4" fmla="*/ 0 w 3063241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960120 h 1920240"/>
                  <a:gd name="connsiteX1" fmla="*/ 1531621 w 3063242"/>
                  <a:gd name="connsiteY1" fmla="*/ 0 h 1920240"/>
                  <a:gd name="connsiteX2" fmla="*/ 3063242 w 3063242"/>
                  <a:gd name="connsiteY2" fmla="*/ 960120 h 1920240"/>
                  <a:gd name="connsiteX3" fmla="*/ 1531621 w 3063242"/>
                  <a:gd name="connsiteY3" fmla="*/ 1920240 h 1920240"/>
                  <a:gd name="connsiteX4" fmla="*/ 0 w 3063242"/>
                  <a:gd name="connsiteY4" fmla="*/ 960120 h 1920240"/>
                  <a:gd name="connsiteX0" fmla="*/ 0 w 3063242"/>
                  <a:gd name="connsiteY0" fmla="*/ 352418 h 1312538"/>
                  <a:gd name="connsiteX1" fmla="*/ 1493521 w 3063242"/>
                  <a:gd name="connsiteY1" fmla="*/ 47618 h 1312538"/>
                  <a:gd name="connsiteX2" fmla="*/ 3063242 w 3063242"/>
                  <a:gd name="connsiteY2" fmla="*/ 352418 h 1312538"/>
                  <a:gd name="connsiteX3" fmla="*/ 1531621 w 3063242"/>
                  <a:gd name="connsiteY3" fmla="*/ 1312538 h 1312538"/>
                  <a:gd name="connsiteX4" fmla="*/ 0 w 3063242"/>
                  <a:gd name="connsiteY4" fmla="*/ 352418 h 13125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63242" h="1312538">
                    <a:moveTo>
                      <a:pt x="0" y="352418"/>
                    </a:moveTo>
                    <a:cubicBezTo>
                      <a:pt x="0" y="-177842"/>
                      <a:pt x="647630" y="47618"/>
                      <a:pt x="1493521" y="47618"/>
                    </a:cubicBezTo>
                    <a:cubicBezTo>
                      <a:pt x="2339412" y="47618"/>
                      <a:pt x="3063242" y="-177842"/>
                      <a:pt x="3063242" y="352418"/>
                    </a:cubicBezTo>
                    <a:cubicBezTo>
                      <a:pt x="3063242" y="882678"/>
                      <a:pt x="2377512" y="1312538"/>
                      <a:pt x="1531621" y="1312538"/>
                    </a:cubicBezTo>
                    <a:cubicBezTo>
                      <a:pt x="685730" y="1312538"/>
                      <a:pt x="0" y="882678"/>
                      <a:pt x="0" y="352418"/>
                    </a:cubicBez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CD65009B-443F-4C98-996D-D7E65670E92A}"/>
                  </a:ext>
                </a:extLst>
              </p:cNvPr>
              <p:cNvSpPr/>
              <p:nvPr/>
            </p:nvSpPr>
            <p:spPr>
              <a:xfrm>
                <a:off x="3966478" y="1887220"/>
                <a:ext cx="1961882" cy="2345055"/>
              </a:xfrm>
              <a:custGeom>
                <a:avLst/>
                <a:gdLst>
                  <a:gd name="connsiteX0" fmla="*/ 982712 w 1961882"/>
                  <a:gd name="connsiteY0" fmla="*/ 0 h 2345055"/>
                  <a:gd name="connsiteX1" fmla="*/ 1040211 w 1961882"/>
                  <a:gd name="connsiteY1" fmla="*/ 147563 h 2345055"/>
                  <a:gd name="connsiteX2" fmla="*/ 1063757 w 1961882"/>
                  <a:gd name="connsiteY2" fmla="*/ 148816 h 2345055"/>
                  <a:gd name="connsiteX3" fmla="*/ 1076512 w 1961882"/>
                  <a:gd name="connsiteY3" fmla="*/ 50494 h 2345055"/>
                  <a:gd name="connsiteX4" fmla="*/ 1156278 w 1961882"/>
                  <a:gd name="connsiteY4" fmla="*/ 161811 h 2345055"/>
                  <a:gd name="connsiteX5" fmla="*/ 1178634 w 1961882"/>
                  <a:gd name="connsiteY5" fmla="*/ 165405 h 2345055"/>
                  <a:gd name="connsiteX6" fmla="*/ 1182572 w 1961882"/>
                  <a:gd name="connsiteY6" fmla="*/ 166472 h 2345055"/>
                  <a:gd name="connsiteX7" fmla="*/ 1173586 w 1961882"/>
                  <a:gd name="connsiteY7" fmla="*/ 85661 h 2345055"/>
                  <a:gd name="connsiteX8" fmla="*/ 1327287 w 1961882"/>
                  <a:gd name="connsiteY8" fmla="*/ 211940 h 2345055"/>
                  <a:gd name="connsiteX9" fmla="*/ 1362767 w 1961882"/>
                  <a:gd name="connsiteY9" fmla="*/ 225621 h 2345055"/>
                  <a:gd name="connsiteX10" fmla="*/ 1961881 w 1961882"/>
                  <a:gd name="connsiteY10" fmla="*/ 1177821 h 2345055"/>
                  <a:gd name="connsiteX11" fmla="*/ 1961882 w 1961882"/>
                  <a:gd name="connsiteY11" fmla="*/ 1639583 h 2345055"/>
                  <a:gd name="connsiteX12" fmla="*/ 1317844 w 1961882"/>
                  <a:gd name="connsiteY12" fmla="*/ 2345055 h 2345055"/>
                  <a:gd name="connsiteX13" fmla="*/ 644038 w 1961882"/>
                  <a:gd name="connsiteY13" fmla="*/ 2345055 h 2345055"/>
                  <a:gd name="connsiteX14" fmla="*/ 0 w 1961882"/>
                  <a:gd name="connsiteY14" fmla="*/ 1639583 h 2345055"/>
                  <a:gd name="connsiteX15" fmla="*/ 0 w 1961882"/>
                  <a:gd name="connsiteY15" fmla="*/ 1177821 h 2345055"/>
                  <a:gd name="connsiteX16" fmla="*/ 599114 w 1961882"/>
                  <a:gd name="connsiteY16" fmla="*/ 225621 h 2345055"/>
                  <a:gd name="connsiteX17" fmla="*/ 641270 w 1961882"/>
                  <a:gd name="connsiteY17" fmla="*/ 209366 h 2345055"/>
                  <a:gd name="connsiteX18" fmla="*/ 791837 w 1961882"/>
                  <a:gd name="connsiteY18" fmla="*/ 85661 h 2345055"/>
                  <a:gd name="connsiteX19" fmla="*/ 782962 w 1961882"/>
                  <a:gd name="connsiteY19" fmla="*/ 165482 h 2345055"/>
                  <a:gd name="connsiteX20" fmla="*/ 783247 w 1961882"/>
                  <a:gd name="connsiteY20" fmla="*/ 165405 h 2345055"/>
                  <a:gd name="connsiteX21" fmla="*/ 809608 w 1961882"/>
                  <a:gd name="connsiteY21" fmla="*/ 161167 h 2345055"/>
                  <a:gd name="connsiteX22" fmla="*/ 888913 w 1961882"/>
                  <a:gd name="connsiteY22" fmla="*/ 50494 h 2345055"/>
                  <a:gd name="connsiteX23" fmla="*/ 901643 w 1961882"/>
                  <a:gd name="connsiteY23" fmla="*/ 148628 h 2345055"/>
                  <a:gd name="connsiteX24" fmla="*/ 925288 w 1961882"/>
                  <a:gd name="connsiteY24" fmla="*/ 147371 h 23450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961882" h="2345055">
                    <a:moveTo>
                      <a:pt x="982712" y="0"/>
                    </a:moveTo>
                    <a:lnTo>
                      <a:pt x="1040211" y="147563"/>
                    </a:lnTo>
                    <a:lnTo>
                      <a:pt x="1063757" y="148816"/>
                    </a:lnTo>
                    <a:lnTo>
                      <a:pt x="1076512" y="50494"/>
                    </a:lnTo>
                    <a:lnTo>
                      <a:pt x="1156278" y="161811"/>
                    </a:lnTo>
                    <a:lnTo>
                      <a:pt x="1178634" y="165405"/>
                    </a:lnTo>
                    <a:lnTo>
                      <a:pt x="1182572" y="166472"/>
                    </a:lnTo>
                    <a:lnTo>
                      <a:pt x="1173586" y="85661"/>
                    </a:lnTo>
                    <a:lnTo>
                      <a:pt x="1327287" y="211940"/>
                    </a:lnTo>
                    <a:lnTo>
                      <a:pt x="1362767" y="225621"/>
                    </a:lnTo>
                    <a:cubicBezTo>
                      <a:pt x="1714841" y="382501"/>
                      <a:pt x="1961881" y="749768"/>
                      <a:pt x="1961881" y="1177821"/>
                    </a:cubicBezTo>
                    <a:cubicBezTo>
                      <a:pt x="1961881" y="1331742"/>
                      <a:pt x="1961882" y="1485662"/>
                      <a:pt x="1961882" y="1639583"/>
                    </a:cubicBezTo>
                    <a:cubicBezTo>
                      <a:pt x="1961882" y="2029204"/>
                      <a:pt x="1673536" y="2345055"/>
                      <a:pt x="1317844" y="2345055"/>
                    </a:cubicBezTo>
                    <a:lnTo>
                      <a:pt x="644038" y="2345055"/>
                    </a:lnTo>
                    <a:cubicBezTo>
                      <a:pt x="288346" y="2345055"/>
                      <a:pt x="0" y="2029204"/>
                      <a:pt x="0" y="1639583"/>
                    </a:cubicBezTo>
                    <a:lnTo>
                      <a:pt x="0" y="1177821"/>
                    </a:lnTo>
                    <a:cubicBezTo>
                      <a:pt x="0" y="749768"/>
                      <a:pt x="247040" y="382501"/>
                      <a:pt x="599114" y="225621"/>
                    </a:cubicBezTo>
                    <a:lnTo>
                      <a:pt x="641270" y="209366"/>
                    </a:lnTo>
                    <a:lnTo>
                      <a:pt x="791837" y="85661"/>
                    </a:lnTo>
                    <a:lnTo>
                      <a:pt x="782962" y="165482"/>
                    </a:lnTo>
                    <a:lnTo>
                      <a:pt x="783247" y="165405"/>
                    </a:lnTo>
                    <a:lnTo>
                      <a:pt x="809608" y="161167"/>
                    </a:lnTo>
                    <a:lnTo>
                      <a:pt x="888913" y="50494"/>
                    </a:lnTo>
                    <a:lnTo>
                      <a:pt x="901643" y="148628"/>
                    </a:lnTo>
                    <a:lnTo>
                      <a:pt x="925288" y="147371"/>
                    </a:lnTo>
                    <a:close/>
                  </a:path>
                </a:pathLst>
              </a:custGeom>
              <a:solidFill>
                <a:sysClr val="windowText" lastClr="000000">
                  <a:lumMod val="85000"/>
                  <a:lumOff val="1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5D6849E9-6D58-4BB3-B31C-2C7DE8049CE9}"/>
                  </a:ext>
                </a:extLst>
              </p:cNvPr>
              <p:cNvSpPr/>
              <p:nvPr/>
            </p:nvSpPr>
            <p:spPr>
              <a:xfrm>
                <a:off x="7922468" y="4274501"/>
                <a:ext cx="161082" cy="830900"/>
              </a:xfrm>
              <a:custGeom>
                <a:avLst/>
                <a:gdLst>
                  <a:gd name="connsiteX0" fmla="*/ 174625 w 349250"/>
                  <a:gd name="connsiteY0" fmla="*/ 0 h 902939"/>
                  <a:gd name="connsiteX1" fmla="*/ 182483 w 349250"/>
                  <a:gd name="connsiteY1" fmla="*/ 4335 h 902939"/>
                  <a:gd name="connsiteX2" fmla="*/ 349250 w 349250"/>
                  <a:gd name="connsiteY2" fmla="*/ 451469 h 902939"/>
                  <a:gd name="connsiteX3" fmla="*/ 182483 w 349250"/>
                  <a:gd name="connsiteY3" fmla="*/ 898603 h 902939"/>
                  <a:gd name="connsiteX4" fmla="*/ 174625 w 349250"/>
                  <a:gd name="connsiteY4" fmla="*/ 902939 h 902939"/>
                  <a:gd name="connsiteX5" fmla="*/ 166767 w 349250"/>
                  <a:gd name="connsiteY5" fmla="*/ 898603 h 902939"/>
                  <a:gd name="connsiteX6" fmla="*/ 0 w 349250"/>
                  <a:gd name="connsiteY6" fmla="*/ 451469 h 902939"/>
                  <a:gd name="connsiteX7" fmla="*/ 166767 w 349250"/>
                  <a:gd name="connsiteY7" fmla="*/ 4335 h 9029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49250" h="902939">
                    <a:moveTo>
                      <a:pt x="174625" y="0"/>
                    </a:moveTo>
                    <a:lnTo>
                      <a:pt x="182483" y="4335"/>
                    </a:lnTo>
                    <a:cubicBezTo>
                      <a:pt x="280485" y="78003"/>
                      <a:pt x="349250" y="250464"/>
                      <a:pt x="349250" y="451469"/>
                    </a:cubicBezTo>
                    <a:cubicBezTo>
                      <a:pt x="349250" y="652474"/>
                      <a:pt x="280485" y="824936"/>
                      <a:pt x="182483" y="898603"/>
                    </a:cubicBezTo>
                    <a:lnTo>
                      <a:pt x="174625" y="902939"/>
                    </a:lnTo>
                    <a:lnTo>
                      <a:pt x="166767" y="898603"/>
                    </a:lnTo>
                    <a:cubicBezTo>
                      <a:pt x="68765" y="824936"/>
                      <a:pt x="0" y="652474"/>
                      <a:pt x="0" y="451469"/>
                    </a:cubicBezTo>
                    <a:cubicBezTo>
                      <a:pt x="0" y="250464"/>
                      <a:pt x="68765" y="78003"/>
                      <a:pt x="166767" y="433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87" name="四角形: 角を丸くする 186">
              <a:extLst>
                <a:ext uri="{FF2B5EF4-FFF2-40B4-BE49-F238E27FC236}">
                  <a16:creationId xmlns:a16="http://schemas.microsoft.com/office/drawing/2014/main" id="{5614872E-CA6C-4BF7-9484-326C1A806995}"/>
                </a:ext>
              </a:extLst>
            </p:cNvPr>
            <p:cNvSpPr/>
            <p:nvPr/>
          </p:nvSpPr>
          <p:spPr>
            <a:xfrm>
              <a:off x="924694" y="2064067"/>
              <a:ext cx="1204094" cy="659130"/>
            </a:xfrm>
            <a:prstGeom prst="roundRect">
              <a:avLst>
                <a:gd name="adj" fmla="val 50000"/>
              </a:avLst>
            </a:prstGeom>
            <a:solidFill>
              <a:sysClr val="windowText" lastClr="000000">
                <a:lumMod val="65000"/>
                <a:lumOff val="3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8" name="四角形: 角を丸くする 187">
              <a:extLst>
                <a:ext uri="{FF2B5EF4-FFF2-40B4-BE49-F238E27FC236}">
                  <a16:creationId xmlns:a16="http://schemas.microsoft.com/office/drawing/2014/main" id="{3069613C-D40D-481E-BDE8-736EFC149B92}"/>
                </a:ext>
              </a:extLst>
            </p:cNvPr>
            <p:cNvSpPr/>
            <p:nvPr/>
          </p:nvSpPr>
          <p:spPr>
            <a:xfrm>
              <a:off x="700038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89" name="四角形: 角を丸くする 188">
              <a:extLst>
                <a:ext uri="{FF2B5EF4-FFF2-40B4-BE49-F238E27FC236}">
                  <a16:creationId xmlns:a16="http://schemas.microsoft.com/office/drawing/2014/main" id="{C58BFEB2-8F5F-4369-8EDC-4DC0323130C8}"/>
                </a:ext>
              </a:extLst>
            </p:cNvPr>
            <p:cNvSpPr/>
            <p:nvPr/>
          </p:nvSpPr>
          <p:spPr>
            <a:xfrm>
              <a:off x="1752684" y="1333500"/>
              <a:ext cx="666750" cy="247650"/>
            </a:xfrm>
            <a:prstGeom prst="roundRect">
              <a:avLst>
                <a:gd name="adj" fmla="val 50000"/>
              </a:avLst>
            </a:prstGeom>
            <a:solidFill>
              <a:sysClr val="window" lastClr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0" name="楕円 189">
              <a:extLst>
                <a:ext uri="{FF2B5EF4-FFF2-40B4-BE49-F238E27FC236}">
                  <a16:creationId xmlns:a16="http://schemas.microsoft.com/office/drawing/2014/main" id="{4C0430E7-E292-4209-83E7-691693D40F2B}"/>
                </a:ext>
              </a:extLst>
            </p:cNvPr>
            <p:cNvSpPr/>
            <p:nvPr/>
          </p:nvSpPr>
          <p:spPr>
            <a:xfrm>
              <a:off x="931813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BFAD65CA-2579-49EC-81B6-80B92CEC161E}"/>
                </a:ext>
              </a:extLst>
            </p:cNvPr>
            <p:cNvSpPr/>
            <p:nvPr/>
          </p:nvSpPr>
          <p:spPr>
            <a:xfrm>
              <a:off x="1984459" y="1355725"/>
              <a:ext cx="203200" cy="203200"/>
            </a:xfrm>
            <a:prstGeom prst="ellipse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四角形: 角を丸くする 191">
              <a:extLst>
                <a:ext uri="{FF2B5EF4-FFF2-40B4-BE49-F238E27FC236}">
                  <a16:creationId xmlns:a16="http://schemas.microsoft.com/office/drawing/2014/main" id="{5727C5C1-4459-4756-9976-958AD20CDF2E}"/>
                </a:ext>
              </a:extLst>
            </p:cNvPr>
            <p:cNvSpPr/>
            <p:nvPr/>
          </p:nvSpPr>
          <p:spPr>
            <a:xfrm>
              <a:off x="1069517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3" name="四角形: 角を丸くする 192">
              <a:extLst>
                <a:ext uri="{FF2B5EF4-FFF2-40B4-BE49-F238E27FC236}">
                  <a16:creationId xmlns:a16="http://schemas.microsoft.com/office/drawing/2014/main" id="{1C688713-F012-44F1-8A5C-809C7FBE5D68}"/>
                </a:ext>
              </a:extLst>
            </p:cNvPr>
            <p:cNvSpPr/>
            <p:nvPr/>
          </p:nvSpPr>
          <p:spPr>
            <a:xfrm>
              <a:off x="1711822" y="2419349"/>
              <a:ext cx="311608" cy="195739"/>
            </a:xfrm>
            <a:prstGeom prst="roundRect">
              <a:avLst>
                <a:gd name="adj" fmla="val 50000"/>
              </a:avLst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674B892F-FF6A-44C0-BB2A-6D786FFB3169}"/>
              </a:ext>
            </a:extLst>
          </p:cNvPr>
          <p:cNvGrpSpPr/>
          <p:nvPr/>
        </p:nvGrpSpPr>
        <p:grpSpPr>
          <a:xfrm>
            <a:off x="1179240" y="4018443"/>
            <a:ext cx="1682086" cy="2207646"/>
            <a:chOff x="1047750" y="895389"/>
            <a:chExt cx="1366838" cy="1793900"/>
          </a:xfrm>
        </p:grpSpPr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0541C212-0639-449E-95DA-1370B30018AC}"/>
                </a:ext>
              </a:extLst>
            </p:cNvPr>
            <p:cNvSpPr/>
            <p:nvPr/>
          </p:nvSpPr>
          <p:spPr>
            <a:xfrm>
              <a:off x="1047750" y="2171343"/>
              <a:ext cx="1366838" cy="517946"/>
            </a:xfrm>
            <a:prstGeom prst="ellipse">
              <a:avLst/>
            </a:prstGeom>
            <a:solidFill>
              <a:srgbClr val="5B9BD5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F38AF6C4-112C-48C7-BF32-DDAB0D727AE0}"/>
                </a:ext>
              </a:extLst>
            </p:cNvPr>
            <p:cNvGrpSpPr/>
            <p:nvPr/>
          </p:nvGrpSpPr>
          <p:grpSpPr>
            <a:xfrm>
              <a:off x="1141015" y="895389"/>
              <a:ext cx="451205" cy="1572771"/>
              <a:chOff x="956115" y="895389"/>
              <a:chExt cx="451205" cy="1572771"/>
            </a:xfrm>
          </p:grpSpPr>
          <p:sp>
            <p:nvSpPr>
              <p:cNvPr id="231" name="フリーフォーム: 図形 230">
                <a:extLst>
                  <a:ext uri="{FF2B5EF4-FFF2-40B4-BE49-F238E27FC236}">
                    <a16:creationId xmlns:a16="http://schemas.microsoft.com/office/drawing/2014/main" id="{3778EE90-A478-4205-B380-2FD5258BF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956115" y="965862"/>
                <a:ext cx="451204" cy="1502298"/>
              </a:xfrm>
              <a:custGeom>
                <a:avLst/>
                <a:gdLst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40201 w 400472"/>
                  <a:gd name="connsiteY22" fmla="*/ 1462039 h 1502298"/>
                  <a:gd name="connsiteX23" fmla="*/ 125967 w 400472"/>
                  <a:gd name="connsiteY23" fmla="*/ 1467935 h 1502298"/>
                  <a:gd name="connsiteX24" fmla="*/ 120071 w 400472"/>
                  <a:gd name="connsiteY24" fmla="*/ 1482169 h 1502298"/>
                  <a:gd name="connsiteX25" fmla="*/ 125967 w 400472"/>
                  <a:gd name="connsiteY25" fmla="*/ 1496402 h 1502298"/>
                  <a:gd name="connsiteX26" fmla="*/ 140201 w 400472"/>
                  <a:gd name="connsiteY26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0273 w 400472"/>
                  <a:gd name="connsiteY5" fmla="*/ 1462039 h 1502298"/>
                  <a:gd name="connsiteX6" fmla="*/ 264160 w 400472"/>
                  <a:gd name="connsiteY6" fmla="*/ 1462039 h 1502298"/>
                  <a:gd name="connsiteX7" fmla="*/ 314506 w 400472"/>
                  <a:gd name="connsiteY7" fmla="*/ 1033429 h 1502298"/>
                  <a:gd name="connsiteX8" fmla="*/ 341824 w 400472"/>
                  <a:gd name="connsiteY8" fmla="*/ 1002115 h 1502298"/>
                  <a:gd name="connsiteX9" fmla="*/ 400472 w 400472"/>
                  <a:gd name="connsiteY9" fmla="*/ 761390 h 1502298"/>
                  <a:gd name="connsiteX10" fmla="*/ 400436 w 400472"/>
                  <a:gd name="connsiteY10" fmla="*/ 760779 h 1502298"/>
                  <a:gd name="connsiteX11" fmla="*/ 400472 w 400472"/>
                  <a:gd name="connsiteY11" fmla="*/ 760691 h 1502298"/>
                  <a:gd name="connsiteX12" fmla="*/ 400472 w 400472"/>
                  <a:gd name="connsiteY12" fmla="*/ 40251 h 1502298"/>
                  <a:gd name="connsiteX13" fmla="*/ 360221 w 400472"/>
                  <a:gd name="connsiteY13" fmla="*/ 0 h 1502298"/>
                  <a:gd name="connsiteX14" fmla="*/ 40252 w 400472"/>
                  <a:gd name="connsiteY14" fmla="*/ 0 h 1502298"/>
                  <a:gd name="connsiteX15" fmla="*/ 1 w 400472"/>
                  <a:gd name="connsiteY15" fmla="*/ 40251 h 1502298"/>
                  <a:gd name="connsiteX16" fmla="*/ 1 w 400472"/>
                  <a:gd name="connsiteY16" fmla="*/ 760691 h 1502298"/>
                  <a:gd name="connsiteX17" fmla="*/ 36 w 400472"/>
                  <a:gd name="connsiteY17" fmla="*/ 760776 h 1502298"/>
                  <a:gd name="connsiteX18" fmla="*/ 0 w 400472"/>
                  <a:gd name="connsiteY18" fmla="*/ 761390 h 1502298"/>
                  <a:gd name="connsiteX19" fmla="*/ 58648 w 400472"/>
                  <a:gd name="connsiteY19" fmla="*/ 1002115 h 1502298"/>
                  <a:gd name="connsiteX20" fmla="*/ 85965 w 400472"/>
                  <a:gd name="connsiteY20" fmla="*/ 1033427 h 1502298"/>
                  <a:gd name="connsiteX21" fmla="*/ 136311 w 400472"/>
                  <a:gd name="connsiteY21" fmla="*/ 1462039 h 1502298"/>
                  <a:gd name="connsiteX22" fmla="*/ 125967 w 400472"/>
                  <a:gd name="connsiteY22" fmla="*/ 1467935 h 1502298"/>
                  <a:gd name="connsiteX23" fmla="*/ 120071 w 400472"/>
                  <a:gd name="connsiteY23" fmla="*/ 1482169 h 1502298"/>
                  <a:gd name="connsiteX24" fmla="*/ 125967 w 400472"/>
                  <a:gd name="connsiteY24" fmla="*/ 1496402 h 1502298"/>
                  <a:gd name="connsiteX25" fmla="*/ 140201 w 400472"/>
                  <a:gd name="connsiteY25" fmla="*/ 1502298 h 1502298"/>
                  <a:gd name="connsiteX0" fmla="*/ 140201 w 400472"/>
                  <a:gd name="connsiteY0" fmla="*/ 1502298 h 1502298"/>
                  <a:gd name="connsiteX1" fmla="*/ 260272 w 400472"/>
                  <a:gd name="connsiteY1" fmla="*/ 1502298 h 1502298"/>
                  <a:gd name="connsiteX2" fmla="*/ 280402 w 400472"/>
                  <a:gd name="connsiteY2" fmla="*/ 1482168 h 1502298"/>
                  <a:gd name="connsiteX3" fmla="*/ 280401 w 400472"/>
                  <a:gd name="connsiteY3" fmla="*/ 1482168 h 1502298"/>
                  <a:gd name="connsiteX4" fmla="*/ 274505 w 400472"/>
                  <a:gd name="connsiteY4" fmla="*/ 1467934 h 1502298"/>
                  <a:gd name="connsiteX5" fmla="*/ 264160 w 400472"/>
                  <a:gd name="connsiteY5" fmla="*/ 1462039 h 1502298"/>
                  <a:gd name="connsiteX6" fmla="*/ 314506 w 400472"/>
                  <a:gd name="connsiteY6" fmla="*/ 1033429 h 1502298"/>
                  <a:gd name="connsiteX7" fmla="*/ 341824 w 400472"/>
                  <a:gd name="connsiteY7" fmla="*/ 1002115 h 1502298"/>
                  <a:gd name="connsiteX8" fmla="*/ 400472 w 400472"/>
                  <a:gd name="connsiteY8" fmla="*/ 761390 h 1502298"/>
                  <a:gd name="connsiteX9" fmla="*/ 400436 w 400472"/>
                  <a:gd name="connsiteY9" fmla="*/ 760779 h 1502298"/>
                  <a:gd name="connsiteX10" fmla="*/ 400472 w 400472"/>
                  <a:gd name="connsiteY10" fmla="*/ 760691 h 1502298"/>
                  <a:gd name="connsiteX11" fmla="*/ 400472 w 400472"/>
                  <a:gd name="connsiteY11" fmla="*/ 40251 h 1502298"/>
                  <a:gd name="connsiteX12" fmla="*/ 360221 w 400472"/>
                  <a:gd name="connsiteY12" fmla="*/ 0 h 1502298"/>
                  <a:gd name="connsiteX13" fmla="*/ 40252 w 400472"/>
                  <a:gd name="connsiteY13" fmla="*/ 0 h 1502298"/>
                  <a:gd name="connsiteX14" fmla="*/ 1 w 400472"/>
                  <a:gd name="connsiteY14" fmla="*/ 40251 h 1502298"/>
                  <a:gd name="connsiteX15" fmla="*/ 1 w 400472"/>
                  <a:gd name="connsiteY15" fmla="*/ 760691 h 1502298"/>
                  <a:gd name="connsiteX16" fmla="*/ 36 w 400472"/>
                  <a:gd name="connsiteY16" fmla="*/ 760776 h 1502298"/>
                  <a:gd name="connsiteX17" fmla="*/ 0 w 400472"/>
                  <a:gd name="connsiteY17" fmla="*/ 761390 h 1502298"/>
                  <a:gd name="connsiteX18" fmla="*/ 58648 w 400472"/>
                  <a:gd name="connsiteY18" fmla="*/ 1002115 h 1502298"/>
                  <a:gd name="connsiteX19" fmla="*/ 85965 w 400472"/>
                  <a:gd name="connsiteY19" fmla="*/ 1033427 h 1502298"/>
                  <a:gd name="connsiteX20" fmla="*/ 136311 w 400472"/>
                  <a:gd name="connsiteY20" fmla="*/ 1462039 h 1502298"/>
                  <a:gd name="connsiteX21" fmla="*/ 125967 w 400472"/>
                  <a:gd name="connsiteY21" fmla="*/ 1467935 h 1502298"/>
                  <a:gd name="connsiteX22" fmla="*/ 120071 w 400472"/>
                  <a:gd name="connsiteY22" fmla="*/ 1482169 h 1502298"/>
                  <a:gd name="connsiteX23" fmla="*/ 125967 w 400472"/>
                  <a:gd name="connsiteY23" fmla="*/ 1496402 h 1502298"/>
                  <a:gd name="connsiteX24" fmla="*/ 140201 w 400472"/>
                  <a:gd name="connsiteY24" fmla="*/ 1502298 h 1502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400472" h="1502298">
                    <a:moveTo>
                      <a:pt x="140201" y="1502298"/>
                    </a:moveTo>
                    <a:lnTo>
                      <a:pt x="260272" y="1502298"/>
                    </a:lnTo>
                    <a:cubicBezTo>
                      <a:pt x="271389" y="1502298"/>
                      <a:pt x="280402" y="1493285"/>
                      <a:pt x="280402" y="1482168"/>
                    </a:cubicBezTo>
                    <a:lnTo>
                      <a:pt x="280401" y="1482168"/>
                    </a:lnTo>
                    <a:cubicBezTo>
                      <a:pt x="280401" y="1476610"/>
                      <a:pt x="278148" y="1471577"/>
                      <a:pt x="274505" y="1467934"/>
                    </a:cubicBezTo>
                    <a:lnTo>
                      <a:pt x="264160" y="1462039"/>
                    </a:lnTo>
                    <a:lnTo>
                      <a:pt x="314506" y="1033429"/>
                    </a:lnTo>
                    <a:lnTo>
                      <a:pt x="341824" y="1002115"/>
                    </a:lnTo>
                    <a:cubicBezTo>
                      <a:pt x="378060" y="940508"/>
                      <a:pt x="400472" y="855399"/>
                      <a:pt x="400472" y="761390"/>
                    </a:cubicBezTo>
                    <a:cubicBezTo>
                      <a:pt x="400460" y="761186"/>
                      <a:pt x="400448" y="760983"/>
                      <a:pt x="400436" y="760779"/>
                    </a:cubicBezTo>
                    <a:cubicBezTo>
                      <a:pt x="400448" y="760750"/>
                      <a:pt x="400460" y="760720"/>
                      <a:pt x="400472" y="760691"/>
                    </a:cubicBezTo>
                    <a:lnTo>
                      <a:pt x="400472" y="40251"/>
                    </a:lnTo>
                    <a:cubicBezTo>
                      <a:pt x="400472" y="18021"/>
                      <a:pt x="382451" y="0"/>
                      <a:pt x="360221" y="0"/>
                    </a:cubicBezTo>
                    <a:lnTo>
                      <a:pt x="40252" y="0"/>
                    </a:lnTo>
                    <a:cubicBezTo>
                      <a:pt x="18022" y="0"/>
                      <a:pt x="1" y="18021"/>
                      <a:pt x="1" y="40251"/>
                    </a:cubicBezTo>
                    <a:lnTo>
                      <a:pt x="1" y="760691"/>
                    </a:lnTo>
                    <a:cubicBezTo>
                      <a:pt x="13" y="760719"/>
                      <a:pt x="24" y="760748"/>
                      <a:pt x="36" y="760776"/>
                    </a:cubicBezTo>
                    <a:cubicBezTo>
                      <a:pt x="24" y="760981"/>
                      <a:pt x="12" y="761185"/>
                      <a:pt x="0" y="761390"/>
                    </a:cubicBezTo>
                    <a:cubicBezTo>
                      <a:pt x="0" y="855399"/>
                      <a:pt x="22412" y="940508"/>
                      <a:pt x="58648" y="1002115"/>
                    </a:cubicBezTo>
                    <a:lnTo>
                      <a:pt x="85965" y="1033427"/>
                    </a:lnTo>
                    <a:lnTo>
                      <a:pt x="136311" y="1462039"/>
                    </a:lnTo>
                    <a:lnTo>
                      <a:pt x="125967" y="1467935"/>
                    </a:lnTo>
                    <a:lnTo>
                      <a:pt x="120071" y="1482169"/>
                    </a:lnTo>
                    <a:lnTo>
                      <a:pt x="125967" y="1496402"/>
                    </a:lnTo>
                    <a:cubicBezTo>
                      <a:pt x="129610" y="1500045"/>
                      <a:pt x="134643" y="1502298"/>
                      <a:pt x="140201" y="150229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99CCFF"/>
                  </a:gs>
                  <a:gs pos="50000">
                    <a:srgbClr val="99CCFF">
                      <a:gamma/>
                      <a:tint val="60392"/>
                      <a:invGamma/>
                    </a:srgbClr>
                  </a:gs>
                  <a:gs pos="100000">
                    <a:srgbClr val="99CCFF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2" name="Rectangle 115">
                <a:extLst>
                  <a:ext uri="{FF2B5EF4-FFF2-40B4-BE49-F238E27FC236}">
                    <a16:creationId xmlns:a16="http://schemas.microsoft.com/office/drawing/2014/main" id="{D554AB35-D138-4581-ACB3-8461859708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6116" y="1706770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3" name="AutoShape 118">
                <a:extLst>
                  <a:ext uri="{FF2B5EF4-FFF2-40B4-BE49-F238E27FC236}">
                    <a16:creationId xmlns:a16="http://schemas.microsoft.com/office/drawing/2014/main" id="{CEDD40B9-26DB-47A4-A6E2-34686E081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118306" y="998978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34" name="テキスト ボックス 233">
                <a:extLst>
                  <a:ext uri="{FF2B5EF4-FFF2-40B4-BE49-F238E27FC236}">
                    <a16:creationId xmlns:a16="http://schemas.microsoft.com/office/drawing/2014/main" id="{D484F75F-963A-4284-9022-2F1C791CD30A}"/>
                  </a:ext>
                </a:extLst>
              </p:cNvPr>
              <p:cNvSpPr txBox="1"/>
              <p:nvPr/>
            </p:nvSpPr>
            <p:spPr>
              <a:xfrm rot="5400000">
                <a:off x="887561" y="1952819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焼酎</a:t>
                </a:r>
              </a:p>
            </p:txBody>
          </p: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2CDA0B8C-8F47-48C1-8FD3-596347019469}"/>
                  </a:ext>
                </a:extLst>
              </p:cNvPr>
              <p:cNvGrpSpPr/>
              <p:nvPr/>
            </p:nvGrpSpPr>
            <p:grpSpPr>
              <a:xfrm>
                <a:off x="1079940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239" name="楕円 238">
                  <a:extLst>
                    <a:ext uri="{FF2B5EF4-FFF2-40B4-BE49-F238E27FC236}">
                      <a16:creationId xmlns:a16="http://schemas.microsoft.com/office/drawing/2014/main" id="{2C5E193B-D38B-4172-948B-ABC88AE6FAA2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0" name="四角形: 上の 2 つの角を丸める 239">
                  <a:extLst>
                    <a:ext uri="{FF2B5EF4-FFF2-40B4-BE49-F238E27FC236}">
                      <a16:creationId xmlns:a16="http://schemas.microsoft.com/office/drawing/2014/main" id="{943B61E5-D88C-4A17-A248-C23F80688091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E187E463-8A98-492A-A8D3-39AE904BB63B}"/>
                  </a:ext>
                </a:extLst>
              </p:cNvPr>
              <p:cNvSpPr/>
              <p:nvPr/>
            </p:nvSpPr>
            <p:spPr>
              <a:xfrm>
                <a:off x="1278570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DAFF8F7F-229D-45B6-A6F8-7E5BD5703480}"/>
                  </a:ext>
                </a:extLst>
              </p:cNvPr>
              <p:cNvSpPr/>
              <p:nvPr/>
            </p:nvSpPr>
            <p:spPr>
              <a:xfrm rot="492494">
                <a:off x="1224069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3B14C3D9-9829-4F21-B6EA-041735142EED}"/>
                  </a:ext>
                </a:extLst>
              </p:cNvPr>
              <p:cNvSpPr/>
              <p:nvPr/>
            </p:nvSpPr>
            <p:spPr>
              <a:xfrm rot="195543">
                <a:off x="1097400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D19A8C9A-F7CE-4CC9-9139-8944D65584B3}"/>
                </a:ext>
              </a:extLst>
            </p:cNvPr>
            <p:cNvGrpSpPr/>
            <p:nvPr/>
          </p:nvGrpSpPr>
          <p:grpSpPr>
            <a:xfrm>
              <a:off x="1886966" y="895389"/>
              <a:ext cx="451205" cy="1571823"/>
              <a:chOff x="1886966" y="895389"/>
              <a:chExt cx="451205" cy="1571823"/>
            </a:xfrm>
          </p:grpSpPr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A5975743-5044-4B50-9969-B7586B7E5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6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C6600"/>
                  </a:gs>
                  <a:gs pos="50000">
                    <a:srgbClr val="EE7700"/>
                  </a:gs>
                  <a:gs pos="100000">
                    <a:srgbClr val="CC6600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2" name="Rectangle 115">
                <a:extLst>
                  <a:ext uri="{FF2B5EF4-FFF2-40B4-BE49-F238E27FC236}">
                    <a16:creationId xmlns:a16="http://schemas.microsoft.com/office/drawing/2014/main" id="{48998064-F6D4-411B-8A51-44E0F32632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6967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23" name="テキスト ボックス 222">
                <a:extLst>
                  <a:ext uri="{FF2B5EF4-FFF2-40B4-BE49-F238E27FC236}">
                    <a16:creationId xmlns:a16="http://schemas.microsoft.com/office/drawing/2014/main" id="{03A468E0-BF5D-428A-894E-58E530EF263B}"/>
                  </a:ext>
                </a:extLst>
              </p:cNvPr>
              <p:cNvSpPr txBox="1"/>
              <p:nvPr/>
            </p:nvSpPr>
            <p:spPr>
              <a:xfrm rot="5400000">
                <a:off x="1813876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焼酎</a:t>
                </a:r>
              </a:p>
            </p:txBody>
          </p:sp>
          <p:sp>
            <p:nvSpPr>
              <p:cNvPr id="224" name="AutoShape 118">
                <a:extLst>
                  <a:ext uri="{FF2B5EF4-FFF2-40B4-BE49-F238E27FC236}">
                    <a16:creationId xmlns:a16="http://schemas.microsoft.com/office/drawing/2014/main" id="{93FE6E19-DEB6-478D-8B69-BEAC32FE0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2046530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25" name="グループ化 224">
                <a:extLst>
                  <a:ext uri="{FF2B5EF4-FFF2-40B4-BE49-F238E27FC236}">
                    <a16:creationId xmlns:a16="http://schemas.microsoft.com/office/drawing/2014/main" id="{A1EDF0CE-0B2A-4948-9716-4B44A4E134A5}"/>
                  </a:ext>
                </a:extLst>
              </p:cNvPr>
              <p:cNvGrpSpPr/>
              <p:nvPr/>
            </p:nvGrpSpPr>
            <p:grpSpPr>
              <a:xfrm>
                <a:off x="2008627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229" name="楕円 228">
                  <a:extLst>
                    <a:ext uri="{FF2B5EF4-FFF2-40B4-BE49-F238E27FC236}">
                      <a16:creationId xmlns:a16="http://schemas.microsoft.com/office/drawing/2014/main" id="{C86F15B1-26CA-486A-984D-8E3406BB1C8E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30" name="四角形: 上の 2 つの角を丸める 229">
                  <a:extLst>
                    <a:ext uri="{FF2B5EF4-FFF2-40B4-BE49-F238E27FC236}">
                      <a16:creationId xmlns:a16="http://schemas.microsoft.com/office/drawing/2014/main" id="{01F5E14C-085A-4C98-A0BD-B31410F25952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F9A81569-D630-4F8D-87D9-33E7FB59E3AC}"/>
                  </a:ext>
                </a:extLst>
              </p:cNvPr>
              <p:cNvSpPr/>
              <p:nvPr/>
            </p:nvSpPr>
            <p:spPr>
              <a:xfrm>
                <a:off x="2209639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DAAEB65D-41FA-4788-98FE-66B421BC9E37}"/>
                  </a:ext>
                </a:extLst>
              </p:cNvPr>
              <p:cNvSpPr/>
              <p:nvPr/>
            </p:nvSpPr>
            <p:spPr>
              <a:xfrm rot="492494">
                <a:off x="2155138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6BA4CFB4-3DE6-4516-B6B1-59FD84EAAFB7}"/>
                  </a:ext>
                </a:extLst>
              </p:cNvPr>
              <p:cNvSpPr/>
              <p:nvPr/>
            </p:nvSpPr>
            <p:spPr>
              <a:xfrm rot="195543">
                <a:off x="2026088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0F80AB33-526A-4E53-BBEC-84BF137E5615}"/>
                </a:ext>
              </a:extLst>
            </p:cNvPr>
            <p:cNvGrpSpPr/>
            <p:nvPr/>
          </p:nvGrpSpPr>
          <p:grpSpPr>
            <a:xfrm>
              <a:off x="1515543" y="1018048"/>
              <a:ext cx="451205" cy="1571823"/>
              <a:chOff x="1420241" y="895389"/>
              <a:chExt cx="451205" cy="1571823"/>
            </a:xfrm>
          </p:grpSpPr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870F61EA-D87E-49FA-8A0D-1412D3DEBA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1" y="964915"/>
                <a:ext cx="451204" cy="1502297"/>
              </a:xfrm>
              <a:custGeom>
                <a:avLst/>
                <a:gdLst>
                  <a:gd name="connsiteX0" fmla="*/ 120071 w 400472"/>
                  <a:gd name="connsiteY0" fmla="*/ 20129 h 1502297"/>
                  <a:gd name="connsiteX1" fmla="*/ 120071 w 400472"/>
                  <a:gd name="connsiteY1" fmla="*/ 20129 h 1502297"/>
                  <a:gd name="connsiteX2" fmla="*/ 120071 w 400472"/>
                  <a:gd name="connsiteY2" fmla="*/ 20130 h 1502297"/>
                  <a:gd name="connsiteX3" fmla="*/ 140201 w 400472"/>
                  <a:gd name="connsiteY3" fmla="*/ 0 h 1502297"/>
                  <a:gd name="connsiteX4" fmla="*/ 260272 w 400472"/>
                  <a:gd name="connsiteY4" fmla="*/ 0 h 1502297"/>
                  <a:gd name="connsiteX5" fmla="*/ 280402 w 400472"/>
                  <a:gd name="connsiteY5" fmla="*/ 20130 h 1502297"/>
                  <a:gd name="connsiteX6" fmla="*/ 280401 w 400472"/>
                  <a:gd name="connsiteY6" fmla="*/ 20130 h 1502297"/>
                  <a:gd name="connsiteX7" fmla="*/ 274505 w 400472"/>
                  <a:gd name="connsiteY7" fmla="*/ 34364 h 1502297"/>
                  <a:gd name="connsiteX8" fmla="*/ 260273 w 400472"/>
                  <a:gd name="connsiteY8" fmla="*/ 40259 h 1502297"/>
                  <a:gd name="connsiteX9" fmla="*/ 264160 w 400472"/>
                  <a:gd name="connsiteY9" fmla="*/ 40259 h 1502297"/>
                  <a:gd name="connsiteX10" fmla="*/ 314506 w 400472"/>
                  <a:gd name="connsiteY10" fmla="*/ 468869 h 1502297"/>
                  <a:gd name="connsiteX11" fmla="*/ 341824 w 400472"/>
                  <a:gd name="connsiteY11" fmla="*/ 500183 h 1502297"/>
                  <a:gd name="connsiteX12" fmla="*/ 400472 w 400472"/>
                  <a:gd name="connsiteY12" fmla="*/ 740908 h 1502297"/>
                  <a:gd name="connsiteX13" fmla="*/ 400436 w 400472"/>
                  <a:gd name="connsiteY13" fmla="*/ 741521 h 1502297"/>
                  <a:gd name="connsiteX14" fmla="*/ 400471 w 400472"/>
                  <a:gd name="connsiteY14" fmla="*/ 741606 h 1502297"/>
                  <a:gd name="connsiteX15" fmla="*/ 400471 w 400472"/>
                  <a:gd name="connsiteY15" fmla="*/ 1462046 h 1502297"/>
                  <a:gd name="connsiteX16" fmla="*/ 360220 w 400472"/>
                  <a:gd name="connsiteY16" fmla="*/ 1502297 h 1502297"/>
                  <a:gd name="connsiteX17" fmla="*/ 40251 w 400472"/>
                  <a:gd name="connsiteY17" fmla="*/ 1502297 h 1502297"/>
                  <a:gd name="connsiteX18" fmla="*/ 0 w 400472"/>
                  <a:gd name="connsiteY18" fmla="*/ 1462046 h 1502297"/>
                  <a:gd name="connsiteX19" fmla="*/ 0 w 400472"/>
                  <a:gd name="connsiteY19" fmla="*/ 741606 h 1502297"/>
                  <a:gd name="connsiteX20" fmla="*/ 36 w 400472"/>
                  <a:gd name="connsiteY20" fmla="*/ 741519 h 1502297"/>
                  <a:gd name="connsiteX21" fmla="*/ 0 w 400472"/>
                  <a:gd name="connsiteY21" fmla="*/ 740908 h 1502297"/>
                  <a:gd name="connsiteX22" fmla="*/ 58648 w 400472"/>
                  <a:gd name="connsiteY22" fmla="*/ 500183 h 1502297"/>
                  <a:gd name="connsiteX23" fmla="*/ 85965 w 400472"/>
                  <a:gd name="connsiteY23" fmla="*/ 468871 h 1502297"/>
                  <a:gd name="connsiteX24" fmla="*/ 136311 w 400472"/>
                  <a:gd name="connsiteY24" fmla="*/ 40259 h 1502297"/>
                  <a:gd name="connsiteX25" fmla="*/ 140201 w 400472"/>
                  <a:gd name="connsiteY25" fmla="*/ 40259 h 1502297"/>
                  <a:gd name="connsiteX26" fmla="*/ 125967 w 400472"/>
                  <a:gd name="connsiteY26" fmla="*/ 34363 h 1502297"/>
                  <a:gd name="connsiteX27" fmla="*/ 120071 w 400472"/>
                  <a:gd name="connsiteY27" fmla="*/ 20129 h 1502297"/>
                  <a:gd name="connsiteX28" fmla="*/ 125967 w 400472"/>
                  <a:gd name="connsiteY28" fmla="*/ 5896 h 1502297"/>
                  <a:gd name="connsiteX29" fmla="*/ 140201 w 400472"/>
                  <a:gd name="connsiteY29" fmla="*/ 0 h 150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0472" h="1502297">
                    <a:moveTo>
                      <a:pt x="120071" y="20129"/>
                    </a:moveTo>
                    <a:lnTo>
                      <a:pt x="120071" y="20129"/>
                    </a:lnTo>
                    <a:lnTo>
                      <a:pt x="120071" y="20130"/>
                    </a:lnTo>
                    <a:close/>
                    <a:moveTo>
                      <a:pt x="140201" y="0"/>
                    </a:moveTo>
                    <a:lnTo>
                      <a:pt x="260272" y="0"/>
                    </a:lnTo>
                    <a:cubicBezTo>
                      <a:pt x="271389" y="0"/>
                      <a:pt x="280402" y="9013"/>
                      <a:pt x="280402" y="20130"/>
                    </a:cubicBezTo>
                    <a:lnTo>
                      <a:pt x="280401" y="20130"/>
                    </a:lnTo>
                    <a:cubicBezTo>
                      <a:pt x="280401" y="25689"/>
                      <a:pt x="278148" y="30721"/>
                      <a:pt x="274505" y="34364"/>
                    </a:cubicBezTo>
                    <a:lnTo>
                      <a:pt x="260273" y="40259"/>
                    </a:lnTo>
                    <a:lnTo>
                      <a:pt x="264160" y="40259"/>
                    </a:lnTo>
                    <a:lnTo>
                      <a:pt x="314506" y="468869"/>
                    </a:lnTo>
                    <a:lnTo>
                      <a:pt x="341824" y="500183"/>
                    </a:lnTo>
                    <a:cubicBezTo>
                      <a:pt x="378060" y="561790"/>
                      <a:pt x="400472" y="646899"/>
                      <a:pt x="400472" y="740908"/>
                    </a:cubicBezTo>
                    <a:lnTo>
                      <a:pt x="400436" y="741521"/>
                    </a:lnTo>
                    <a:lnTo>
                      <a:pt x="400471" y="741606"/>
                    </a:lnTo>
                    <a:lnTo>
                      <a:pt x="400471" y="1462046"/>
                    </a:lnTo>
                    <a:cubicBezTo>
                      <a:pt x="400471" y="1484276"/>
                      <a:pt x="382450" y="1502297"/>
                      <a:pt x="360220" y="1502297"/>
                    </a:cubicBezTo>
                    <a:lnTo>
                      <a:pt x="40251" y="1502297"/>
                    </a:lnTo>
                    <a:cubicBezTo>
                      <a:pt x="18021" y="1502297"/>
                      <a:pt x="0" y="1484276"/>
                      <a:pt x="0" y="1462046"/>
                    </a:cubicBezTo>
                    <a:lnTo>
                      <a:pt x="0" y="741606"/>
                    </a:lnTo>
                    <a:lnTo>
                      <a:pt x="36" y="741519"/>
                    </a:lnTo>
                    <a:lnTo>
                      <a:pt x="0" y="740908"/>
                    </a:lnTo>
                    <a:cubicBezTo>
                      <a:pt x="0" y="646899"/>
                      <a:pt x="22412" y="561790"/>
                      <a:pt x="58648" y="500183"/>
                    </a:cubicBezTo>
                    <a:lnTo>
                      <a:pt x="85965" y="468871"/>
                    </a:lnTo>
                    <a:lnTo>
                      <a:pt x="136311" y="40259"/>
                    </a:lnTo>
                    <a:lnTo>
                      <a:pt x="140201" y="40259"/>
                    </a:lnTo>
                    <a:cubicBezTo>
                      <a:pt x="134643" y="40259"/>
                      <a:pt x="129610" y="38006"/>
                      <a:pt x="125967" y="34363"/>
                    </a:cubicBezTo>
                    <a:lnTo>
                      <a:pt x="120071" y="20129"/>
                    </a:lnTo>
                    <a:lnTo>
                      <a:pt x="125967" y="5896"/>
                    </a:lnTo>
                    <a:cubicBezTo>
                      <a:pt x="129610" y="2253"/>
                      <a:pt x="134643" y="0"/>
                      <a:pt x="140201" y="0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006600"/>
                  </a:gs>
                  <a:gs pos="50000">
                    <a:srgbClr val="92D050"/>
                  </a:gs>
                  <a:gs pos="100000">
                    <a:srgbClr val="006600"/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anchor="ctr"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2" name="Rectangle 115">
                <a:extLst>
                  <a:ext uri="{FF2B5EF4-FFF2-40B4-BE49-F238E27FC236}">
                    <a16:creationId xmlns:a16="http://schemas.microsoft.com/office/drawing/2014/main" id="{12846E10-A74D-4CE9-82F2-BA589B2F0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20242" y="1705822"/>
                <a:ext cx="451204" cy="701354"/>
              </a:xfrm>
              <a:prstGeom prst="rect">
                <a:avLst/>
              </a:prstGeom>
              <a:gradFill rotWithShape="1">
                <a:gsLst>
                  <a:gs pos="0">
                    <a:srgbClr val="996600">
                      <a:alpha val="50000"/>
                    </a:srgbClr>
                  </a:gs>
                  <a:gs pos="50000">
                    <a:srgbClr val="996600">
                      <a:gamma/>
                      <a:tint val="60392"/>
                      <a:invGamma/>
                    </a:srgbClr>
                  </a:gs>
                  <a:gs pos="100000">
                    <a:srgbClr val="996600">
                      <a:alpha val="50000"/>
                    </a:srgbClr>
                  </a:gs>
                </a:gsLst>
                <a:lin ang="0" scaled="1"/>
              </a:gradFill>
              <a:ln w="19050">
                <a:solidFill>
                  <a:sysClr val="windowText" lastClr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3" name="AutoShape 118">
                <a:extLst>
                  <a:ext uri="{FF2B5EF4-FFF2-40B4-BE49-F238E27FC236}">
                    <a16:creationId xmlns:a16="http://schemas.microsoft.com/office/drawing/2014/main" id="{9F4C98CE-7C8B-48D8-A555-6E7A6AB934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flipV="1">
                <a:off x="1579805" y="1005174"/>
                <a:ext cx="132784" cy="19070"/>
              </a:xfrm>
              <a:custGeom>
                <a:avLst/>
                <a:gdLst>
                  <a:gd name="G0" fmla="+- 344 0 0"/>
                  <a:gd name="G1" fmla="+- 21600 0 344"/>
                  <a:gd name="G2" fmla="*/ 344 1 2"/>
                  <a:gd name="G3" fmla="+- 21600 0 G2"/>
                  <a:gd name="G4" fmla="+/ 344 21600 2"/>
                  <a:gd name="G5" fmla="+/ G1 0 2"/>
                  <a:gd name="G6" fmla="*/ 21600 21600 344"/>
                  <a:gd name="G7" fmla="*/ G6 1 2"/>
                  <a:gd name="G8" fmla="+- 21600 0 G7"/>
                  <a:gd name="G9" fmla="*/ 21600 1 2"/>
                  <a:gd name="G10" fmla="+- 344 0 G9"/>
                  <a:gd name="G11" fmla="?: G10 G8 0"/>
                  <a:gd name="G12" fmla="?: G10 G7 21600"/>
                  <a:gd name="T0" fmla="*/ 21428 w 21600"/>
                  <a:gd name="T1" fmla="*/ 10800 h 21600"/>
                  <a:gd name="T2" fmla="*/ 10800 w 21600"/>
                  <a:gd name="T3" fmla="*/ 21600 h 21600"/>
                  <a:gd name="T4" fmla="*/ 172 w 21600"/>
                  <a:gd name="T5" fmla="*/ 10800 h 21600"/>
                  <a:gd name="T6" fmla="*/ 10800 w 21600"/>
                  <a:gd name="T7" fmla="*/ 0 h 21600"/>
                  <a:gd name="T8" fmla="*/ 1972 w 21600"/>
                  <a:gd name="T9" fmla="*/ 1972 h 21600"/>
                  <a:gd name="T10" fmla="*/ 19628 w 21600"/>
                  <a:gd name="T11" fmla="*/ 19628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44" y="21600"/>
                    </a:lnTo>
                    <a:lnTo>
                      <a:pt x="21256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4" name="テキスト ボックス 213">
                <a:extLst>
                  <a:ext uri="{FF2B5EF4-FFF2-40B4-BE49-F238E27FC236}">
                    <a16:creationId xmlns:a16="http://schemas.microsoft.com/office/drawing/2014/main" id="{F5420F00-49CE-4160-BDCE-624831FE7761}"/>
                  </a:ext>
                </a:extLst>
              </p:cNvPr>
              <p:cNvSpPr txBox="1"/>
              <p:nvPr/>
            </p:nvSpPr>
            <p:spPr>
              <a:xfrm rot="5400000">
                <a:off x="1347151" y="1962923"/>
                <a:ext cx="588312" cy="229740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焼酎</a:t>
                </a:r>
              </a:p>
            </p:txBody>
          </p:sp>
          <p:grpSp>
            <p:nvGrpSpPr>
              <p:cNvPr id="215" name="グループ化 214">
                <a:extLst>
                  <a:ext uri="{FF2B5EF4-FFF2-40B4-BE49-F238E27FC236}">
                    <a16:creationId xmlns:a16="http://schemas.microsoft.com/office/drawing/2014/main" id="{6BB5FD86-E3FA-4584-A20E-B4588099445E}"/>
                  </a:ext>
                </a:extLst>
              </p:cNvPr>
              <p:cNvGrpSpPr/>
              <p:nvPr/>
            </p:nvGrpSpPr>
            <p:grpSpPr>
              <a:xfrm>
                <a:off x="1544284" y="895389"/>
                <a:ext cx="203554" cy="69526"/>
                <a:chOff x="1079940" y="895389"/>
                <a:chExt cx="203554" cy="69526"/>
              </a:xfrm>
            </p:grpSpPr>
            <p:sp>
              <p:nvSpPr>
                <p:cNvPr id="219" name="楕円 218">
                  <a:extLst>
                    <a:ext uri="{FF2B5EF4-FFF2-40B4-BE49-F238E27FC236}">
                      <a16:creationId xmlns:a16="http://schemas.microsoft.com/office/drawing/2014/main" id="{F6C5BE2F-57D2-4D6C-890D-4B77BE675FFB}"/>
                    </a:ext>
                  </a:extLst>
                </p:cNvPr>
                <p:cNvSpPr/>
                <p:nvPr/>
              </p:nvSpPr>
              <p:spPr>
                <a:xfrm>
                  <a:off x="1098947" y="895389"/>
                  <a:ext cx="169069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0" name="四角形: 上の 2 つの角を丸める 219">
                  <a:extLst>
                    <a:ext uri="{FF2B5EF4-FFF2-40B4-BE49-F238E27FC236}">
                      <a16:creationId xmlns:a16="http://schemas.microsoft.com/office/drawing/2014/main" id="{1D008E78-CD74-4641-9F07-B3015CFD1718}"/>
                    </a:ext>
                  </a:extLst>
                </p:cNvPr>
                <p:cNvSpPr/>
                <p:nvPr/>
              </p:nvSpPr>
              <p:spPr>
                <a:xfrm>
                  <a:off x="1079940" y="919196"/>
                  <a:ext cx="203554" cy="45719"/>
                </a:xfrm>
                <a:prstGeom prst="round2SameRect">
                  <a:avLst>
                    <a:gd name="adj1" fmla="val 50000"/>
                    <a:gd name="adj2" fmla="val 50000"/>
                  </a:avLst>
                </a:prstGeom>
                <a:solidFill>
                  <a:srgbClr val="C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3D684EE-CE27-4A22-90AC-67551011E681}"/>
                  </a:ext>
                </a:extLst>
              </p:cNvPr>
              <p:cNvSpPr/>
              <p:nvPr/>
            </p:nvSpPr>
            <p:spPr>
              <a:xfrm>
                <a:off x="1740532" y="1467900"/>
                <a:ext cx="88268" cy="148969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B285592B-D3F0-4D7D-AD76-45E8F07B0129}"/>
                  </a:ext>
                </a:extLst>
              </p:cNvPr>
              <p:cNvSpPr/>
              <p:nvPr/>
            </p:nvSpPr>
            <p:spPr>
              <a:xfrm rot="492494">
                <a:off x="1686031" y="1156491"/>
                <a:ext cx="51758" cy="145572"/>
              </a:xfrm>
              <a:custGeom>
                <a:avLst/>
                <a:gdLst>
                  <a:gd name="connsiteX0" fmla="*/ 0 w 85833"/>
                  <a:gd name="connsiteY0" fmla="*/ 0 h 185737"/>
                  <a:gd name="connsiteX1" fmla="*/ 12292 w 85833"/>
                  <a:gd name="connsiteY1" fmla="*/ 0 h 185737"/>
                  <a:gd name="connsiteX2" fmla="*/ 85833 w 85833"/>
                  <a:gd name="connsiteY2" fmla="*/ 185737 h 185737"/>
                  <a:gd name="connsiteX3" fmla="*/ 41025 w 85833"/>
                  <a:gd name="connsiteY3" fmla="*/ 185737 h 185737"/>
                  <a:gd name="connsiteX4" fmla="*/ 0 w 85833"/>
                  <a:gd name="connsiteY4" fmla="*/ 11897 h 1857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833" h="185737">
                    <a:moveTo>
                      <a:pt x="0" y="0"/>
                    </a:moveTo>
                    <a:lnTo>
                      <a:pt x="12292" y="0"/>
                    </a:lnTo>
                    <a:lnTo>
                      <a:pt x="85833" y="185737"/>
                    </a:lnTo>
                    <a:lnTo>
                      <a:pt x="41025" y="185737"/>
                    </a:lnTo>
                    <a:lnTo>
                      <a:pt x="0" y="118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58F2C9B7-272E-4145-A748-E3E0F9576321}"/>
                  </a:ext>
                </a:extLst>
              </p:cNvPr>
              <p:cNvSpPr/>
              <p:nvPr/>
            </p:nvSpPr>
            <p:spPr>
              <a:xfrm rot="195543">
                <a:off x="1561744" y="1094063"/>
                <a:ext cx="43039" cy="312906"/>
              </a:xfrm>
              <a:custGeom>
                <a:avLst/>
                <a:gdLst>
                  <a:gd name="connsiteX0" fmla="*/ 15844 w 43039"/>
                  <a:gd name="connsiteY0" fmla="*/ 0 h 312906"/>
                  <a:gd name="connsiteX1" fmla="*/ 27319 w 43039"/>
                  <a:gd name="connsiteY1" fmla="*/ 0 h 312906"/>
                  <a:gd name="connsiteX2" fmla="*/ 43039 w 43039"/>
                  <a:gd name="connsiteY2" fmla="*/ 310455 h 312906"/>
                  <a:gd name="connsiteX3" fmla="*/ 0 w 43039"/>
                  <a:gd name="connsiteY3" fmla="*/ 312906 h 3129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039" h="312906">
                    <a:moveTo>
                      <a:pt x="15844" y="0"/>
                    </a:moveTo>
                    <a:lnTo>
                      <a:pt x="27319" y="0"/>
                    </a:lnTo>
                    <a:lnTo>
                      <a:pt x="43039" y="310455"/>
                    </a:lnTo>
                    <a:lnTo>
                      <a:pt x="0" y="312906"/>
                    </a:lnTo>
                    <a:close/>
                  </a:path>
                </a:pathLst>
              </a:custGeom>
              <a:solidFill>
                <a:srgbClr val="44546A">
                  <a:alpha val="39999"/>
                </a:srgbClr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241" name="グループ化 240">
            <a:extLst>
              <a:ext uri="{FF2B5EF4-FFF2-40B4-BE49-F238E27FC236}">
                <a16:creationId xmlns:a16="http://schemas.microsoft.com/office/drawing/2014/main" id="{A9D07552-99CA-4450-8DA6-56A285629F12}"/>
              </a:ext>
            </a:extLst>
          </p:cNvPr>
          <p:cNvGrpSpPr/>
          <p:nvPr/>
        </p:nvGrpSpPr>
        <p:grpSpPr>
          <a:xfrm>
            <a:off x="738157" y="1365647"/>
            <a:ext cx="2562286" cy="1757129"/>
            <a:chOff x="3622952" y="4720825"/>
            <a:chExt cx="2562286" cy="1757129"/>
          </a:xfrm>
        </p:grpSpPr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06491D66-B375-4904-AFA9-4A108633EDF9}"/>
                </a:ext>
              </a:extLst>
            </p:cNvPr>
            <p:cNvGrpSpPr/>
            <p:nvPr/>
          </p:nvGrpSpPr>
          <p:grpSpPr>
            <a:xfrm>
              <a:off x="3622952" y="4941255"/>
              <a:ext cx="2562286" cy="1536699"/>
              <a:chOff x="746064" y="1894185"/>
              <a:chExt cx="2562286" cy="1536699"/>
            </a:xfrm>
          </p:grpSpPr>
          <p:grpSp>
            <p:nvGrpSpPr>
              <p:cNvPr id="278" name="グループ化 277">
                <a:extLst>
                  <a:ext uri="{FF2B5EF4-FFF2-40B4-BE49-F238E27FC236}">
                    <a16:creationId xmlns:a16="http://schemas.microsoft.com/office/drawing/2014/main" id="{47BC8565-0A8A-460B-A3E0-4BF79FFFD767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4CBF9186-825C-45EC-8B85-710524B14C49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楕円 281">
                  <a:extLst>
                    <a:ext uri="{FF2B5EF4-FFF2-40B4-BE49-F238E27FC236}">
                      <a16:creationId xmlns:a16="http://schemas.microsoft.com/office/drawing/2014/main" id="{FE211355-BC30-4083-B058-0EA4B8B89D3D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C9CC6314-EB26-4541-BF7A-43E6FC4C4EF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D2495F0C-017D-4FF2-8E7A-A297672836C8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3" name="グループ化 242">
              <a:extLst>
                <a:ext uri="{FF2B5EF4-FFF2-40B4-BE49-F238E27FC236}">
                  <a16:creationId xmlns:a16="http://schemas.microsoft.com/office/drawing/2014/main" id="{042FD8A5-B667-4603-B820-3120FE5EAA68}"/>
                </a:ext>
              </a:extLst>
            </p:cNvPr>
            <p:cNvGrpSpPr/>
            <p:nvPr/>
          </p:nvGrpSpPr>
          <p:grpSpPr>
            <a:xfrm>
              <a:off x="4573259" y="4720825"/>
              <a:ext cx="874957" cy="831521"/>
              <a:chOff x="2447331" y="5466376"/>
              <a:chExt cx="907334" cy="766597"/>
            </a:xfrm>
          </p:grpSpPr>
          <p:grpSp>
            <p:nvGrpSpPr>
              <p:cNvPr id="272" name="グループ化 271">
                <a:extLst>
                  <a:ext uri="{FF2B5EF4-FFF2-40B4-BE49-F238E27FC236}">
                    <a16:creationId xmlns:a16="http://schemas.microsoft.com/office/drawing/2014/main" id="{EF94D630-C5B1-4381-ABB3-C97A06E7C526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2D5571E7-5E9A-4CC8-B640-4A3BC470F213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5" name="フリーフォーム: 図形 274">
                  <a:extLst>
                    <a:ext uri="{FF2B5EF4-FFF2-40B4-BE49-F238E27FC236}">
                      <a16:creationId xmlns:a16="http://schemas.microsoft.com/office/drawing/2014/main" id="{6645D514-9657-47A1-AF38-6AAC1F5D29B8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星: 8 pt 275">
                  <a:extLst>
                    <a:ext uri="{FF2B5EF4-FFF2-40B4-BE49-F238E27FC236}">
                      <a16:creationId xmlns:a16="http://schemas.microsoft.com/office/drawing/2014/main" id="{29955D5C-1F24-4E4E-AC08-71D5293A193B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5DAF8D76-664A-4A97-AF33-7D73C0D7D4A1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73" name="フリーフォーム: 図形 272">
                <a:extLst>
                  <a:ext uri="{FF2B5EF4-FFF2-40B4-BE49-F238E27FC236}">
                    <a16:creationId xmlns:a16="http://schemas.microsoft.com/office/drawing/2014/main" id="{195361C1-FC23-48F3-B842-64EE50C328EC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60276FBD-9817-499C-B1CC-57BA4970C578}"/>
                </a:ext>
              </a:extLst>
            </p:cNvPr>
            <p:cNvGrpSpPr/>
            <p:nvPr/>
          </p:nvGrpSpPr>
          <p:grpSpPr>
            <a:xfrm rot="21119297">
              <a:off x="3863355" y="4896968"/>
              <a:ext cx="874957" cy="831521"/>
              <a:chOff x="2447331" y="5466376"/>
              <a:chExt cx="907334" cy="766597"/>
            </a:xfrm>
          </p:grpSpPr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76B44FC9-F56E-4F9A-92E9-DAAC2734EA89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96BDC8B2-BC4C-4455-9548-CB8020A23606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C094C413-4404-4E74-9BF4-D600006E5855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星: 8 pt 269">
                  <a:extLst>
                    <a:ext uri="{FF2B5EF4-FFF2-40B4-BE49-F238E27FC236}">
                      <a16:creationId xmlns:a16="http://schemas.microsoft.com/office/drawing/2014/main" id="{062C65DF-8FBF-455A-86D0-2DAA02F6AD8D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0C58DB0F-99F6-49D7-8A3C-2DB8C04581EC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D53F4F8A-9507-4236-B6E1-E0F710201F17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5" name="グループ化 244">
              <a:extLst>
                <a:ext uri="{FF2B5EF4-FFF2-40B4-BE49-F238E27FC236}">
                  <a16:creationId xmlns:a16="http://schemas.microsoft.com/office/drawing/2014/main" id="{4A37DEC5-585D-4AD6-8614-6F2196DFD9FF}"/>
                </a:ext>
              </a:extLst>
            </p:cNvPr>
            <p:cNvGrpSpPr/>
            <p:nvPr/>
          </p:nvGrpSpPr>
          <p:grpSpPr>
            <a:xfrm rot="413165">
              <a:off x="5187621" y="4997050"/>
              <a:ext cx="874957" cy="831521"/>
              <a:chOff x="2447331" y="5466376"/>
              <a:chExt cx="907334" cy="766597"/>
            </a:xfrm>
          </p:grpSpPr>
          <p:grpSp>
            <p:nvGrpSpPr>
              <p:cNvPr id="260" name="グループ化 259">
                <a:extLst>
                  <a:ext uri="{FF2B5EF4-FFF2-40B4-BE49-F238E27FC236}">
                    <a16:creationId xmlns:a16="http://schemas.microsoft.com/office/drawing/2014/main" id="{CDF94709-7ED2-41A4-99B3-50B22EAFB2F2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262" name="楕円 261">
                  <a:extLst>
                    <a:ext uri="{FF2B5EF4-FFF2-40B4-BE49-F238E27FC236}">
                      <a16:creationId xmlns:a16="http://schemas.microsoft.com/office/drawing/2014/main" id="{54DD249B-D892-4A84-8DBA-279FCB3069B3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725D19E0-3C65-4BDF-9177-3C9DCDCC724E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星: 8 pt 263">
                  <a:extLst>
                    <a:ext uri="{FF2B5EF4-FFF2-40B4-BE49-F238E27FC236}">
                      <a16:creationId xmlns:a16="http://schemas.microsoft.com/office/drawing/2014/main" id="{F0820D16-530A-4BAB-959F-1C50F43C9D85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65" name="楕円 264">
                  <a:extLst>
                    <a:ext uri="{FF2B5EF4-FFF2-40B4-BE49-F238E27FC236}">
                      <a16:creationId xmlns:a16="http://schemas.microsoft.com/office/drawing/2014/main" id="{F843AE92-D9BB-4627-B774-BD784A35622F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1389BFC5-93A2-4419-9101-9709D76D866C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70526086-2E80-4531-B515-D455DB0ABC9E}"/>
                </a:ext>
              </a:extLst>
            </p:cNvPr>
            <p:cNvGrpSpPr/>
            <p:nvPr/>
          </p:nvGrpSpPr>
          <p:grpSpPr>
            <a:xfrm rot="21119297">
              <a:off x="4030858" y="5277611"/>
              <a:ext cx="874957" cy="831521"/>
              <a:chOff x="2447331" y="5466376"/>
              <a:chExt cx="907334" cy="766597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BEE0F339-36EF-4AB8-BDD6-9EFE66C7F56D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256" name="楕円 255">
                  <a:extLst>
                    <a:ext uri="{FF2B5EF4-FFF2-40B4-BE49-F238E27FC236}">
                      <a16:creationId xmlns:a16="http://schemas.microsoft.com/office/drawing/2014/main" id="{07CE0E67-84EE-4EE0-BE2D-5A029DC981F8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B16B55A3-512E-413A-9F8A-F62CF6715931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星: 8 pt 257">
                  <a:extLst>
                    <a:ext uri="{FF2B5EF4-FFF2-40B4-BE49-F238E27FC236}">
                      <a16:creationId xmlns:a16="http://schemas.microsoft.com/office/drawing/2014/main" id="{691261C6-8342-485B-91F5-84EA27CFF6B1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9" name="楕円 258">
                  <a:extLst>
                    <a:ext uri="{FF2B5EF4-FFF2-40B4-BE49-F238E27FC236}">
                      <a16:creationId xmlns:a16="http://schemas.microsoft.com/office/drawing/2014/main" id="{E7EB7DB4-70B5-4153-A023-8B19F3316EDE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EB59ED6E-75DE-4A07-8FF6-0F2768C6AA3B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F679CC72-74B3-434C-AC87-1F4DAFE682AD}"/>
                </a:ext>
              </a:extLst>
            </p:cNvPr>
            <p:cNvGrpSpPr/>
            <p:nvPr/>
          </p:nvGrpSpPr>
          <p:grpSpPr>
            <a:xfrm>
              <a:off x="4744531" y="5340125"/>
              <a:ext cx="874957" cy="831521"/>
              <a:chOff x="2447331" y="5466376"/>
              <a:chExt cx="907334" cy="766597"/>
            </a:xfrm>
          </p:grpSpPr>
          <p:grpSp>
            <p:nvGrpSpPr>
              <p:cNvPr id="248" name="グループ化 247">
                <a:extLst>
                  <a:ext uri="{FF2B5EF4-FFF2-40B4-BE49-F238E27FC236}">
                    <a16:creationId xmlns:a16="http://schemas.microsoft.com/office/drawing/2014/main" id="{3FC8C2ED-17CF-44CB-895F-B1436F61DE8A}"/>
                  </a:ext>
                </a:extLst>
              </p:cNvPr>
              <p:cNvGrpSpPr/>
              <p:nvPr/>
            </p:nvGrpSpPr>
            <p:grpSpPr>
              <a:xfrm>
                <a:off x="2447331" y="5466376"/>
                <a:ext cx="907334" cy="766597"/>
                <a:chOff x="2447331" y="5466376"/>
                <a:chExt cx="907334" cy="766597"/>
              </a:xfrm>
            </p:grpSpPr>
            <p:sp>
              <p:nvSpPr>
                <p:cNvPr id="250" name="楕円 249">
                  <a:extLst>
                    <a:ext uri="{FF2B5EF4-FFF2-40B4-BE49-F238E27FC236}">
                      <a16:creationId xmlns:a16="http://schemas.microsoft.com/office/drawing/2014/main" id="{B67D9987-723A-4FE9-A836-0559BF703A85}"/>
                    </a:ext>
                  </a:extLst>
                </p:cNvPr>
                <p:cNvSpPr/>
                <p:nvPr/>
              </p:nvSpPr>
              <p:spPr bwMode="auto">
                <a:xfrm>
                  <a:off x="2447331" y="5497332"/>
                  <a:ext cx="907334" cy="735641"/>
                </a:xfrm>
                <a:prstGeom prst="ellipse">
                  <a:avLst/>
                </a:prstGeom>
                <a:gradFill flip="none" rotWithShape="1">
                  <a:gsLst>
                    <a:gs pos="100000">
                      <a:srgbClr val="003300"/>
                    </a:gs>
                    <a:gs pos="0">
                      <a:srgbClr val="92D050"/>
                    </a:gs>
                    <a:gs pos="73000">
                      <a:srgbClr val="339933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9E3D5B88-E6B1-4B22-BB7E-CC516C5776D0}"/>
                    </a:ext>
                  </a:extLst>
                </p:cNvPr>
                <p:cNvSpPr/>
                <p:nvPr/>
              </p:nvSpPr>
              <p:spPr>
                <a:xfrm>
                  <a:off x="2539212" y="5554839"/>
                  <a:ext cx="712533" cy="624922"/>
                </a:xfrm>
                <a:custGeom>
                  <a:avLst/>
                  <a:gdLst>
                    <a:gd name="connsiteX0" fmla="*/ 1198482 w 1936653"/>
                    <a:gd name="connsiteY0" fmla="*/ 1624013 h 1698529"/>
                    <a:gd name="connsiteX1" fmla="*/ 1235740 w 1936653"/>
                    <a:gd name="connsiteY1" fmla="*/ 1661271 h 1698529"/>
                    <a:gd name="connsiteX2" fmla="*/ 1198482 w 1936653"/>
                    <a:gd name="connsiteY2" fmla="*/ 1698529 h 1698529"/>
                    <a:gd name="connsiteX3" fmla="*/ 1161224 w 1936653"/>
                    <a:gd name="connsiteY3" fmla="*/ 1661271 h 1698529"/>
                    <a:gd name="connsiteX4" fmla="*/ 1198482 w 1936653"/>
                    <a:gd name="connsiteY4" fmla="*/ 1624013 h 1698529"/>
                    <a:gd name="connsiteX5" fmla="*/ 888920 w 1936653"/>
                    <a:gd name="connsiteY5" fmla="*/ 1585913 h 1698529"/>
                    <a:gd name="connsiteX6" fmla="*/ 926178 w 1936653"/>
                    <a:gd name="connsiteY6" fmla="*/ 1623171 h 1698529"/>
                    <a:gd name="connsiteX7" fmla="*/ 888920 w 1936653"/>
                    <a:gd name="connsiteY7" fmla="*/ 1660429 h 1698529"/>
                    <a:gd name="connsiteX8" fmla="*/ 851662 w 1936653"/>
                    <a:gd name="connsiteY8" fmla="*/ 1623171 h 1698529"/>
                    <a:gd name="connsiteX9" fmla="*/ 888920 w 1936653"/>
                    <a:gd name="connsiteY9" fmla="*/ 1585913 h 1698529"/>
                    <a:gd name="connsiteX10" fmla="*/ 1560432 w 1936653"/>
                    <a:gd name="connsiteY10" fmla="*/ 1543050 h 1698529"/>
                    <a:gd name="connsiteX11" fmla="*/ 1597690 w 1936653"/>
                    <a:gd name="connsiteY11" fmla="*/ 1580308 h 1698529"/>
                    <a:gd name="connsiteX12" fmla="*/ 1560432 w 1936653"/>
                    <a:gd name="connsiteY12" fmla="*/ 1617566 h 1698529"/>
                    <a:gd name="connsiteX13" fmla="*/ 1523174 w 1936653"/>
                    <a:gd name="connsiteY13" fmla="*/ 1580308 h 1698529"/>
                    <a:gd name="connsiteX14" fmla="*/ 1560432 w 1936653"/>
                    <a:gd name="connsiteY14" fmla="*/ 1543050 h 1698529"/>
                    <a:gd name="connsiteX15" fmla="*/ 436482 w 1936653"/>
                    <a:gd name="connsiteY15" fmla="*/ 1519238 h 1698529"/>
                    <a:gd name="connsiteX16" fmla="*/ 473740 w 1936653"/>
                    <a:gd name="connsiteY16" fmla="*/ 1556496 h 1698529"/>
                    <a:gd name="connsiteX17" fmla="*/ 436482 w 1936653"/>
                    <a:gd name="connsiteY17" fmla="*/ 1593754 h 1698529"/>
                    <a:gd name="connsiteX18" fmla="*/ 399224 w 1936653"/>
                    <a:gd name="connsiteY18" fmla="*/ 1556496 h 1698529"/>
                    <a:gd name="connsiteX19" fmla="*/ 436482 w 1936653"/>
                    <a:gd name="connsiteY19" fmla="*/ 1519238 h 1698529"/>
                    <a:gd name="connsiteX20" fmla="*/ 665908 w 1936653"/>
                    <a:gd name="connsiteY20" fmla="*/ 1471614 h 1698529"/>
                    <a:gd name="connsiteX21" fmla="*/ 703166 w 1936653"/>
                    <a:gd name="connsiteY21" fmla="*/ 1508872 h 1698529"/>
                    <a:gd name="connsiteX22" fmla="*/ 665908 w 1936653"/>
                    <a:gd name="connsiteY22" fmla="*/ 1546130 h 1698529"/>
                    <a:gd name="connsiteX23" fmla="*/ 628650 w 1936653"/>
                    <a:gd name="connsiteY23" fmla="*/ 1508872 h 1698529"/>
                    <a:gd name="connsiteX24" fmla="*/ 665908 w 1936653"/>
                    <a:gd name="connsiteY24" fmla="*/ 1471614 h 1698529"/>
                    <a:gd name="connsiteX25" fmla="*/ 1104058 w 1936653"/>
                    <a:gd name="connsiteY25" fmla="*/ 1428751 h 1698529"/>
                    <a:gd name="connsiteX26" fmla="*/ 1141316 w 1936653"/>
                    <a:gd name="connsiteY26" fmla="*/ 1466009 h 1698529"/>
                    <a:gd name="connsiteX27" fmla="*/ 1104058 w 1936653"/>
                    <a:gd name="connsiteY27" fmla="*/ 1503267 h 1698529"/>
                    <a:gd name="connsiteX28" fmla="*/ 1066800 w 1936653"/>
                    <a:gd name="connsiteY28" fmla="*/ 1466009 h 1698529"/>
                    <a:gd name="connsiteX29" fmla="*/ 1104058 w 1936653"/>
                    <a:gd name="connsiteY29" fmla="*/ 1428751 h 1698529"/>
                    <a:gd name="connsiteX30" fmla="*/ 1351708 w 1936653"/>
                    <a:gd name="connsiteY30" fmla="*/ 1414464 h 1698529"/>
                    <a:gd name="connsiteX31" fmla="*/ 1388966 w 1936653"/>
                    <a:gd name="connsiteY31" fmla="*/ 1451722 h 1698529"/>
                    <a:gd name="connsiteX32" fmla="*/ 1351708 w 1936653"/>
                    <a:gd name="connsiteY32" fmla="*/ 1488980 h 1698529"/>
                    <a:gd name="connsiteX33" fmla="*/ 1314450 w 1936653"/>
                    <a:gd name="connsiteY33" fmla="*/ 1451722 h 1698529"/>
                    <a:gd name="connsiteX34" fmla="*/ 1351708 w 1936653"/>
                    <a:gd name="connsiteY34" fmla="*/ 1414464 h 1698529"/>
                    <a:gd name="connsiteX35" fmla="*/ 203120 w 1936653"/>
                    <a:gd name="connsiteY35" fmla="*/ 1328738 h 1698529"/>
                    <a:gd name="connsiteX36" fmla="*/ 240378 w 1936653"/>
                    <a:gd name="connsiteY36" fmla="*/ 1365996 h 1698529"/>
                    <a:gd name="connsiteX37" fmla="*/ 203120 w 1936653"/>
                    <a:gd name="connsiteY37" fmla="*/ 1403254 h 1698529"/>
                    <a:gd name="connsiteX38" fmla="*/ 165862 w 1936653"/>
                    <a:gd name="connsiteY38" fmla="*/ 1365996 h 1698529"/>
                    <a:gd name="connsiteX39" fmla="*/ 203120 w 1936653"/>
                    <a:gd name="connsiteY39" fmla="*/ 1328738 h 1698529"/>
                    <a:gd name="connsiteX40" fmla="*/ 1608883 w 1936653"/>
                    <a:gd name="connsiteY40" fmla="*/ 1290639 h 1698529"/>
                    <a:gd name="connsiteX41" fmla="*/ 1646141 w 1936653"/>
                    <a:gd name="connsiteY41" fmla="*/ 1327897 h 1698529"/>
                    <a:gd name="connsiteX42" fmla="*/ 1608883 w 1936653"/>
                    <a:gd name="connsiteY42" fmla="*/ 1365155 h 1698529"/>
                    <a:gd name="connsiteX43" fmla="*/ 1571625 w 1936653"/>
                    <a:gd name="connsiteY43" fmla="*/ 1327897 h 1698529"/>
                    <a:gd name="connsiteX44" fmla="*/ 1608883 w 1936653"/>
                    <a:gd name="connsiteY44" fmla="*/ 1290639 h 1698529"/>
                    <a:gd name="connsiteX45" fmla="*/ 894508 w 1936653"/>
                    <a:gd name="connsiteY45" fmla="*/ 1281114 h 1698529"/>
                    <a:gd name="connsiteX46" fmla="*/ 931766 w 1936653"/>
                    <a:gd name="connsiteY46" fmla="*/ 1318372 h 1698529"/>
                    <a:gd name="connsiteX47" fmla="*/ 894508 w 1936653"/>
                    <a:gd name="connsiteY47" fmla="*/ 1355630 h 1698529"/>
                    <a:gd name="connsiteX48" fmla="*/ 857250 w 1936653"/>
                    <a:gd name="connsiteY48" fmla="*/ 1318372 h 1698529"/>
                    <a:gd name="connsiteX49" fmla="*/ 894508 w 1936653"/>
                    <a:gd name="connsiteY49" fmla="*/ 1281114 h 1698529"/>
                    <a:gd name="connsiteX50" fmla="*/ 484090 w 1936653"/>
                    <a:gd name="connsiteY50" fmla="*/ 1253381 h 1698529"/>
                    <a:gd name="connsiteX51" fmla="*/ 521348 w 1936653"/>
                    <a:gd name="connsiteY51" fmla="*/ 1290639 h 1698529"/>
                    <a:gd name="connsiteX52" fmla="*/ 484090 w 1936653"/>
                    <a:gd name="connsiteY52" fmla="*/ 1327897 h 1698529"/>
                    <a:gd name="connsiteX53" fmla="*/ 446832 w 1936653"/>
                    <a:gd name="connsiteY53" fmla="*/ 1290639 h 1698529"/>
                    <a:gd name="connsiteX54" fmla="*/ 484090 w 1936653"/>
                    <a:gd name="connsiteY54" fmla="*/ 1253381 h 1698529"/>
                    <a:gd name="connsiteX55" fmla="*/ 1156446 w 1936653"/>
                    <a:gd name="connsiteY55" fmla="*/ 1138238 h 1698529"/>
                    <a:gd name="connsiteX56" fmla="*/ 1193704 w 1936653"/>
                    <a:gd name="connsiteY56" fmla="*/ 1175496 h 1698529"/>
                    <a:gd name="connsiteX57" fmla="*/ 1156446 w 1936653"/>
                    <a:gd name="connsiteY57" fmla="*/ 1212754 h 1698529"/>
                    <a:gd name="connsiteX58" fmla="*/ 1119188 w 1936653"/>
                    <a:gd name="connsiteY58" fmla="*/ 1175496 h 1698529"/>
                    <a:gd name="connsiteX59" fmla="*/ 1156446 w 1936653"/>
                    <a:gd name="connsiteY59" fmla="*/ 1138238 h 1698529"/>
                    <a:gd name="connsiteX60" fmla="*/ 1394571 w 1936653"/>
                    <a:gd name="connsiteY60" fmla="*/ 1119188 h 1698529"/>
                    <a:gd name="connsiteX61" fmla="*/ 1431829 w 1936653"/>
                    <a:gd name="connsiteY61" fmla="*/ 1156446 h 1698529"/>
                    <a:gd name="connsiteX62" fmla="*/ 1394571 w 1936653"/>
                    <a:gd name="connsiteY62" fmla="*/ 1193704 h 1698529"/>
                    <a:gd name="connsiteX63" fmla="*/ 1357313 w 1936653"/>
                    <a:gd name="connsiteY63" fmla="*/ 1156446 h 1698529"/>
                    <a:gd name="connsiteX64" fmla="*/ 1394571 w 1936653"/>
                    <a:gd name="connsiteY64" fmla="*/ 1119188 h 1698529"/>
                    <a:gd name="connsiteX65" fmla="*/ 680196 w 1936653"/>
                    <a:gd name="connsiteY65" fmla="*/ 1109663 h 1698529"/>
                    <a:gd name="connsiteX66" fmla="*/ 717454 w 1936653"/>
                    <a:gd name="connsiteY66" fmla="*/ 1146921 h 1698529"/>
                    <a:gd name="connsiteX67" fmla="*/ 680196 w 1936653"/>
                    <a:gd name="connsiteY67" fmla="*/ 1184179 h 1698529"/>
                    <a:gd name="connsiteX68" fmla="*/ 642938 w 1936653"/>
                    <a:gd name="connsiteY68" fmla="*/ 1146921 h 1698529"/>
                    <a:gd name="connsiteX69" fmla="*/ 680196 w 1936653"/>
                    <a:gd name="connsiteY69" fmla="*/ 1109663 h 1698529"/>
                    <a:gd name="connsiteX70" fmla="*/ 265858 w 1936653"/>
                    <a:gd name="connsiteY70" fmla="*/ 1100137 h 1698529"/>
                    <a:gd name="connsiteX71" fmla="*/ 303116 w 1936653"/>
                    <a:gd name="connsiteY71" fmla="*/ 1137395 h 1698529"/>
                    <a:gd name="connsiteX72" fmla="*/ 265858 w 1936653"/>
                    <a:gd name="connsiteY72" fmla="*/ 1174653 h 1698529"/>
                    <a:gd name="connsiteX73" fmla="*/ 228600 w 1936653"/>
                    <a:gd name="connsiteY73" fmla="*/ 1137395 h 1698529"/>
                    <a:gd name="connsiteX74" fmla="*/ 265858 w 1936653"/>
                    <a:gd name="connsiteY74" fmla="*/ 1100137 h 1698529"/>
                    <a:gd name="connsiteX75" fmla="*/ 1846182 w 1936653"/>
                    <a:gd name="connsiteY75" fmla="*/ 1076325 h 1698529"/>
                    <a:gd name="connsiteX76" fmla="*/ 1883440 w 1936653"/>
                    <a:gd name="connsiteY76" fmla="*/ 1113583 h 1698529"/>
                    <a:gd name="connsiteX77" fmla="*/ 1846182 w 1936653"/>
                    <a:gd name="connsiteY77" fmla="*/ 1150841 h 1698529"/>
                    <a:gd name="connsiteX78" fmla="*/ 1808924 w 1936653"/>
                    <a:gd name="connsiteY78" fmla="*/ 1113583 h 1698529"/>
                    <a:gd name="connsiteX79" fmla="*/ 1846182 w 1936653"/>
                    <a:gd name="connsiteY79" fmla="*/ 1076325 h 1698529"/>
                    <a:gd name="connsiteX80" fmla="*/ 1604120 w 1936653"/>
                    <a:gd name="connsiteY80" fmla="*/ 1019176 h 1698529"/>
                    <a:gd name="connsiteX81" fmla="*/ 1641378 w 1936653"/>
                    <a:gd name="connsiteY81" fmla="*/ 1056434 h 1698529"/>
                    <a:gd name="connsiteX82" fmla="*/ 1604120 w 1936653"/>
                    <a:gd name="connsiteY82" fmla="*/ 1093692 h 1698529"/>
                    <a:gd name="connsiteX83" fmla="*/ 1566862 w 1936653"/>
                    <a:gd name="connsiteY83" fmla="*/ 1056434 h 1698529"/>
                    <a:gd name="connsiteX84" fmla="*/ 1604120 w 1936653"/>
                    <a:gd name="connsiteY84" fmla="*/ 1019176 h 1698529"/>
                    <a:gd name="connsiteX85" fmla="*/ 470646 w 1936653"/>
                    <a:gd name="connsiteY85" fmla="*/ 962026 h 1698529"/>
                    <a:gd name="connsiteX86" fmla="*/ 507904 w 1936653"/>
                    <a:gd name="connsiteY86" fmla="*/ 999284 h 1698529"/>
                    <a:gd name="connsiteX87" fmla="*/ 470646 w 1936653"/>
                    <a:gd name="connsiteY87" fmla="*/ 1036542 h 1698529"/>
                    <a:gd name="connsiteX88" fmla="*/ 433388 w 1936653"/>
                    <a:gd name="connsiteY88" fmla="*/ 999284 h 1698529"/>
                    <a:gd name="connsiteX89" fmla="*/ 470646 w 1936653"/>
                    <a:gd name="connsiteY89" fmla="*/ 962026 h 1698529"/>
                    <a:gd name="connsiteX90" fmla="*/ 873353 w 1936653"/>
                    <a:gd name="connsiteY90" fmla="*/ 943629 h 1698529"/>
                    <a:gd name="connsiteX91" fmla="*/ 910611 w 1936653"/>
                    <a:gd name="connsiteY91" fmla="*/ 980887 h 1698529"/>
                    <a:gd name="connsiteX92" fmla="*/ 873353 w 1936653"/>
                    <a:gd name="connsiteY92" fmla="*/ 1018145 h 1698529"/>
                    <a:gd name="connsiteX93" fmla="*/ 836095 w 1936653"/>
                    <a:gd name="connsiteY93" fmla="*/ 980887 h 1698529"/>
                    <a:gd name="connsiteX94" fmla="*/ 873353 w 1936653"/>
                    <a:gd name="connsiteY94" fmla="*/ 943629 h 1698529"/>
                    <a:gd name="connsiteX95" fmla="*/ 1129273 w 1936653"/>
                    <a:gd name="connsiteY95" fmla="*/ 912715 h 1698529"/>
                    <a:gd name="connsiteX96" fmla="*/ 1166531 w 1936653"/>
                    <a:gd name="connsiteY96" fmla="*/ 949973 h 1698529"/>
                    <a:gd name="connsiteX97" fmla="*/ 1129273 w 1936653"/>
                    <a:gd name="connsiteY97" fmla="*/ 987231 h 1698529"/>
                    <a:gd name="connsiteX98" fmla="*/ 1092015 w 1936653"/>
                    <a:gd name="connsiteY98" fmla="*/ 949973 h 1698529"/>
                    <a:gd name="connsiteX99" fmla="*/ 1129273 w 1936653"/>
                    <a:gd name="connsiteY99" fmla="*/ 912715 h 1698529"/>
                    <a:gd name="connsiteX100" fmla="*/ 1394570 w 1936653"/>
                    <a:gd name="connsiteY100" fmla="*/ 871539 h 1698529"/>
                    <a:gd name="connsiteX101" fmla="*/ 1431828 w 1936653"/>
                    <a:gd name="connsiteY101" fmla="*/ 908797 h 1698529"/>
                    <a:gd name="connsiteX102" fmla="*/ 1394570 w 1936653"/>
                    <a:gd name="connsiteY102" fmla="*/ 946055 h 1698529"/>
                    <a:gd name="connsiteX103" fmla="*/ 1357312 w 1936653"/>
                    <a:gd name="connsiteY103" fmla="*/ 908797 h 1698529"/>
                    <a:gd name="connsiteX104" fmla="*/ 1394570 w 1936653"/>
                    <a:gd name="connsiteY104" fmla="*/ 871539 h 1698529"/>
                    <a:gd name="connsiteX105" fmla="*/ 1696605 w 1936653"/>
                    <a:gd name="connsiteY105" fmla="*/ 857060 h 1698529"/>
                    <a:gd name="connsiteX106" fmla="*/ 1733863 w 1936653"/>
                    <a:gd name="connsiteY106" fmla="*/ 894318 h 1698529"/>
                    <a:gd name="connsiteX107" fmla="*/ 1696605 w 1936653"/>
                    <a:gd name="connsiteY107" fmla="*/ 931576 h 1698529"/>
                    <a:gd name="connsiteX108" fmla="*/ 1659347 w 1936653"/>
                    <a:gd name="connsiteY108" fmla="*/ 894318 h 1698529"/>
                    <a:gd name="connsiteX109" fmla="*/ 1696605 w 1936653"/>
                    <a:gd name="connsiteY109" fmla="*/ 857060 h 1698529"/>
                    <a:gd name="connsiteX110" fmla="*/ 656383 w 1936653"/>
                    <a:gd name="connsiteY110" fmla="*/ 828675 h 1698529"/>
                    <a:gd name="connsiteX111" fmla="*/ 693641 w 1936653"/>
                    <a:gd name="connsiteY111" fmla="*/ 865933 h 1698529"/>
                    <a:gd name="connsiteX112" fmla="*/ 656383 w 1936653"/>
                    <a:gd name="connsiteY112" fmla="*/ 903191 h 1698529"/>
                    <a:gd name="connsiteX113" fmla="*/ 619125 w 1936653"/>
                    <a:gd name="connsiteY113" fmla="*/ 865933 h 1698529"/>
                    <a:gd name="connsiteX114" fmla="*/ 656383 w 1936653"/>
                    <a:gd name="connsiteY114" fmla="*/ 828675 h 1698529"/>
                    <a:gd name="connsiteX115" fmla="*/ 246808 w 1936653"/>
                    <a:gd name="connsiteY115" fmla="*/ 823913 h 1698529"/>
                    <a:gd name="connsiteX116" fmla="*/ 284066 w 1936653"/>
                    <a:gd name="connsiteY116" fmla="*/ 861171 h 1698529"/>
                    <a:gd name="connsiteX117" fmla="*/ 246808 w 1936653"/>
                    <a:gd name="connsiteY117" fmla="*/ 898429 h 1698529"/>
                    <a:gd name="connsiteX118" fmla="*/ 209550 w 1936653"/>
                    <a:gd name="connsiteY118" fmla="*/ 861171 h 1698529"/>
                    <a:gd name="connsiteX119" fmla="*/ 246808 w 1936653"/>
                    <a:gd name="connsiteY119" fmla="*/ 823913 h 1698529"/>
                    <a:gd name="connsiteX120" fmla="*/ 1219761 w 1936653"/>
                    <a:gd name="connsiteY120" fmla="*/ 726977 h 1698529"/>
                    <a:gd name="connsiteX121" fmla="*/ 1257019 w 1936653"/>
                    <a:gd name="connsiteY121" fmla="*/ 764235 h 1698529"/>
                    <a:gd name="connsiteX122" fmla="*/ 1219761 w 1936653"/>
                    <a:gd name="connsiteY122" fmla="*/ 801493 h 1698529"/>
                    <a:gd name="connsiteX123" fmla="*/ 1182503 w 1936653"/>
                    <a:gd name="connsiteY123" fmla="*/ 764235 h 1698529"/>
                    <a:gd name="connsiteX124" fmla="*/ 1219761 w 1936653"/>
                    <a:gd name="connsiteY124" fmla="*/ 726977 h 1698529"/>
                    <a:gd name="connsiteX125" fmla="*/ 1899395 w 1936653"/>
                    <a:gd name="connsiteY125" fmla="*/ 714377 h 1698529"/>
                    <a:gd name="connsiteX126" fmla="*/ 1936653 w 1936653"/>
                    <a:gd name="connsiteY126" fmla="*/ 751635 h 1698529"/>
                    <a:gd name="connsiteX127" fmla="*/ 1899395 w 1936653"/>
                    <a:gd name="connsiteY127" fmla="*/ 788893 h 1698529"/>
                    <a:gd name="connsiteX128" fmla="*/ 1862137 w 1936653"/>
                    <a:gd name="connsiteY128" fmla="*/ 751635 h 1698529"/>
                    <a:gd name="connsiteX129" fmla="*/ 1899395 w 1936653"/>
                    <a:gd name="connsiteY129" fmla="*/ 714377 h 1698529"/>
                    <a:gd name="connsiteX130" fmla="*/ 1523158 w 1936653"/>
                    <a:gd name="connsiteY130" fmla="*/ 695326 h 1698529"/>
                    <a:gd name="connsiteX131" fmla="*/ 1560416 w 1936653"/>
                    <a:gd name="connsiteY131" fmla="*/ 732584 h 1698529"/>
                    <a:gd name="connsiteX132" fmla="*/ 1523158 w 1936653"/>
                    <a:gd name="connsiteY132" fmla="*/ 769842 h 1698529"/>
                    <a:gd name="connsiteX133" fmla="*/ 1485900 w 1936653"/>
                    <a:gd name="connsiteY133" fmla="*/ 732584 h 1698529"/>
                    <a:gd name="connsiteX134" fmla="*/ 1523158 w 1936653"/>
                    <a:gd name="connsiteY134" fmla="*/ 695326 h 1698529"/>
                    <a:gd name="connsiteX135" fmla="*/ 446833 w 1936653"/>
                    <a:gd name="connsiteY135" fmla="*/ 681038 h 1698529"/>
                    <a:gd name="connsiteX136" fmla="*/ 484091 w 1936653"/>
                    <a:gd name="connsiteY136" fmla="*/ 718296 h 1698529"/>
                    <a:gd name="connsiteX137" fmla="*/ 446833 w 1936653"/>
                    <a:gd name="connsiteY137" fmla="*/ 755554 h 1698529"/>
                    <a:gd name="connsiteX138" fmla="*/ 409575 w 1936653"/>
                    <a:gd name="connsiteY138" fmla="*/ 718296 h 1698529"/>
                    <a:gd name="connsiteX139" fmla="*/ 446833 w 1936653"/>
                    <a:gd name="connsiteY139" fmla="*/ 681038 h 1698529"/>
                    <a:gd name="connsiteX140" fmla="*/ 970708 w 1936653"/>
                    <a:gd name="connsiteY140" fmla="*/ 676276 h 1698529"/>
                    <a:gd name="connsiteX141" fmla="*/ 1007966 w 1936653"/>
                    <a:gd name="connsiteY141" fmla="*/ 713534 h 1698529"/>
                    <a:gd name="connsiteX142" fmla="*/ 970708 w 1936653"/>
                    <a:gd name="connsiteY142" fmla="*/ 750792 h 1698529"/>
                    <a:gd name="connsiteX143" fmla="*/ 933450 w 1936653"/>
                    <a:gd name="connsiteY143" fmla="*/ 713534 h 1698529"/>
                    <a:gd name="connsiteX144" fmla="*/ 970708 w 1936653"/>
                    <a:gd name="connsiteY144" fmla="*/ 676276 h 1698529"/>
                    <a:gd name="connsiteX145" fmla="*/ 37258 w 1936653"/>
                    <a:gd name="connsiteY145" fmla="*/ 676276 h 1698529"/>
                    <a:gd name="connsiteX146" fmla="*/ 74516 w 1936653"/>
                    <a:gd name="connsiteY146" fmla="*/ 713534 h 1698529"/>
                    <a:gd name="connsiteX147" fmla="*/ 37258 w 1936653"/>
                    <a:gd name="connsiteY147" fmla="*/ 750792 h 1698529"/>
                    <a:gd name="connsiteX148" fmla="*/ 0 w 1936653"/>
                    <a:gd name="connsiteY148" fmla="*/ 713534 h 1698529"/>
                    <a:gd name="connsiteX149" fmla="*/ 37258 w 1936653"/>
                    <a:gd name="connsiteY149" fmla="*/ 676276 h 1698529"/>
                    <a:gd name="connsiteX150" fmla="*/ 656383 w 1936653"/>
                    <a:gd name="connsiteY150" fmla="*/ 652462 h 1698529"/>
                    <a:gd name="connsiteX151" fmla="*/ 693641 w 1936653"/>
                    <a:gd name="connsiteY151" fmla="*/ 689720 h 1698529"/>
                    <a:gd name="connsiteX152" fmla="*/ 656383 w 1936653"/>
                    <a:gd name="connsiteY152" fmla="*/ 726978 h 1698529"/>
                    <a:gd name="connsiteX153" fmla="*/ 619125 w 1936653"/>
                    <a:gd name="connsiteY153" fmla="*/ 689720 h 1698529"/>
                    <a:gd name="connsiteX154" fmla="*/ 656383 w 1936653"/>
                    <a:gd name="connsiteY154" fmla="*/ 652462 h 1698529"/>
                    <a:gd name="connsiteX155" fmla="*/ 1313608 w 1936653"/>
                    <a:gd name="connsiteY155" fmla="*/ 547689 h 1698529"/>
                    <a:gd name="connsiteX156" fmla="*/ 1350866 w 1936653"/>
                    <a:gd name="connsiteY156" fmla="*/ 584947 h 1698529"/>
                    <a:gd name="connsiteX157" fmla="*/ 1313608 w 1936653"/>
                    <a:gd name="connsiteY157" fmla="*/ 622205 h 1698529"/>
                    <a:gd name="connsiteX158" fmla="*/ 1276350 w 1936653"/>
                    <a:gd name="connsiteY158" fmla="*/ 584947 h 1698529"/>
                    <a:gd name="connsiteX159" fmla="*/ 1313608 w 1936653"/>
                    <a:gd name="connsiteY159" fmla="*/ 547689 h 1698529"/>
                    <a:gd name="connsiteX160" fmla="*/ 1728991 w 1936653"/>
                    <a:gd name="connsiteY160" fmla="*/ 503139 h 1698529"/>
                    <a:gd name="connsiteX161" fmla="*/ 1766249 w 1936653"/>
                    <a:gd name="connsiteY161" fmla="*/ 540397 h 1698529"/>
                    <a:gd name="connsiteX162" fmla="*/ 1728991 w 1936653"/>
                    <a:gd name="connsiteY162" fmla="*/ 577655 h 1698529"/>
                    <a:gd name="connsiteX163" fmla="*/ 1691733 w 1936653"/>
                    <a:gd name="connsiteY163" fmla="*/ 540397 h 1698529"/>
                    <a:gd name="connsiteX164" fmla="*/ 1728991 w 1936653"/>
                    <a:gd name="connsiteY164" fmla="*/ 503139 h 1698529"/>
                    <a:gd name="connsiteX165" fmla="*/ 723058 w 1936653"/>
                    <a:gd name="connsiteY165" fmla="*/ 476250 h 1698529"/>
                    <a:gd name="connsiteX166" fmla="*/ 760316 w 1936653"/>
                    <a:gd name="connsiteY166" fmla="*/ 513508 h 1698529"/>
                    <a:gd name="connsiteX167" fmla="*/ 723058 w 1936653"/>
                    <a:gd name="connsiteY167" fmla="*/ 550766 h 1698529"/>
                    <a:gd name="connsiteX168" fmla="*/ 685800 w 1936653"/>
                    <a:gd name="connsiteY168" fmla="*/ 513508 h 1698529"/>
                    <a:gd name="connsiteX169" fmla="*/ 723058 w 1936653"/>
                    <a:gd name="connsiteY169" fmla="*/ 476250 h 1698529"/>
                    <a:gd name="connsiteX170" fmla="*/ 251570 w 1936653"/>
                    <a:gd name="connsiteY170" fmla="*/ 461962 h 1698529"/>
                    <a:gd name="connsiteX171" fmla="*/ 288828 w 1936653"/>
                    <a:gd name="connsiteY171" fmla="*/ 499220 h 1698529"/>
                    <a:gd name="connsiteX172" fmla="*/ 251570 w 1936653"/>
                    <a:gd name="connsiteY172" fmla="*/ 536478 h 1698529"/>
                    <a:gd name="connsiteX173" fmla="*/ 214312 w 1936653"/>
                    <a:gd name="connsiteY173" fmla="*/ 499220 h 1698529"/>
                    <a:gd name="connsiteX174" fmla="*/ 251570 w 1936653"/>
                    <a:gd name="connsiteY174" fmla="*/ 461962 h 1698529"/>
                    <a:gd name="connsiteX175" fmla="*/ 1522332 w 1936653"/>
                    <a:gd name="connsiteY175" fmla="*/ 404813 h 1698529"/>
                    <a:gd name="connsiteX176" fmla="*/ 1559590 w 1936653"/>
                    <a:gd name="connsiteY176" fmla="*/ 442071 h 1698529"/>
                    <a:gd name="connsiteX177" fmla="*/ 1522332 w 1936653"/>
                    <a:gd name="connsiteY177" fmla="*/ 479329 h 1698529"/>
                    <a:gd name="connsiteX178" fmla="*/ 1485074 w 1936653"/>
                    <a:gd name="connsiteY178" fmla="*/ 442071 h 1698529"/>
                    <a:gd name="connsiteX179" fmla="*/ 1522332 w 1936653"/>
                    <a:gd name="connsiteY179" fmla="*/ 404813 h 1698529"/>
                    <a:gd name="connsiteX180" fmla="*/ 1080245 w 1936653"/>
                    <a:gd name="connsiteY180" fmla="*/ 395288 h 1698529"/>
                    <a:gd name="connsiteX181" fmla="*/ 1117503 w 1936653"/>
                    <a:gd name="connsiteY181" fmla="*/ 432546 h 1698529"/>
                    <a:gd name="connsiteX182" fmla="*/ 1080245 w 1936653"/>
                    <a:gd name="connsiteY182" fmla="*/ 469804 h 1698529"/>
                    <a:gd name="connsiteX183" fmla="*/ 1042987 w 1936653"/>
                    <a:gd name="connsiteY183" fmla="*/ 432546 h 1698529"/>
                    <a:gd name="connsiteX184" fmla="*/ 1080245 w 1936653"/>
                    <a:gd name="connsiteY184" fmla="*/ 395288 h 1698529"/>
                    <a:gd name="connsiteX185" fmla="*/ 513508 w 1936653"/>
                    <a:gd name="connsiteY185" fmla="*/ 328613 h 1698529"/>
                    <a:gd name="connsiteX186" fmla="*/ 550766 w 1936653"/>
                    <a:gd name="connsiteY186" fmla="*/ 365871 h 1698529"/>
                    <a:gd name="connsiteX187" fmla="*/ 513508 w 1936653"/>
                    <a:gd name="connsiteY187" fmla="*/ 403129 h 1698529"/>
                    <a:gd name="connsiteX188" fmla="*/ 476250 w 1936653"/>
                    <a:gd name="connsiteY188" fmla="*/ 365871 h 1698529"/>
                    <a:gd name="connsiteX189" fmla="*/ 513508 w 1936653"/>
                    <a:gd name="connsiteY189" fmla="*/ 328613 h 1698529"/>
                    <a:gd name="connsiteX190" fmla="*/ 870695 w 1936653"/>
                    <a:gd name="connsiteY190" fmla="*/ 247651 h 1698529"/>
                    <a:gd name="connsiteX191" fmla="*/ 907953 w 1936653"/>
                    <a:gd name="connsiteY191" fmla="*/ 284909 h 1698529"/>
                    <a:gd name="connsiteX192" fmla="*/ 870695 w 1936653"/>
                    <a:gd name="connsiteY192" fmla="*/ 322167 h 1698529"/>
                    <a:gd name="connsiteX193" fmla="*/ 833437 w 1936653"/>
                    <a:gd name="connsiteY193" fmla="*/ 284909 h 1698529"/>
                    <a:gd name="connsiteX194" fmla="*/ 870695 w 1936653"/>
                    <a:gd name="connsiteY194" fmla="*/ 247651 h 1698529"/>
                    <a:gd name="connsiteX195" fmla="*/ 1251695 w 1936653"/>
                    <a:gd name="connsiteY195" fmla="*/ 185739 h 1698529"/>
                    <a:gd name="connsiteX196" fmla="*/ 1288953 w 1936653"/>
                    <a:gd name="connsiteY196" fmla="*/ 222997 h 1698529"/>
                    <a:gd name="connsiteX197" fmla="*/ 1251695 w 1936653"/>
                    <a:gd name="connsiteY197" fmla="*/ 260255 h 1698529"/>
                    <a:gd name="connsiteX198" fmla="*/ 1214437 w 1936653"/>
                    <a:gd name="connsiteY198" fmla="*/ 222997 h 1698529"/>
                    <a:gd name="connsiteX199" fmla="*/ 1251695 w 1936653"/>
                    <a:gd name="connsiteY199" fmla="*/ 185739 h 1698529"/>
                    <a:gd name="connsiteX200" fmla="*/ 284908 w 1936653"/>
                    <a:gd name="connsiteY200" fmla="*/ 180975 h 1698529"/>
                    <a:gd name="connsiteX201" fmla="*/ 322166 w 1936653"/>
                    <a:gd name="connsiteY201" fmla="*/ 218233 h 1698529"/>
                    <a:gd name="connsiteX202" fmla="*/ 284908 w 1936653"/>
                    <a:gd name="connsiteY202" fmla="*/ 255491 h 1698529"/>
                    <a:gd name="connsiteX203" fmla="*/ 247650 w 1936653"/>
                    <a:gd name="connsiteY203" fmla="*/ 218233 h 1698529"/>
                    <a:gd name="connsiteX204" fmla="*/ 284908 w 1936653"/>
                    <a:gd name="connsiteY204" fmla="*/ 180975 h 1698529"/>
                    <a:gd name="connsiteX205" fmla="*/ 1546144 w 1936653"/>
                    <a:gd name="connsiteY205" fmla="*/ 119063 h 1698529"/>
                    <a:gd name="connsiteX206" fmla="*/ 1583402 w 1936653"/>
                    <a:gd name="connsiteY206" fmla="*/ 156321 h 1698529"/>
                    <a:gd name="connsiteX207" fmla="*/ 1546144 w 1936653"/>
                    <a:gd name="connsiteY207" fmla="*/ 193579 h 1698529"/>
                    <a:gd name="connsiteX208" fmla="*/ 1508886 w 1936653"/>
                    <a:gd name="connsiteY208" fmla="*/ 156321 h 1698529"/>
                    <a:gd name="connsiteX209" fmla="*/ 1546144 w 1936653"/>
                    <a:gd name="connsiteY209" fmla="*/ 119063 h 1698529"/>
                    <a:gd name="connsiteX210" fmla="*/ 651621 w 1936653"/>
                    <a:gd name="connsiteY210" fmla="*/ 85725 h 1698529"/>
                    <a:gd name="connsiteX211" fmla="*/ 688879 w 1936653"/>
                    <a:gd name="connsiteY211" fmla="*/ 122983 h 1698529"/>
                    <a:gd name="connsiteX212" fmla="*/ 651621 w 1936653"/>
                    <a:gd name="connsiteY212" fmla="*/ 160241 h 1698529"/>
                    <a:gd name="connsiteX213" fmla="*/ 614363 w 1936653"/>
                    <a:gd name="connsiteY213" fmla="*/ 122983 h 1698529"/>
                    <a:gd name="connsiteX214" fmla="*/ 651621 w 1936653"/>
                    <a:gd name="connsiteY214" fmla="*/ 85725 h 1698529"/>
                    <a:gd name="connsiteX215" fmla="*/ 1013571 w 1936653"/>
                    <a:gd name="connsiteY215" fmla="*/ 0 h 1698529"/>
                    <a:gd name="connsiteX216" fmla="*/ 1050829 w 1936653"/>
                    <a:gd name="connsiteY216" fmla="*/ 37258 h 1698529"/>
                    <a:gd name="connsiteX217" fmla="*/ 1013571 w 1936653"/>
                    <a:gd name="connsiteY217" fmla="*/ 74516 h 1698529"/>
                    <a:gd name="connsiteX218" fmla="*/ 976313 w 1936653"/>
                    <a:gd name="connsiteY218" fmla="*/ 37258 h 1698529"/>
                    <a:gd name="connsiteX219" fmla="*/ 1013571 w 1936653"/>
                    <a:gd name="connsiteY219" fmla="*/ 0 h 169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</a:cxnLst>
                  <a:rect l="l" t="t" r="r" b="b"/>
                  <a:pathLst>
                    <a:path w="1936653" h="1698529">
                      <a:moveTo>
                        <a:pt x="1198482" y="1624013"/>
                      </a:moveTo>
                      <a:cubicBezTo>
                        <a:pt x="1219059" y="1624013"/>
                        <a:pt x="1235740" y="1640694"/>
                        <a:pt x="1235740" y="1661271"/>
                      </a:cubicBezTo>
                      <a:cubicBezTo>
                        <a:pt x="1235740" y="1681848"/>
                        <a:pt x="1219059" y="1698529"/>
                        <a:pt x="1198482" y="1698529"/>
                      </a:cubicBezTo>
                      <a:cubicBezTo>
                        <a:pt x="1177905" y="1698529"/>
                        <a:pt x="1161224" y="1681848"/>
                        <a:pt x="1161224" y="1661271"/>
                      </a:cubicBezTo>
                      <a:cubicBezTo>
                        <a:pt x="1161224" y="1640694"/>
                        <a:pt x="1177905" y="1624013"/>
                        <a:pt x="1198482" y="1624013"/>
                      </a:cubicBezTo>
                      <a:close/>
                      <a:moveTo>
                        <a:pt x="888920" y="1585913"/>
                      </a:moveTo>
                      <a:cubicBezTo>
                        <a:pt x="909497" y="1585913"/>
                        <a:pt x="926178" y="1602594"/>
                        <a:pt x="926178" y="1623171"/>
                      </a:cubicBezTo>
                      <a:cubicBezTo>
                        <a:pt x="926178" y="1643748"/>
                        <a:pt x="909497" y="1660429"/>
                        <a:pt x="888920" y="1660429"/>
                      </a:cubicBezTo>
                      <a:cubicBezTo>
                        <a:pt x="868343" y="1660429"/>
                        <a:pt x="851662" y="1643748"/>
                        <a:pt x="851662" y="1623171"/>
                      </a:cubicBezTo>
                      <a:cubicBezTo>
                        <a:pt x="851662" y="1602594"/>
                        <a:pt x="868343" y="1585913"/>
                        <a:pt x="888920" y="1585913"/>
                      </a:cubicBezTo>
                      <a:close/>
                      <a:moveTo>
                        <a:pt x="1560432" y="1543050"/>
                      </a:moveTo>
                      <a:cubicBezTo>
                        <a:pt x="1581009" y="1543050"/>
                        <a:pt x="1597690" y="1559731"/>
                        <a:pt x="1597690" y="1580308"/>
                      </a:cubicBezTo>
                      <a:cubicBezTo>
                        <a:pt x="1597690" y="1600885"/>
                        <a:pt x="1581009" y="1617566"/>
                        <a:pt x="1560432" y="1617566"/>
                      </a:cubicBezTo>
                      <a:cubicBezTo>
                        <a:pt x="1539855" y="1617566"/>
                        <a:pt x="1523174" y="1600885"/>
                        <a:pt x="1523174" y="1580308"/>
                      </a:cubicBezTo>
                      <a:cubicBezTo>
                        <a:pt x="1523174" y="1559731"/>
                        <a:pt x="1539855" y="1543050"/>
                        <a:pt x="1560432" y="1543050"/>
                      </a:cubicBezTo>
                      <a:close/>
                      <a:moveTo>
                        <a:pt x="436482" y="1519238"/>
                      </a:moveTo>
                      <a:cubicBezTo>
                        <a:pt x="457059" y="1519238"/>
                        <a:pt x="473740" y="1535919"/>
                        <a:pt x="473740" y="1556496"/>
                      </a:cubicBezTo>
                      <a:cubicBezTo>
                        <a:pt x="473740" y="1577073"/>
                        <a:pt x="457059" y="1593754"/>
                        <a:pt x="436482" y="1593754"/>
                      </a:cubicBezTo>
                      <a:cubicBezTo>
                        <a:pt x="415905" y="1593754"/>
                        <a:pt x="399224" y="1577073"/>
                        <a:pt x="399224" y="1556496"/>
                      </a:cubicBezTo>
                      <a:cubicBezTo>
                        <a:pt x="399224" y="1535919"/>
                        <a:pt x="415905" y="1519238"/>
                        <a:pt x="436482" y="1519238"/>
                      </a:cubicBezTo>
                      <a:close/>
                      <a:moveTo>
                        <a:pt x="665908" y="1471614"/>
                      </a:moveTo>
                      <a:cubicBezTo>
                        <a:pt x="686485" y="1471614"/>
                        <a:pt x="703166" y="1488295"/>
                        <a:pt x="703166" y="1508872"/>
                      </a:cubicBezTo>
                      <a:cubicBezTo>
                        <a:pt x="703166" y="1529449"/>
                        <a:pt x="686485" y="1546130"/>
                        <a:pt x="665908" y="1546130"/>
                      </a:cubicBezTo>
                      <a:cubicBezTo>
                        <a:pt x="645331" y="1546130"/>
                        <a:pt x="628650" y="1529449"/>
                        <a:pt x="628650" y="1508872"/>
                      </a:cubicBezTo>
                      <a:cubicBezTo>
                        <a:pt x="628650" y="1488295"/>
                        <a:pt x="645331" y="1471614"/>
                        <a:pt x="665908" y="1471614"/>
                      </a:cubicBezTo>
                      <a:close/>
                      <a:moveTo>
                        <a:pt x="1104058" y="1428751"/>
                      </a:moveTo>
                      <a:cubicBezTo>
                        <a:pt x="1124635" y="1428751"/>
                        <a:pt x="1141316" y="1445432"/>
                        <a:pt x="1141316" y="1466009"/>
                      </a:cubicBezTo>
                      <a:cubicBezTo>
                        <a:pt x="1141316" y="1486586"/>
                        <a:pt x="1124635" y="1503267"/>
                        <a:pt x="1104058" y="1503267"/>
                      </a:cubicBezTo>
                      <a:cubicBezTo>
                        <a:pt x="1083481" y="1503267"/>
                        <a:pt x="1066800" y="1486586"/>
                        <a:pt x="1066800" y="1466009"/>
                      </a:cubicBezTo>
                      <a:cubicBezTo>
                        <a:pt x="1066800" y="1445432"/>
                        <a:pt x="1083481" y="1428751"/>
                        <a:pt x="1104058" y="1428751"/>
                      </a:cubicBezTo>
                      <a:close/>
                      <a:moveTo>
                        <a:pt x="1351708" y="1414464"/>
                      </a:moveTo>
                      <a:cubicBezTo>
                        <a:pt x="1372285" y="1414464"/>
                        <a:pt x="1388966" y="1431145"/>
                        <a:pt x="1388966" y="1451722"/>
                      </a:cubicBezTo>
                      <a:cubicBezTo>
                        <a:pt x="1388966" y="1472299"/>
                        <a:pt x="1372285" y="1488980"/>
                        <a:pt x="1351708" y="1488980"/>
                      </a:cubicBezTo>
                      <a:cubicBezTo>
                        <a:pt x="1331131" y="1488980"/>
                        <a:pt x="1314450" y="1472299"/>
                        <a:pt x="1314450" y="1451722"/>
                      </a:cubicBezTo>
                      <a:cubicBezTo>
                        <a:pt x="1314450" y="1431145"/>
                        <a:pt x="1331131" y="1414464"/>
                        <a:pt x="1351708" y="1414464"/>
                      </a:cubicBezTo>
                      <a:close/>
                      <a:moveTo>
                        <a:pt x="203120" y="1328738"/>
                      </a:moveTo>
                      <a:cubicBezTo>
                        <a:pt x="223697" y="1328738"/>
                        <a:pt x="240378" y="1345419"/>
                        <a:pt x="240378" y="1365996"/>
                      </a:cubicBezTo>
                      <a:cubicBezTo>
                        <a:pt x="240378" y="1386573"/>
                        <a:pt x="223697" y="1403254"/>
                        <a:pt x="203120" y="1403254"/>
                      </a:cubicBezTo>
                      <a:cubicBezTo>
                        <a:pt x="182543" y="1403254"/>
                        <a:pt x="165862" y="1386573"/>
                        <a:pt x="165862" y="1365996"/>
                      </a:cubicBezTo>
                      <a:cubicBezTo>
                        <a:pt x="165862" y="1345419"/>
                        <a:pt x="182543" y="1328738"/>
                        <a:pt x="203120" y="1328738"/>
                      </a:cubicBezTo>
                      <a:close/>
                      <a:moveTo>
                        <a:pt x="1608883" y="1290639"/>
                      </a:moveTo>
                      <a:cubicBezTo>
                        <a:pt x="1629460" y="1290639"/>
                        <a:pt x="1646141" y="1307320"/>
                        <a:pt x="1646141" y="1327897"/>
                      </a:cubicBezTo>
                      <a:cubicBezTo>
                        <a:pt x="1646141" y="1348474"/>
                        <a:pt x="1629460" y="1365155"/>
                        <a:pt x="1608883" y="1365155"/>
                      </a:cubicBezTo>
                      <a:cubicBezTo>
                        <a:pt x="1588306" y="1365155"/>
                        <a:pt x="1571625" y="1348474"/>
                        <a:pt x="1571625" y="1327897"/>
                      </a:cubicBezTo>
                      <a:cubicBezTo>
                        <a:pt x="1571625" y="1307320"/>
                        <a:pt x="1588306" y="1290639"/>
                        <a:pt x="1608883" y="1290639"/>
                      </a:cubicBezTo>
                      <a:close/>
                      <a:moveTo>
                        <a:pt x="894508" y="1281114"/>
                      </a:moveTo>
                      <a:cubicBezTo>
                        <a:pt x="915085" y="1281114"/>
                        <a:pt x="931766" y="1297795"/>
                        <a:pt x="931766" y="1318372"/>
                      </a:cubicBezTo>
                      <a:cubicBezTo>
                        <a:pt x="931766" y="1338949"/>
                        <a:pt x="915085" y="1355630"/>
                        <a:pt x="894508" y="1355630"/>
                      </a:cubicBezTo>
                      <a:cubicBezTo>
                        <a:pt x="873931" y="1355630"/>
                        <a:pt x="857250" y="1338949"/>
                        <a:pt x="857250" y="1318372"/>
                      </a:cubicBezTo>
                      <a:cubicBezTo>
                        <a:pt x="857250" y="1297795"/>
                        <a:pt x="873931" y="1281114"/>
                        <a:pt x="894508" y="1281114"/>
                      </a:cubicBezTo>
                      <a:close/>
                      <a:moveTo>
                        <a:pt x="484090" y="1253381"/>
                      </a:moveTo>
                      <a:cubicBezTo>
                        <a:pt x="504667" y="1253381"/>
                        <a:pt x="521348" y="1270062"/>
                        <a:pt x="521348" y="1290639"/>
                      </a:cubicBezTo>
                      <a:cubicBezTo>
                        <a:pt x="521348" y="1311216"/>
                        <a:pt x="504667" y="1327897"/>
                        <a:pt x="484090" y="1327897"/>
                      </a:cubicBezTo>
                      <a:cubicBezTo>
                        <a:pt x="463513" y="1327897"/>
                        <a:pt x="446832" y="1311216"/>
                        <a:pt x="446832" y="1290639"/>
                      </a:cubicBezTo>
                      <a:cubicBezTo>
                        <a:pt x="446832" y="1270062"/>
                        <a:pt x="463513" y="1253381"/>
                        <a:pt x="484090" y="1253381"/>
                      </a:cubicBezTo>
                      <a:close/>
                      <a:moveTo>
                        <a:pt x="1156446" y="1138238"/>
                      </a:moveTo>
                      <a:cubicBezTo>
                        <a:pt x="1177023" y="1138238"/>
                        <a:pt x="1193704" y="1154919"/>
                        <a:pt x="1193704" y="1175496"/>
                      </a:cubicBezTo>
                      <a:cubicBezTo>
                        <a:pt x="1193704" y="1196073"/>
                        <a:pt x="1177023" y="1212754"/>
                        <a:pt x="1156446" y="1212754"/>
                      </a:cubicBezTo>
                      <a:cubicBezTo>
                        <a:pt x="1135869" y="1212754"/>
                        <a:pt x="1119188" y="1196073"/>
                        <a:pt x="1119188" y="1175496"/>
                      </a:cubicBezTo>
                      <a:cubicBezTo>
                        <a:pt x="1119188" y="1154919"/>
                        <a:pt x="1135869" y="1138238"/>
                        <a:pt x="1156446" y="1138238"/>
                      </a:cubicBezTo>
                      <a:close/>
                      <a:moveTo>
                        <a:pt x="1394571" y="1119188"/>
                      </a:moveTo>
                      <a:cubicBezTo>
                        <a:pt x="1415148" y="1119188"/>
                        <a:pt x="1431829" y="1135869"/>
                        <a:pt x="1431829" y="1156446"/>
                      </a:cubicBezTo>
                      <a:cubicBezTo>
                        <a:pt x="1431829" y="1177023"/>
                        <a:pt x="1415148" y="1193704"/>
                        <a:pt x="1394571" y="1193704"/>
                      </a:cubicBezTo>
                      <a:cubicBezTo>
                        <a:pt x="1373994" y="1193704"/>
                        <a:pt x="1357313" y="1177023"/>
                        <a:pt x="1357313" y="1156446"/>
                      </a:cubicBezTo>
                      <a:cubicBezTo>
                        <a:pt x="1357313" y="1135869"/>
                        <a:pt x="1373994" y="1119188"/>
                        <a:pt x="1394571" y="1119188"/>
                      </a:cubicBezTo>
                      <a:close/>
                      <a:moveTo>
                        <a:pt x="680196" y="1109663"/>
                      </a:moveTo>
                      <a:cubicBezTo>
                        <a:pt x="700773" y="1109663"/>
                        <a:pt x="717454" y="1126344"/>
                        <a:pt x="717454" y="1146921"/>
                      </a:cubicBezTo>
                      <a:cubicBezTo>
                        <a:pt x="717454" y="1167498"/>
                        <a:pt x="700773" y="1184179"/>
                        <a:pt x="680196" y="1184179"/>
                      </a:cubicBezTo>
                      <a:cubicBezTo>
                        <a:pt x="659619" y="1184179"/>
                        <a:pt x="642938" y="1167498"/>
                        <a:pt x="642938" y="1146921"/>
                      </a:cubicBezTo>
                      <a:cubicBezTo>
                        <a:pt x="642938" y="1126344"/>
                        <a:pt x="659619" y="1109663"/>
                        <a:pt x="680196" y="1109663"/>
                      </a:cubicBezTo>
                      <a:close/>
                      <a:moveTo>
                        <a:pt x="265858" y="1100137"/>
                      </a:moveTo>
                      <a:cubicBezTo>
                        <a:pt x="286435" y="1100137"/>
                        <a:pt x="303116" y="1116818"/>
                        <a:pt x="303116" y="1137395"/>
                      </a:cubicBezTo>
                      <a:cubicBezTo>
                        <a:pt x="303116" y="1157972"/>
                        <a:pt x="286435" y="1174653"/>
                        <a:pt x="265858" y="1174653"/>
                      </a:cubicBezTo>
                      <a:cubicBezTo>
                        <a:pt x="245281" y="1174653"/>
                        <a:pt x="228600" y="1157972"/>
                        <a:pt x="228600" y="1137395"/>
                      </a:cubicBezTo>
                      <a:cubicBezTo>
                        <a:pt x="228600" y="1116818"/>
                        <a:pt x="245281" y="1100137"/>
                        <a:pt x="265858" y="1100137"/>
                      </a:cubicBezTo>
                      <a:close/>
                      <a:moveTo>
                        <a:pt x="1846182" y="1076325"/>
                      </a:moveTo>
                      <a:cubicBezTo>
                        <a:pt x="1866759" y="1076325"/>
                        <a:pt x="1883440" y="1093006"/>
                        <a:pt x="1883440" y="1113583"/>
                      </a:cubicBezTo>
                      <a:cubicBezTo>
                        <a:pt x="1883440" y="1134160"/>
                        <a:pt x="1866759" y="1150841"/>
                        <a:pt x="1846182" y="1150841"/>
                      </a:cubicBezTo>
                      <a:cubicBezTo>
                        <a:pt x="1825605" y="1150841"/>
                        <a:pt x="1808924" y="1134160"/>
                        <a:pt x="1808924" y="1113583"/>
                      </a:cubicBezTo>
                      <a:cubicBezTo>
                        <a:pt x="1808924" y="1093006"/>
                        <a:pt x="1825605" y="1076325"/>
                        <a:pt x="1846182" y="1076325"/>
                      </a:cubicBezTo>
                      <a:close/>
                      <a:moveTo>
                        <a:pt x="1604120" y="1019176"/>
                      </a:moveTo>
                      <a:cubicBezTo>
                        <a:pt x="1624697" y="1019176"/>
                        <a:pt x="1641378" y="1035857"/>
                        <a:pt x="1641378" y="1056434"/>
                      </a:cubicBezTo>
                      <a:cubicBezTo>
                        <a:pt x="1641378" y="1077011"/>
                        <a:pt x="1624697" y="1093692"/>
                        <a:pt x="1604120" y="1093692"/>
                      </a:cubicBezTo>
                      <a:cubicBezTo>
                        <a:pt x="1583543" y="1093692"/>
                        <a:pt x="1566862" y="1077011"/>
                        <a:pt x="1566862" y="1056434"/>
                      </a:cubicBezTo>
                      <a:cubicBezTo>
                        <a:pt x="1566862" y="1035857"/>
                        <a:pt x="1583543" y="1019176"/>
                        <a:pt x="1604120" y="1019176"/>
                      </a:cubicBezTo>
                      <a:close/>
                      <a:moveTo>
                        <a:pt x="470646" y="962026"/>
                      </a:moveTo>
                      <a:cubicBezTo>
                        <a:pt x="491223" y="962026"/>
                        <a:pt x="507904" y="978707"/>
                        <a:pt x="507904" y="999284"/>
                      </a:cubicBezTo>
                      <a:cubicBezTo>
                        <a:pt x="507904" y="1019861"/>
                        <a:pt x="491223" y="1036542"/>
                        <a:pt x="470646" y="1036542"/>
                      </a:cubicBezTo>
                      <a:cubicBezTo>
                        <a:pt x="450069" y="1036542"/>
                        <a:pt x="433388" y="1019861"/>
                        <a:pt x="433388" y="999284"/>
                      </a:cubicBezTo>
                      <a:cubicBezTo>
                        <a:pt x="433388" y="978707"/>
                        <a:pt x="450069" y="962026"/>
                        <a:pt x="470646" y="962026"/>
                      </a:cubicBezTo>
                      <a:close/>
                      <a:moveTo>
                        <a:pt x="873353" y="943629"/>
                      </a:moveTo>
                      <a:cubicBezTo>
                        <a:pt x="893930" y="943629"/>
                        <a:pt x="910611" y="960310"/>
                        <a:pt x="910611" y="980887"/>
                      </a:cubicBezTo>
                      <a:cubicBezTo>
                        <a:pt x="910611" y="1001464"/>
                        <a:pt x="893930" y="1018145"/>
                        <a:pt x="873353" y="1018145"/>
                      </a:cubicBezTo>
                      <a:cubicBezTo>
                        <a:pt x="852776" y="1018145"/>
                        <a:pt x="836095" y="1001464"/>
                        <a:pt x="836095" y="980887"/>
                      </a:cubicBezTo>
                      <a:cubicBezTo>
                        <a:pt x="836095" y="960310"/>
                        <a:pt x="852776" y="943629"/>
                        <a:pt x="873353" y="943629"/>
                      </a:cubicBezTo>
                      <a:close/>
                      <a:moveTo>
                        <a:pt x="1129273" y="912715"/>
                      </a:moveTo>
                      <a:cubicBezTo>
                        <a:pt x="1149850" y="912715"/>
                        <a:pt x="1166531" y="929396"/>
                        <a:pt x="1166531" y="949973"/>
                      </a:cubicBezTo>
                      <a:cubicBezTo>
                        <a:pt x="1166531" y="970550"/>
                        <a:pt x="1149850" y="987231"/>
                        <a:pt x="1129273" y="987231"/>
                      </a:cubicBezTo>
                      <a:cubicBezTo>
                        <a:pt x="1108696" y="987231"/>
                        <a:pt x="1092015" y="970550"/>
                        <a:pt x="1092015" y="949973"/>
                      </a:cubicBezTo>
                      <a:cubicBezTo>
                        <a:pt x="1092015" y="929396"/>
                        <a:pt x="1108696" y="912715"/>
                        <a:pt x="1129273" y="912715"/>
                      </a:cubicBezTo>
                      <a:close/>
                      <a:moveTo>
                        <a:pt x="1394570" y="871539"/>
                      </a:moveTo>
                      <a:cubicBezTo>
                        <a:pt x="1415147" y="871539"/>
                        <a:pt x="1431828" y="888220"/>
                        <a:pt x="1431828" y="908797"/>
                      </a:cubicBezTo>
                      <a:cubicBezTo>
                        <a:pt x="1431828" y="929374"/>
                        <a:pt x="1415147" y="946055"/>
                        <a:pt x="1394570" y="946055"/>
                      </a:cubicBezTo>
                      <a:cubicBezTo>
                        <a:pt x="1373993" y="946055"/>
                        <a:pt x="1357312" y="929374"/>
                        <a:pt x="1357312" y="908797"/>
                      </a:cubicBezTo>
                      <a:cubicBezTo>
                        <a:pt x="1357312" y="888220"/>
                        <a:pt x="1373993" y="871539"/>
                        <a:pt x="1394570" y="871539"/>
                      </a:cubicBezTo>
                      <a:close/>
                      <a:moveTo>
                        <a:pt x="1696605" y="857060"/>
                      </a:moveTo>
                      <a:cubicBezTo>
                        <a:pt x="1717182" y="857060"/>
                        <a:pt x="1733863" y="873741"/>
                        <a:pt x="1733863" y="894318"/>
                      </a:cubicBezTo>
                      <a:cubicBezTo>
                        <a:pt x="1733863" y="914895"/>
                        <a:pt x="1717182" y="931576"/>
                        <a:pt x="1696605" y="931576"/>
                      </a:cubicBezTo>
                      <a:cubicBezTo>
                        <a:pt x="1676028" y="931576"/>
                        <a:pt x="1659347" y="914895"/>
                        <a:pt x="1659347" y="894318"/>
                      </a:cubicBezTo>
                      <a:cubicBezTo>
                        <a:pt x="1659347" y="873741"/>
                        <a:pt x="1676028" y="857060"/>
                        <a:pt x="1696605" y="857060"/>
                      </a:cubicBezTo>
                      <a:close/>
                      <a:moveTo>
                        <a:pt x="656383" y="828675"/>
                      </a:moveTo>
                      <a:cubicBezTo>
                        <a:pt x="676960" y="828675"/>
                        <a:pt x="693641" y="845356"/>
                        <a:pt x="693641" y="865933"/>
                      </a:cubicBezTo>
                      <a:cubicBezTo>
                        <a:pt x="693641" y="886510"/>
                        <a:pt x="676960" y="903191"/>
                        <a:pt x="656383" y="903191"/>
                      </a:cubicBezTo>
                      <a:cubicBezTo>
                        <a:pt x="635806" y="903191"/>
                        <a:pt x="619125" y="886510"/>
                        <a:pt x="619125" y="865933"/>
                      </a:cubicBezTo>
                      <a:cubicBezTo>
                        <a:pt x="619125" y="845356"/>
                        <a:pt x="635806" y="828675"/>
                        <a:pt x="656383" y="828675"/>
                      </a:cubicBezTo>
                      <a:close/>
                      <a:moveTo>
                        <a:pt x="246808" y="823913"/>
                      </a:moveTo>
                      <a:cubicBezTo>
                        <a:pt x="267385" y="823913"/>
                        <a:pt x="284066" y="840594"/>
                        <a:pt x="284066" y="861171"/>
                      </a:cubicBezTo>
                      <a:cubicBezTo>
                        <a:pt x="284066" y="881748"/>
                        <a:pt x="267385" y="898429"/>
                        <a:pt x="246808" y="898429"/>
                      </a:cubicBezTo>
                      <a:cubicBezTo>
                        <a:pt x="226231" y="898429"/>
                        <a:pt x="209550" y="881748"/>
                        <a:pt x="209550" y="861171"/>
                      </a:cubicBezTo>
                      <a:cubicBezTo>
                        <a:pt x="209550" y="840594"/>
                        <a:pt x="226231" y="823913"/>
                        <a:pt x="246808" y="823913"/>
                      </a:cubicBezTo>
                      <a:close/>
                      <a:moveTo>
                        <a:pt x="1219761" y="726977"/>
                      </a:moveTo>
                      <a:cubicBezTo>
                        <a:pt x="1240338" y="726977"/>
                        <a:pt x="1257019" y="743658"/>
                        <a:pt x="1257019" y="764235"/>
                      </a:cubicBezTo>
                      <a:cubicBezTo>
                        <a:pt x="1257019" y="784812"/>
                        <a:pt x="1240338" y="801493"/>
                        <a:pt x="1219761" y="801493"/>
                      </a:cubicBezTo>
                      <a:cubicBezTo>
                        <a:pt x="1199184" y="801493"/>
                        <a:pt x="1182503" y="784812"/>
                        <a:pt x="1182503" y="764235"/>
                      </a:cubicBezTo>
                      <a:cubicBezTo>
                        <a:pt x="1182503" y="743658"/>
                        <a:pt x="1199184" y="726977"/>
                        <a:pt x="1219761" y="726977"/>
                      </a:cubicBezTo>
                      <a:close/>
                      <a:moveTo>
                        <a:pt x="1899395" y="714377"/>
                      </a:moveTo>
                      <a:cubicBezTo>
                        <a:pt x="1919972" y="714377"/>
                        <a:pt x="1936653" y="731058"/>
                        <a:pt x="1936653" y="751635"/>
                      </a:cubicBezTo>
                      <a:cubicBezTo>
                        <a:pt x="1936653" y="772212"/>
                        <a:pt x="1919972" y="788893"/>
                        <a:pt x="1899395" y="788893"/>
                      </a:cubicBezTo>
                      <a:cubicBezTo>
                        <a:pt x="1878818" y="788893"/>
                        <a:pt x="1862137" y="772212"/>
                        <a:pt x="1862137" y="751635"/>
                      </a:cubicBezTo>
                      <a:cubicBezTo>
                        <a:pt x="1862137" y="731058"/>
                        <a:pt x="1878818" y="714377"/>
                        <a:pt x="1899395" y="714377"/>
                      </a:cubicBezTo>
                      <a:close/>
                      <a:moveTo>
                        <a:pt x="1523158" y="695326"/>
                      </a:moveTo>
                      <a:cubicBezTo>
                        <a:pt x="1543735" y="695326"/>
                        <a:pt x="1560416" y="712007"/>
                        <a:pt x="1560416" y="732584"/>
                      </a:cubicBezTo>
                      <a:cubicBezTo>
                        <a:pt x="1560416" y="753161"/>
                        <a:pt x="1543735" y="769842"/>
                        <a:pt x="1523158" y="769842"/>
                      </a:cubicBezTo>
                      <a:cubicBezTo>
                        <a:pt x="1502581" y="769842"/>
                        <a:pt x="1485900" y="753161"/>
                        <a:pt x="1485900" y="732584"/>
                      </a:cubicBezTo>
                      <a:cubicBezTo>
                        <a:pt x="1485900" y="712007"/>
                        <a:pt x="1502581" y="695326"/>
                        <a:pt x="1523158" y="695326"/>
                      </a:cubicBezTo>
                      <a:close/>
                      <a:moveTo>
                        <a:pt x="446833" y="681038"/>
                      </a:moveTo>
                      <a:cubicBezTo>
                        <a:pt x="467410" y="681038"/>
                        <a:pt x="484091" y="697719"/>
                        <a:pt x="484091" y="718296"/>
                      </a:cubicBezTo>
                      <a:cubicBezTo>
                        <a:pt x="484091" y="738873"/>
                        <a:pt x="467410" y="755554"/>
                        <a:pt x="446833" y="755554"/>
                      </a:cubicBezTo>
                      <a:cubicBezTo>
                        <a:pt x="426256" y="755554"/>
                        <a:pt x="409575" y="738873"/>
                        <a:pt x="409575" y="718296"/>
                      </a:cubicBezTo>
                      <a:cubicBezTo>
                        <a:pt x="409575" y="697719"/>
                        <a:pt x="426256" y="681038"/>
                        <a:pt x="446833" y="681038"/>
                      </a:cubicBezTo>
                      <a:close/>
                      <a:moveTo>
                        <a:pt x="970708" y="676276"/>
                      </a:moveTo>
                      <a:cubicBezTo>
                        <a:pt x="991285" y="676276"/>
                        <a:pt x="1007966" y="692957"/>
                        <a:pt x="1007966" y="713534"/>
                      </a:cubicBezTo>
                      <a:cubicBezTo>
                        <a:pt x="1007966" y="734111"/>
                        <a:pt x="991285" y="750792"/>
                        <a:pt x="970708" y="750792"/>
                      </a:cubicBezTo>
                      <a:cubicBezTo>
                        <a:pt x="950131" y="750792"/>
                        <a:pt x="933450" y="734111"/>
                        <a:pt x="933450" y="713534"/>
                      </a:cubicBezTo>
                      <a:cubicBezTo>
                        <a:pt x="933450" y="692957"/>
                        <a:pt x="950131" y="676276"/>
                        <a:pt x="970708" y="676276"/>
                      </a:cubicBezTo>
                      <a:close/>
                      <a:moveTo>
                        <a:pt x="37258" y="676276"/>
                      </a:moveTo>
                      <a:cubicBezTo>
                        <a:pt x="57835" y="676276"/>
                        <a:pt x="74516" y="692957"/>
                        <a:pt x="74516" y="713534"/>
                      </a:cubicBezTo>
                      <a:cubicBezTo>
                        <a:pt x="74516" y="734111"/>
                        <a:pt x="57835" y="750792"/>
                        <a:pt x="37258" y="750792"/>
                      </a:cubicBezTo>
                      <a:cubicBezTo>
                        <a:pt x="16681" y="750792"/>
                        <a:pt x="0" y="734111"/>
                        <a:pt x="0" y="713534"/>
                      </a:cubicBezTo>
                      <a:cubicBezTo>
                        <a:pt x="0" y="692957"/>
                        <a:pt x="16681" y="676276"/>
                        <a:pt x="37258" y="676276"/>
                      </a:cubicBezTo>
                      <a:close/>
                      <a:moveTo>
                        <a:pt x="656383" y="652462"/>
                      </a:moveTo>
                      <a:cubicBezTo>
                        <a:pt x="676960" y="652462"/>
                        <a:pt x="693641" y="669143"/>
                        <a:pt x="693641" y="689720"/>
                      </a:cubicBezTo>
                      <a:cubicBezTo>
                        <a:pt x="693641" y="710297"/>
                        <a:pt x="676960" y="726978"/>
                        <a:pt x="656383" y="726978"/>
                      </a:cubicBezTo>
                      <a:cubicBezTo>
                        <a:pt x="635806" y="726978"/>
                        <a:pt x="619125" y="710297"/>
                        <a:pt x="619125" y="689720"/>
                      </a:cubicBezTo>
                      <a:cubicBezTo>
                        <a:pt x="619125" y="669143"/>
                        <a:pt x="635806" y="652462"/>
                        <a:pt x="656383" y="652462"/>
                      </a:cubicBezTo>
                      <a:close/>
                      <a:moveTo>
                        <a:pt x="1313608" y="547689"/>
                      </a:moveTo>
                      <a:cubicBezTo>
                        <a:pt x="1334185" y="547689"/>
                        <a:pt x="1350866" y="564370"/>
                        <a:pt x="1350866" y="584947"/>
                      </a:cubicBezTo>
                      <a:cubicBezTo>
                        <a:pt x="1350866" y="605524"/>
                        <a:pt x="1334185" y="622205"/>
                        <a:pt x="1313608" y="622205"/>
                      </a:cubicBezTo>
                      <a:cubicBezTo>
                        <a:pt x="1293031" y="622205"/>
                        <a:pt x="1276350" y="605524"/>
                        <a:pt x="1276350" y="584947"/>
                      </a:cubicBezTo>
                      <a:cubicBezTo>
                        <a:pt x="1276350" y="564370"/>
                        <a:pt x="1293031" y="547689"/>
                        <a:pt x="1313608" y="547689"/>
                      </a:cubicBezTo>
                      <a:close/>
                      <a:moveTo>
                        <a:pt x="1728991" y="503139"/>
                      </a:moveTo>
                      <a:cubicBezTo>
                        <a:pt x="1749568" y="503139"/>
                        <a:pt x="1766249" y="519820"/>
                        <a:pt x="1766249" y="540397"/>
                      </a:cubicBezTo>
                      <a:cubicBezTo>
                        <a:pt x="1766249" y="560974"/>
                        <a:pt x="1749568" y="577655"/>
                        <a:pt x="1728991" y="577655"/>
                      </a:cubicBezTo>
                      <a:cubicBezTo>
                        <a:pt x="1708414" y="577655"/>
                        <a:pt x="1691733" y="560974"/>
                        <a:pt x="1691733" y="540397"/>
                      </a:cubicBezTo>
                      <a:cubicBezTo>
                        <a:pt x="1691733" y="519820"/>
                        <a:pt x="1708414" y="503139"/>
                        <a:pt x="1728991" y="503139"/>
                      </a:cubicBezTo>
                      <a:close/>
                      <a:moveTo>
                        <a:pt x="723058" y="476250"/>
                      </a:moveTo>
                      <a:cubicBezTo>
                        <a:pt x="743635" y="476250"/>
                        <a:pt x="760316" y="492931"/>
                        <a:pt x="760316" y="513508"/>
                      </a:cubicBezTo>
                      <a:cubicBezTo>
                        <a:pt x="760316" y="534085"/>
                        <a:pt x="743635" y="550766"/>
                        <a:pt x="723058" y="550766"/>
                      </a:cubicBezTo>
                      <a:cubicBezTo>
                        <a:pt x="702481" y="550766"/>
                        <a:pt x="685800" y="534085"/>
                        <a:pt x="685800" y="513508"/>
                      </a:cubicBezTo>
                      <a:cubicBezTo>
                        <a:pt x="685800" y="492931"/>
                        <a:pt x="702481" y="476250"/>
                        <a:pt x="723058" y="476250"/>
                      </a:cubicBezTo>
                      <a:close/>
                      <a:moveTo>
                        <a:pt x="251570" y="461962"/>
                      </a:moveTo>
                      <a:cubicBezTo>
                        <a:pt x="272147" y="461962"/>
                        <a:pt x="288828" y="478643"/>
                        <a:pt x="288828" y="499220"/>
                      </a:cubicBezTo>
                      <a:cubicBezTo>
                        <a:pt x="288828" y="519797"/>
                        <a:pt x="272147" y="536478"/>
                        <a:pt x="251570" y="536478"/>
                      </a:cubicBezTo>
                      <a:cubicBezTo>
                        <a:pt x="230993" y="536478"/>
                        <a:pt x="214312" y="519797"/>
                        <a:pt x="214312" y="499220"/>
                      </a:cubicBezTo>
                      <a:cubicBezTo>
                        <a:pt x="214312" y="478643"/>
                        <a:pt x="230993" y="461962"/>
                        <a:pt x="251570" y="461962"/>
                      </a:cubicBezTo>
                      <a:close/>
                      <a:moveTo>
                        <a:pt x="1522332" y="404813"/>
                      </a:moveTo>
                      <a:cubicBezTo>
                        <a:pt x="1542909" y="404813"/>
                        <a:pt x="1559590" y="421494"/>
                        <a:pt x="1559590" y="442071"/>
                      </a:cubicBezTo>
                      <a:cubicBezTo>
                        <a:pt x="1559590" y="462648"/>
                        <a:pt x="1542909" y="479329"/>
                        <a:pt x="1522332" y="479329"/>
                      </a:cubicBezTo>
                      <a:cubicBezTo>
                        <a:pt x="1501755" y="479329"/>
                        <a:pt x="1485074" y="462648"/>
                        <a:pt x="1485074" y="442071"/>
                      </a:cubicBezTo>
                      <a:cubicBezTo>
                        <a:pt x="1485074" y="421494"/>
                        <a:pt x="1501755" y="404813"/>
                        <a:pt x="1522332" y="404813"/>
                      </a:cubicBezTo>
                      <a:close/>
                      <a:moveTo>
                        <a:pt x="1080245" y="395288"/>
                      </a:moveTo>
                      <a:cubicBezTo>
                        <a:pt x="1100822" y="395288"/>
                        <a:pt x="1117503" y="411969"/>
                        <a:pt x="1117503" y="432546"/>
                      </a:cubicBezTo>
                      <a:cubicBezTo>
                        <a:pt x="1117503" y="453123"/>
                        <a:pt x="1100822" y="469804"/>
                        <a:pt x="1080245" y="469804"/>
                      </a:cubicBezTo>
                      <a:cubicBezTo>
                        <a:pt x="1059668" y="469804"/>
                        <a:pt x="1042987" y="453123"/>
                        <a:pt x="1042987" y="432546"/>
                      </a:cubicBezTo>
                      <a:cubicBezTo>
                        <a:pt x="1042987" y="411969"/>
                        <a:pt x="1059668" y="395288"/>
                        <a:pt x="1080245" y="395288"/>
                      </a:cubicBezTo>
                      <a:close/>
                      <a:moveTo>
                        <a:pt x="513508" y="328613"/>
                      </a:moveTo>
                      <a:cubicBezTo>
                        <a:pt x="534085" y="328613"/>
                        <a:pt x="550766" y="345294"/>
                        <a:pt x="550766" y="365871"/>
                      </a:cubicBezTo>
                      <a:cubicBezTo>
                        <a:pt x="550766" y="386448"/>
                        <a:pt x="534085" y="403129"/>
                        <a:pt x="513508" y="403129"/>
                      </a:cubicBezTo>
                      <a:cubicBezTo>
                        <a:pt x="492931" y="403129"/>
                        <a:pt x="476250" y="386448"/>
                        <a:pt x="476250" y="365871"/>
                      </a:cubicBezTo>
                      <a:cubicBezTo>
                        <a:pt x="476250" y="345294"/>
                        <a:pt x="492931" y="328613"/>
                        <a:pt x="513508" y="328613"/>
                      </a:cubicBezTo>
                      <a:close/>
                      <a:moveTo>
                        <a:pt x="870695" y="247651"/>
                      </a:moveTo>
                      <a:cubicBezTo>
                        <a:pt x="891272" y="247651"/>
                        <a:pt x="907953" y="264332"/>
                        <a:pt x="907953" y="284909"/>
                      </a:cubicBezTo>
                      <a:cubicBezTo>
                        <a:pt x="907953" y="305486"/>
                        <a:pt x="891272" y="322167"/>
                        <a:pt x="870695" y="322167"/>
                      </a:cubicBezTo>
                      <a:cubicBezTo>
                        <a:pt x="850118" y="322167"/>
                        <a:pt x="833437" y="305486"/>
                        <a:pt x="833437" y="284909"/>
                      </a:cubicBezTo>
                      <a:cubicBezTo>
                        <a:pt x="833437" y="264332"/>
                        <a:pt x="850118" y="247651"/>
                        <a:pt x="870695" y="247651"/>
                      </a:cubicBezTo>
                      <a:close/>
                      <a:moveTo>
                        <a:pt x="1251695" y="185739"/>
                      </a:moveTo>
                      <a:cubicBezTo>
                        <a:pt x="1272272" y="185739"/>
                        <a:pt x="1288953" y="202420"/>
                        <a:pt x="1288953" y="222997"/>
                      </a:cubicBezTo>
                      <a:cubicBezTo>
                        <a:pt x="1288953" y="243574"/>
                        <a:pt x="1272272" y="260255"/>
                        <a:pt x="1251695" y="260255"/>
                      </a:cubicBezTo>
                      <a:cubicBezTo>
                        <a:pt x="1231118" y="260255"/>
                        <a:pt x="1214437" y="243574"/>
                        <a:pt x="1214437" y="222997"/>
                      </a:cubicBezTo>
                      <a:cubicBezTo>
                        <a:pt x="1214437" y="202420"/>
                        <a:pt x="1231118" y="185739"/>
                        <a:pt x="1251695" y="185739"/>
                      </a:cubicBezTo>
                      <a:close/>
                      <a:moveTo>
                        <a:pt x="284908" y="180975"/>
                      </a:moveTo>
                      <a:cubicBezTo>
                        <a:pt x="305485" y="180975"/>
                        <a:pt x="322166" y="197656"/>
                        <a:pt x="322166" y="218233"/>
                      </a:cubicBezTo>
                      <a:cubicBezTo>
                        <a:pt x="322166" y="238810"/>
                        <a:pt x="305485" y="255491"/>
                        <a:pt x="284908" y="255491"/>
                      </a:cubicBezTo>
                      <a:cubicBezTo>
                        <a:pt x="264331" y="255491"/>
                        <a:pt x="247650" y="238810"/>
                        <a:pt x="247650" y="218233"/>
                      </a:cubicBezTo>
                      <a:cubicBezTo>
                        <a:pt x="247650" y="197656"/>
                        <a:pt x="264331" y="180975"/>
                        <a:pt x="284908" y="180975"/>
                      </a:cubicBezTo>
                      <a:close/>
                      <a:moveTo>
                        <a:pt x="1546144" y="119063"/>
                      </a:moveTo>
                      <a:cubicBezTo>
                        <a:pt x="1566721" y="119063"/>
                        <a:pt x="1583402" y="135744"/>
                        <a:pt x="1583402" y="156321"/>
                      </a:cubicBezTo>
                      <a:cubicBezTo>
                        <a:pt x="1583402" y="176898"/>
                        <a:pt x="1566721" y="193579"/>
                        <a:pt x="1546144" y="193579"/>
                      </a:cubicBezTo>
                      <a:cubicBezTo>
                        <a:pt x="1525567" y="193579"/>
                        <a:pt x="1508886" y="176898"/>
                        <a:pt x="1508886" y="156321"/>
                      </a:cubicBezTo>
                      <a:cubicBezTo>
                        <a:pt x="1508886" y="135744"/>
                        <a:pt x="1525567" y="119063"/>
                        <a:pt x="1546144" y="119063"/>
                      </a:cubicBezTo>
                      <a:close/>
                      <a:moveTo>
                        <a:pt x="651621" y="85725"/>
                      </a:moveTo>
                      <a:cubicBezTo>
                        <a:pt x="672198" y="85725"/>
                        <a:pt x="688879" y="102406"/>
                        <a:pt x="688879" y="122983"/>
                      </a:cubicBezTo>
                      <a:cubicBezTo>
                        <a:pt x="688879" y="143560"/>
                        <a:pt x="672198" y="160241"/>
                        <a:pt x="651621" y="160241"/>
                      </a:cubicBezTo>
                      <a:cubicBezTo>
                        <a:pt x="631044" y="160241"/>
                        <a:pt x="614363" y="143560"/>
                        <a:pt x="614363" y="122983"/>
                      </a:cubicBezTo>
                      <a:cubicBezTo>
                        <a:pt x="614363" y="102406"/>
                        <a:pt x="631044" y="85725"/>
                        <a:pt x="651621" y="85725"/>
                      </a:cubicBezTo>
                      <a:close/>
                      <a:moveTo>
                        <a:pt x="1013571" y="0"/>
                      </a:moveTo>
                      <a:cubicBezTo>
                        <a:pt x="1034148" y="0"/>
                        <a:pt x="1050829" y="16681"/>
                        <a:pt x="1050829" y="37258"/>
                      </a:cubicBezTo>
                      <a:cubicBezTo>
                        <a:pt x="1050829" y="57835"/>
                        <a:pt x="1034148" y="74516"/>
                        <a:pt x="1013571" y="74516"/>
                      </a:cubicBezTo>
                      <a:cubicBezTo>
                        <a:pt x="992994" y="74516"/>
                        <a:pt x="976313" y="57835"/>
                        <a:pt x="976313" y="37258"/>
                      </a:cubicBezTo>
                      <a:cubicBezTo>
                        <a:pt x="976313" y="16681"/>
                        <a:pt x="992994" y="0"/>
                        <a:pt x="1013571" y="0"/>
                      </a:cubicBezTo>
                      <a:close/>
                    </a:path>
                  </a:pathLst>
                </a:custGeom>
                <a:solidFill>
                  <a:srgbClr val="003300">
                    <a:alpha val="3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星: 8 pt 251">
                  <a:extLst>
                    <a:ext uri="{FF2B5EF4-FFF2-40B4-BE49-F238E27FC236}">
                      <a16:creationId xmlns:a16="http://schemas.microsoft.com/office/drawing/2014/main" id="{5F80D0F1-30B9-4F21-B8DA-60F240A54D96}"/>
                    </a:ext>
                  </a:extLst>
                </p:cNvPr>
                <p:cNvSpPr/>
                <p:nvPr/>
              </p:nvSpPr>
              <p:spPr>
                <a:xfrm>
                  <a:off x="2797803" y="5466376"/>
                  <a:ext cx="212448" cy="107156"/>
                </a:xfrm>
                <a:prstGeom prst="star8">
                  <a:avLst>
                    <a:gd name="adj" fmla="val 39722"/>
                  </a:avLst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53" name="楕円 252">
                  <a:extLst>
                    <a:ext uri="{FF2B5EF4-FFF2-40B4-BE49-F238E27FC236}">
                      <a16:creationId xmlns:a16="http://schemas.microsoft.com/office/drawing/2014/main" id="{12EF07CA-CA8E-46E6-B732-FB17CCA5DF20}"/>
                    </a:ext>
                  </a:extLst>
                </p:cNvPr>
                <p:cNvSpPr/>
                <p:nvPr/>
              </p:nvSpPr>
              <p:spPr>
                <a:xfrm>
                  <a:off x="2859881" y="5495604"/>
                  <a:ext cx="85725" cy="45719"/>
                </a:xfrm>
                <a:prstGeom prst="ellipse">
                  <a:avLst/>
                </a:prstGeom>
                <a:solidFill>
                  <a:srgbClr val="FFFF99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E176BF20-4EE9-4CDA-BCF0-87457031E967}"/>
                  </a:ext>
                </a:extLst>
              </p:cNvPr>
              <p:cNvSpPr/>
              <p:nvPr/>
            </p:nvSpPr>
            <p:spPr>
              <a:xfrm>
                <a:off x="3169444" y="5626973"/>
                <a:ext cx="147675" cy="19191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83" name="グループ化 282">
            <a:extLst>
              <a:ext uri="{FF2B5EF4-FFF2-40B4-BE49-F238E27FC236}">
                <a16:creationId xmlns:a16="http://schemas.microsoft.com/office/drawing/2014/main" id="{15063352-5668-494B-AE07-F54C0543C34E}"/>
              </a:ext>
            </a:extLst>
          </p:cNvPr>
          <p:cNvGrpSpPr/>
          <p:nvPr/>
        </p:nvGrpSpPr>
        <p:grpSpPr>
          <a:xfrm>
            <a:off x="3671857" y="1542674"/>
            <a:ext cx="2562286" cy="1571691"/>
            <a:chOff x="3174975" y="2332784"/>
            <a:chExt cx="2562286" cy="1571691"/>
          </a:xfrm>
        </p:grpSpPr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F94A4ED2-0DD5-47F9-87E5-3BC669073F51}"/>
                </a:ext>
              </a:extLst>
            </p:cNvPr>
            <p:cNvGrpSpPr/>
            <p:nvPr/>
          </p:nvGrpSpPr>
          <p:grpSpPr>
            <a:xfrm>
              <a:off x="3174975" y="2367776"/>
              <a:ext cx="2562286" cy="1536699"/>
              <a:chOff x="746064" y="1894185"/>
              <a:chExt cx="2562286" cy="1536699"/>
            </a:xfrm>
          </p:grpSpPr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8A6C8DD6-3738-4063-B38C-A0816FB8A34F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E2122B88-8FC5-4548-80FB-8DF51EB3BE8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11BB352D-24A9-4488-A2E6-FA5AA9B4CC9A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0" name="楕円 309">
                <a:extLst>
                  <a:ext uri="{FF2B5EF4-FFF2-40B4-BE49-F238E27FC236}">
                    <a16:creationId xmlns:a16="http://schemas.microsoft.com/office/drawing/2014/main" id="{CD1502AB-9AA1-4731-B6B8-CE48590466B8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フリーフォーム: 図形 310">
                <a:extLst>
                  <a:ext uri="{FF2B5EF4-FFF2-40B4-BE49-F238E27FC236}">
                    <a16:creationId xmlns:a16="http://schemas.microsoft.com/office/drawing/2014/main" id="{AD2A7D96-CFD7-41D8-A73F-9C9AA4FDCD52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58ED435B-E929-4DAC-887B-D57D49B11B43}"/>
                </a:ext>
              </a:extLst>
            </p:cNvPr>
            <p:cNvGrpSpPr/>
            <p:nvPr/>
          </p:nvGrpSpPr>
          <p:grpSpPr>
            <a:xfrm>
              <a:off x="3993753" y="2332784"/>
              <a:ext cx="836766" cy="838488"/>
              <a:chOff x="673445" y="2618116"/>
              <a:chExt cx="1595182" cy="1598464"/>
            </a:xfrm>
          </p:grpSpPr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7ED73CCD-9EFB-40C6-97DD-67CE2BFADCBC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7621AFFB-AEAB-46AD-B6F3-CAA19636C44D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01DC67CC-3B31-477A-ADD0-D568B44A81D5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B6987FC8-8958-4183-A7C6-B491C4BC523B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EDA31198-A5FF-4F46-BD70-89197818731C}"/>
                </a:ext>
              </a:extLst>
            </p:cNvPr>
            <p:cNvGrpSpPr/>
            <p:nvPr/>
          </p:nvGrpSpPr>
          <p:grpSpPr>
            <a:xfrm>
              <a:off x="4954533" y="2600647"/>
              <a:ext cx="745775" cy="802777"/>
              <a:chOff x="290780" y="4280708"/>
              <a:chExt cx="1421719" cy="1530385"/>
            </a:xfrm>
          </p:grpSpPr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CB93F1C5-0E83-4AC7-B51E-4F998D412D69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59D9F879-D6CF-43E4-AE02-4A20907088B5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8F3430FE-8827-4779-B63A-CDC7850A0601}"/>
                </a:ext>
              </a:extLst>
            </p:cNvPr>
            <p:cNvGrpSpPr/>
            <p:nvPr/>
          </p:nvGrpSpPr>
          <p:grpSpPr>
            <a:xfrm rot="18568738">
              <a:off x="3432432" y="2644439"/>
              <a:ext cx="836766" cy="838488"/>
              <a:chOff x="673445" y="2618116"/>
              <a:chExt cx="1595182" cy="1598464"/>
            </a:xfrm>
          </p:grpSpPr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D669D178-92F7-49BD-B2A7-41DCDF239AC3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4856E1C8-2748-46CB-BE0D-6C4B2D984580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1" name="フリーフォーム: 図形 300">
                <a:extLst>
                  <a:ext uri="{FF2B5EF4-FFF2-40B4-BE49-F238E27FC236}">
                    <a16:creationId xmlns:a16="http://schemas.microsoft.com/office/drawing/2014/main" id="{F3E622CA-65FD-4B6A-A95B-F35D9595E9E5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3EE20702-199F-47C6-ADD6-28DFD20630ED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B8F5FDFD-5AFD-46AE-8AC3-019293107127}"/>
                </a:ext>
              </a:extLst>
            </p:cNvPr>
            <p:cNvGrpSpPr/>
            <p:nvPr/>
          </p:nvGrpSpPr>
          <p:grpSpPr>
            <a:xfrm rot="2492838">
              <a:off x="4368265" y="2607701"/>
              <a:ext cx="745775" cy="802777"/>
              <a:chOff x="290780" y="4280708"/>
              <a:chExt cx="1421719" cy="1530385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1BB3AC6A-988D-429A-A696-45F723D6946C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1B59623F-3135-427E-A350-C42F29099D41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EF81680F-92C4-475C-8D4A-E5D5D194BCDF}"/>
                </a:ext>
              </a:extLst>
            </p:cNvPr>
            <p:cNvGrpSpPr/>
            <p:nvPr/>
          </p:nvGrpSpPr>
          <p:grpSpPr>
            <a:xfrm rot="19445827">
              <a:off x="3871860" y="2832936"/>
              <a:ext cx="836766" cy="838488"/>
              <a:chOff x="673445" y="2618116"/>
              <a:chExt cx="1595182" cy="1598464"/>
            </a:xfrm>
          </p:grpSpPr>
          <p:sp>
            <p:nvSpPr>
              <p:cNvPr id="293" name="楕円 292">
                <a:extLst>
                  <a:ext uri="{FF2B5EF4-FFF2-40B4-BE49-F238E27FC236}">
                    <a16:creationId xmlns:a16="http://schemas.microsoft.com/office/drawing/2014/main" id="{EAB8F29D-C53E-440D-B677-81A22E437134}"/>
                  </a:ext>
                </a:extLst>
              </p:cNvPr>
              <p:cNvSpPr/>
              <p:nvPr/>
            </p:nvSpPr>
            <p:spPr>
              <a:xfrm>
                <a:off x="849981" y="2958639"/>
                <a:ext cx="1254658" cy="693480"/>
              </a:xfrm>
              <a:prstGeom prst="ellipse">
                <a:avLst/>
              </a:pr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436E9FC8-65F1-44C8-8333-E64B3BC68E14}"/>
                  </a:ext>
                </a:extLst>
              </p:cNvPr>
              <p:cNvSpPr/>
              <p:nvPr/>
            </p:nvSpPr>
            <p:spPr>
              <a:xfrm>
                <a:off x="903675" y="2972660"/>
                <a:ext cx="1203196" cy="665453"/>
              </a:xfrm>
              <a:custGeom>
                <a:avLst/>
                <a:gdLst>
                  <a:gd name="connsiteX0" fmla="*/ 586214 w 1203196"/>
                  <a:gd name="connsiteY0" fmla="*/ 0 h 665453"/>
                  <a:gd name="connsiteX1" fmla="*/ 589242 w 1203196"/>
                  <a:gd name="connsiteY1" fmla="*/ 304736 h 665453"/>
                  <a:gd name="connsiteX2" fmla="*/ 674256 w 1203196"/>
                  <a:gd name="connsiteY2" fmla="*/ 3190 h 665453"/>
                  <a:gd name="connsiteX3" fmla="*/ 678767 w 1203196"/>
                  <a:gd name="connsiteY3" fmla="*/ 3441 h 665453"/>
                  <a:gd name="connsiteX4" fmla="*/ 599652 w 1203196"/>
                  <a:gd name="connsiteY4" fmla="*/ 306253 h 665453"/>
                  <a:gd name="connsiteX5" fmla="*/ 768525 w 1203196"/>
                  <a:gd name="connsiteY5" fmla="*/ 13688 h 665453"/>
                  <a:gd name="connsiteX6" fmla="*/ 772765 w 1203196"/>
                  <a:gd name="connsiteY6" fmla="*/ 14416 h 665453"/>
                  <a:gd name="connsiteX7" fmla="*/ 609459 w 1203196"/>
                  <a:gd name="connsiteY7" fmla="*/ 309228 h 665453"/>
                  <a:gd name="connsiteX8" fmla="*/ 864701 w 1203196"/>
                  <a:gd name="connsiteY8" fmla="*/ 33808 h 665453"/>
                  <a:gd name="connsiteX9" fmla="*/ 868472 w 1203196"/>
                  <a:gd name="connsiteY9" fmla="*/ 34939 h 665453"/>
                  <a:gd name="connsiteX10" fmla="*/ 618284 w 1203196"/>
                  <a:gd name="connsiteY10" fmla="*/ 313547 h 665453"/>
                  <a:gd name="connsiteX11" fmla="*/ 961034 w 1203196"/>
                  <a:gd name="connsiteY11" fmla="*/ 66139 h 665453"/>
                  <a:gd name="connsiteX12" fmla="*/ 964175 w 1203196"/>
                  <a:gd name="connsiteY12" fmla="*/ 67571 h 665453"/>
                  <a:gd name="connsiteX13" fmla="*/ 625790 w 1203196"/>
                  <a:gd name="connsiteY13" fmla="*/ 319044 h 665453"/>
                  <a:gd name="connsiteX14" fmla="*/ 1052917 w 1203196"/>
                  <a:gd name="connsiteY14" fmla="*/ 113292 h 665453"/>
                  <a:gd name="connsiteX15" fmla="*/ 1055324 w 1203196"/>
                  <a:gd name="connsiteY15" fmla="*/ 114904 h 665453"/>
                  <a:gd name="connsiteX16" fmla="*/ 631687 w 1203196"/>
                  <a:gd name="connsiteY16" fmla="*/ 325508 h 665453"/>
                  <a:gd name="connsiteX17" fmla="*/ 1132106 w 1203196"/>
                  <a:gd name="connsiteY17" fmla="*/ 176810 h 665453"/>
                  <a:gd name="connsiteX18" fmla="*/ 1133755 w 1203196"/>
                  <a:gd name="connsiteY18" fmla="*/ 178489 h 665453"/>
                  <a:gd name="connsiteX19" fmla="*/ 635749 w 1203196"/>
                  <a:gd name="connsiteY19" fmla="*/ 332690 h 665453"/>
                  <a:gd name="connsiteX20" fmla="*/ 1187203 w 1203196"/>
                  <a:gd name="connsiteY20" fmla="*/ 255403 h 665453"/>
                  <a:gd name="connsiteX21" fmla="*/ 1188149 w 1203196"/>
                  <a:gd name="connsiteY21" fmla="*/ 257086 h 665453"/>
                  <a:gd name="connsiteX22" fmla="*/ 637819 w 1203196"/>
                  <a:gd name="connsiteY22" fmla="*/ 340315 h 665453"/>
                  <a:gd name="connsiteX23" fmla="*/ 1203196 w 1203196"/>
                  <a:gd name="connsiteY23" fmla="*/ 343329 h 665453"/>
                  <a:gd name="connsiteX24" fmla="*/ 1202877 w 1203196"/>
                  <a:gd name="connsiteY24" fmla="*/ 345077 h 665453"/>
                  <a:gd name="connsiteX25" fmla="*/ 637819 w 1203196"/>
                  <a:gd name="connsiteY25" fmla="*/ 348089 h 665453"/>
                  <a:gd name="connsiteX26" fmla="*/ 1176261 w 1203196"/>
                  <a:gd name="connsiteY26" fmla="*/ 429520 h 665453"/>
                  <a:gd name="connsiteX27" fmla="*/ 1175247 w 1203196"/>
                  <a:gd name="connsiteY27" fmla="*/ 431326 h 665453"/>
                  <a:gd name="connsiteX28" fmla="*/ 635749 w 1203196"/>
                  <a:gd name="connsiteY28" fmla="*/ 355714 h 665453"/>
                  <a:gd name="connsiteX29" fmla="*/ 1116462 w 1203196"/>
                  <a:gd name="connsiteY29" fmla="*/ 504561 h 665453"/>
                  <a:gd name="connsiteX30" fmla="*/ 1114649 w 1203196"/>
                  <a:gd name="connsiteY30" fmla="*/ 506407 h 665453"/>
                  <a:gd name="connsiteX31" fmla="*/ 631687 w 1203196"/>
                  <a:gd name="connsiteY31" fmla="*/ 362896 h 665453"/>
                  <a:gd name="connsiteX32" fmla="*/ 1035647 w 1203196"/>
                  <a:gd name="connsiteY32" fmla="*/ 563718 h 665453"/>
                  <a:gd name="connsiteX33" fmla="*/ 1032976 w 1203196"/>
                  <a:gd name="connsiteY33" fmla="*/ 565507 h 665453"/>
                  <a:gd name="connsiteX34" fmla="*/ 625790 w 1203196"/>
                  <a:gd name="connsiteY34" fmla="*/ 369360 h 665453"/>
                  <a:gd name="connsiteX35" fmla="*/ 945025 w 1203196"/>
                  <a:gd name="connsiteY35" fmla="*/ 606602 h 665453"/>
                  <a:gd name="connsiteX36" fmla="*/ 941538 w 1203196"/>
                  <a:gd name="connsiteY36" fmla="*/ 608192 h 665453"/>
                  <a:gd name="connsiteX37" fmla="*/ 618284 w 1203196"/>
                  <a:gd name="connsiteY37" fmla="*/ 374857 h 665453"/>
                  <a:gd name="connsiteX38" fmla="*/ 852227 w 1203196"/>
                  <a:gd name="connsiteY38" fmla="*/ 635375 h 665453"/>
                  <a:gd name="connsiteX39" fmla="*/ 848049 w 1203196"/>
                  <a:gd name="connsiteY39" fmla="*/ 636628 h 665453"/>
                  <a:gd name="connsiteX40" fmla="*/ 609459 w 1203196"/>
                  <a:gd name="connsiteY40" fmla="*/ 379176 h 665453"/>
                  <a:gd name="connsiteX41" fmla="*/ 761148 w 1203196"/>
                  <a:gd name="connsiteY41" fmla="*/ 653018 h 665453"/>
                  <a:gd name="connsiteX42" fmla="*/ 756464 w 1203196"/>
                  <a:gd name="connsiteY42" fmla="*/ 653821 h 665453"/>
                  <a:gd name="connsiteX43" fmla="*/ 599652 w 1203196"/>
                  <a:gd name="connsiteY43" fmla="*/ 382151 h 665453"/>
                  <a:gd name="connsiteX44" fmla="*/ 672853 w 1203196"/>
                  <a:gd name="connsiteY44" fmla="*/ 662329 h 665453"/>
                  <a:gd name="connsiteX45" fmla="*/ 667882 w 1203196"/>
                  <a:gd name="connsiteY45" fmla="*/ 662606 h 665453"/>
                  <a:gd name="connsiteX46" fmla="*/ 589242 w 1203196"/>
                  <a:gd name="connsiteY46" fmla="*/ 383668 h 665453"/>
                  <a:gd name="connsiteX47" fmla="*/ 586442 w 1203196"/>
                  <a:gd name="connsiteY47" fmla="*/ 665453 h 665453"/>
                  <a:gd name="connsiteX48" fmla="*/ 581425 w 1203196"/>
                  <a:gd name="connsiteY48" fmla="*/ 665173 h 665453"/>
                  <a:gd name="connsiteX49" fmla="*/ 578628 w 1203196"/>
                  <a:gd name="connsiteY49" fmla="*/ 383668 h 665453"/>
                  <a:gd name="connsiteX50" fmla="*/ 500535 w 1203196"/>
                  <a:gd name="connsiteY50" fmla="*/ 660666 h 665453"/>
                  <a:gd name="connsiteX51" fmla="*/ 495524 w 1203196"/>
                  <a:gd name="connsiteY51" fmla="*/ 660387 h 665453"/>
                  <a:gd name="connsiteX52" fmla="*/ 568218 w 1203196"/>
                  <a:gd name="connsiteY52" fmla="*/ 382151 h 665453"/>
                  <a:gd name="connsiteX53" fmla="*/ 414592 w 1203196"/>
                  <a:gd name="connsiteY53" fmla="*/ 648301 h 665453"/>
                  <a:gd name="connsiteX54" fmla="*/ 409791 w 1203196"/>
                  <a:gd name="connsiteY54" fmla="*/ 647477 h 665453"/>
                  <a:gd name="connsiteX55" fmla="*/ 558411 w 1203196"/>
                  <a:gd name="connsiteY55" fmla="*/ 379176 h 665453"/>
                  <a:gd name="connsiteX56" fmla="*/ 327513 w 1203196"/>
                  <a:gd name="connsiteY56" fmla="*/ 628328 h 665453"/>
                  <a:gd name="connsiteX57" fmla="*/ 323148 w 1203196"/>
                  <a:gd name="connsiteY57" fmla="*/ 627018 h 665453"/>
                  <a:gd name="connsiteX58" fmla="*/ 549586 w 1203196"/>
                  <a:gd name="connsiteY58" fmla="*/ 374857 h 665453"/>
                  <a:gd name="connsiteX59" fmla="*/ 240023 w 1203196"/>
                  <a:gd name="connsiteY59" fmla="*/ 598310 h 665453"/>
                  <a:gd name="connsiteX60" fmla="*/ 236292 w 1203196"/>
                  <a:gd name="connsiteY60" fmla="*/ 596609 h 665453"/>
                  <a:gd name="connsiteX61" fmla="*/ 542080 w 1203196"/>
                  <a:gd name="connsiteY61" fmla="*/ 369360 h 665453"/>
                  <a:gd name="connsiteX62" fmla="*/ 155463 w 1203196"/>
                  <a:gd name="connsiteY62" fmla="*/ 555598 h 665453"/>
                  <a:gd name="connsiteX63" fmla="*/ 152521 w 1203196"/>
                  <a:gd name="connsiteY63" fmla="*/ 553627 h 665453"/>
                  <a:gd name="connsiteX64" fmla="*/ 536183 w 1203196"/>
                  <a:gd name="connsiteY64" fmla="*/ 362896 h 665453"/>
                  <a:gd name="connsiteX65" fmla="*/ 80594 w 1203196"/>
                  <a:gd name="connsiteY65" fmla="*/ 498273 h 665453"/>
                  <a:gd name="connsiteX66" fmla="*/ 78523 w 1203196"/>
                  <a:gd name="connsiteY66" fmla="*/ 496165 h 665453"/>
                  <a:gd name="connsiteX67" fmla="*/ 532121 w 1203196"/>
                  <a:gd name="connsiteY67" fmla="*/ 355714 h 665453"/>
                  <a:gd name="connsiteX68" fmla="*/ 25403 w 1203196"/>
                  <a:gd name="connsiteY68" fmla="*/ 426732 h 665453"/>
                  <a:gd name="connsiteX69" fmla="*/ 24201 w 1203196"/>
                  <a:gd name="connsiteY69" fmla="*/ 424591 h 665453"/>
                  <a:gd name="connsiteX70" fmla="*/ 530051 w 1203196"/>
                  <a:gd name="connsiteY70" fmla="*/ 348089 h 665453"/>
                  <a:gd name="connsiteX71" fmla="*/ 387 w 1203196"/>
                  <a:gd name="connsiteY71" fmla="*/ 345266 h 665453"/>
                  <a:gd name="connsiteX72" fmla="*/ 0 w 1203196"/>
                  <a:gd name="connsiteY72" fmla="*/ 343140 h 665453"/>
                  <a:gd name="connsiteX73" fmla="*/ 530051 w 1203196"/>
                  <a:gd name="connsiteY73" fmla="*/ 340315 h 665453"/>
                  <a:gd name="connsiteX74" fmla="*/ 12313 w 1203196"/>
                  <a:gd name="connsiteY74" fmla="*/ 262015 h 665453"/>
                  <a:gd name="connsiteX75" fmla="*/ 13447 w 1203196"/>
                  <a:gd name="connsiteY75" fmla="*/ 259997 h 665453"/>
                  <a:gd name="connsiteX76" fmla="*/ 532121 w 1203196"/>
                  <a:gd name="connsiteY76" fmla="*/ 332690 h 665453"/>
                  <a:gd name="connsiteX77" fmla="*/ 61230 w 1203196"/>
                  <a:gd name="connsiteY77" fmla="*/ 186885 h 665453"/>
                  <a:gd name="connsiteX78" fmla="*/ 63137 w 1203196"/>
                  <a:gd name="connsiteY78" fmla="*/ 184943 h 665453"/>
                  <a:gd name="connsiteX79" fmla="*/ 536183 w 1203196"/>
                  <a:gd name="connsiteY79" fmla="*/ 325508 h 665453"/>
                  <a:gd name="connsiteX80" fmla="*/ 132844 w 1203196"/>
                  <a:gd name="connsiteY80" fmla="*/ 124995 h 665453"/>
                  <a:gd name="connsiteX81" fmla="*/ 135523 w 1203196"/>
                  <a:gd name="connsiteY81" fmla="*/ 123200 h 665453"/>
                  <a:gd name="connsiteX82" fmla="*/ 542080 w 1203196"/>
                  <a:gd name="connsiteY82" fmla="*/ 319044 h 665453"/>
                  <a:gd name="connsiteX83" fmla="*/ 217142 w 1203196"/>
                  <a:gd name="connsiteY83" fmla="*/ 77565 h 665453"/>
                  <a:gd name="connsiteX84" fmla="*/ 220527 w 1203196"/>
                  <a:gd name="connsiteY84" fmla="*/ 76021 h 665453"/>
                  <a:gd name="connsiteX85" fmla="*/ 549586 w 1203196"/>
                  <a:gd name="connsiteY85" fmla="*/ 313547 h 665453"/>
                  <a:gd name="connsiteX86" fmla="*/ 306903 w 1203196"/>
                  <a:gd name="connsiteY86" fmla="*/ 43296 h 665453"/>
                  <a:gd name="connsiteX87" fmla="*/ 310862 w 1203196"/>
                  <a:gd name="connsiteY87" fmla="*/ 42108 h 665453"/>
                  <a:gd name="connsiteX88" fmla="*/ 558411 w 1203196"/>
                  <a:gd name="connsiteY88" fmla="*/ 309228 h 665453"/>
                  <a:gd name="connsiteX89" fmla="*/ 398174 w 1203196"/>
                  <a:gd name="connsiteY89" fmla="*/ 19956 h 665453"/>
                  <a:gd name="connsiteX90" fmla="*/ 402531 w 1203196"/>
                  <a:gd name="connsiteY90" fmla="*/ 19208 h 665453"/>
                  <a:gd name="connsiteX91" fmla="*/ 568218 w 1203196"/>
                  <a:gd name="connsiteY91" fmla="*/ 306253 h 665453"/>
                  <a:gd name="connsiteX92" fmla="*/ 489610 w 1203196"/>
                  <a:gd name="connsiteY92" fmla="*/ 5383 h 665453"/>
                  <a:gd name="connsiteX93" fmla="*/ 494161 w 1203196"/>
                  <a:gd name="connsiteY93" fmla="*/ 5129 h 665453"/>
                  <a:gd name="connsiteX94" fmla="*/ 578628 w 1203196"/>
                  <a:gd name="connsiteY94" fmla="*/ 304736 h 665453"/>
                  <a:gd name="connsiteX95" fmla="*/ 581653 w 1203196"/>
                  <a:gd name="connsiteY95" fmla="*/ 254 h 66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</a:cxnLst>
                <a:rect l="l" t="t" r="r" b="b"/>
                <a:pathLst>
                  <a:path w="1203196" h="665453">
                    <a:moveTo>
                      <a:pt x="586214" y="0"/>
                    </a:moveTo>
                    <a:lnTo>
                      <a:pt x="589242" y="304736"/>
                    </a:lnTo>
                    <a:lnTo>
                      <a:pt x="674256" y="3190"/>
                    </a:lnTo>
                    <a:lnTo>
                      <a:pt x="678767" y="3441"/>
                    </a:lnTo>
                    <a:lnTo>
                      <a:pt x="599652" y="306253"/>
                    </a:lnTo>
                    <a:lnTo>
                      <a:pt x="768525" y="13688"/>
                    </a:lnTo>
                    <a:lnTo>
                      <a:pt x="772765" y="14416"/>
                    </a:lnTo>
                    <a:lnTo>
                      <a:pt x="609459" y="309228"/>
                    </a:lnTo>
                    <a:lnTo>
                      <a:pt x="864701" y="33808"/>
                    </a:lnTo>
                    <a:lnTo>
                      <a:pt x="868472" y="34939"/>
                    </a:lnTo>
                    <a:lnTo>
                      <a:pt x="618284" y="313547"/>
                    </a:lnTo>
                    <a:lnTo>
                      <a:pt x="961034" y="66139"/>
                    </a:lnTo>
                    <a:lnTo>
                      <a:pt x="964175" y="67571"/>
                    </a:lnTo>
                    <a:lnTo>
                      <a:pt x="625790" y="319044"/>
                    </a:lnTo>
                    <a:lnTo>
                      <a:pt x="1052917" y="113292"/>
                    </a:lnTo>
                    <a:lnTo>
                      <a:pt x="1055324" y="114904"/>
                    </a:lnTo>
                    <a:lnTo>
                      <a:pt x="631687" y="325508"/>
                    </a:lnTo>
                    <a:lnTo>
                      <a:pt x="1132106" y="176810"/>
                    </a:lnTo>
                    <a:lnTo>
                      <a:pt x="1133755" y="178489"/>
                    </a:lnTo>
                    <a:lnTo>
                      <a:pt x="635749" y="332690"/>
                    </a:lnTo>
                    <a:lnTo>
                      <a:pt x="1187203" y="255403"/>
                    </a:lnTo>
                    <a:lnTo>
                      <a:pt x="1188149" y="257086"/>
                    </a:lnTo>
                    <a:lnTo>
                      <a:pt x="637819" y="340315"/>
                    </a:lnTo>
                    <a:lnTo>
                      <a:pt x="1203196" y="343329"/>
                    </a:lnTo>
                    <a:lnTo>
                      <a:pt x="1202877" y="345077"/>
                    </a:lnTo>
                    <a:lnTo>
                      <a:pt x="637819" y="348089"/>
                    </a:lnTo>
                    <a:lnTo>
                      <a:pt x="1176261" y="429520"/>
                    </a:lnTo>
                    <a:lnTo>
                      <a:pt x="1175247" y="431326"/>
                    </a:lnTo>
                    <a:lnTo>
                      <a:pt x="635749" y="355714"/>
                    </a:lnTo>
                    <a:lnTo>
                      <a:pt x="1116462" y="504561"/>
                    </a:lnTo>
                    <a:lnTo>
                      <a:pt x="1114649" y="506407"/>
                    </a:lnTo>
                    <a:lnTo>
                      <a:pt x="631687" y="362896"/>
                    </a:lnTo>
                    <a:lnTo>
                      <a:pt x="1035647" y="563718"/>
                    </a:lnTo>
                    <a:lnTo>
                      <a:pt x="1032976" y="565507"/>
                    </a:lnTo>
                    <a:lnTo>
                      <a:pt x="625790" y="369360"/>
                    </a:lnTo>
                    <a:lnTo>
                      <a:pt x="945025" y="606602"/>
                    </a:lnTo>
                    <a:lnTo>
                      <a:pt x="941538" y="608192"/>
                    </a:lnTo>
                    <a:lnTo>
                      <a:pt x="618284" y="374857"/>
                    </a:lnTo>
                    <a:lnTo>
                      <a:pt x="852227" y="635375"/>
                    </a:lnTo>
                    <a:lnTo>
                      <a:pt x="848049" y="636628"/>
                    </a:lnTo>
                    <a:lnTo>
                      <a:pt x="609459" y="379176"/>
                    </a:lnTo>
                    <a:lnTo>
                      <a:pt x="761148" y="653018"/>
                    </a:lnTo>
                    <a:lnTo>
                      <a:pt x="756464" y="653821"/>
                    </a:lnTo>
                    <a:lnTo>
                      <a:pt x="599652" y="382151"/>
                    </a:lnTo>
                    <a:lnTo>
                      <a:pt x="672853" y="662329"/>
                    </a:lnTo>
                    <a:lnTo>
                      <a:pt x="667882" y="662606"/>
                    </a:lnTo>
                    <a:lnTo>
                      <a:pt x="589242" y="383668"/>
                    </a:lnTo>
                    <a:lnTo>
                      <a:pt x="586442" y="665453"/>
                    </a:lnTo>
                    <a:lnTo>
                      <a:pt x="581425" y="665173"/>
                    </a:lnTo>
                    <a:lnTo>
                      <a:pt x="578628" y="383668"/>
                    </a:lnTo>
                    <a:lnTo>
                      <a:pt x="500535" y="660666"/>
                    </a:lnTo>
                    <a:lnTo>
                      <a:pt x="495524" y="660387"/>
                    </a:lnTo>
                    <a:lnTo>
                      <a:pt x="568218" y="382151"/>
                    </a:lnTo>
                    <a:lnTo>
                      <a:pt x="414592" y="648301"/>
                    </a:lnTo>
                    <a:lnTo>
                      <a:pt x="409791" y="647477"/>
                    </a:lnTo>
                    <a:lnTo>
                      <a:pt x="558411" y="379176"/>
                    </a:lnTo>
                    <a:lnTo>
                      <a:pt x="327513" y="628328"/>
                    </a:lnTo>
                    <a:lnTo>
                      <a:pt x="323148" y="627018"/>
                    </a:lnTo>
                    <a:lnTo>
                      <a:pt x="549586" y="374857"/>
                    </a:lnTo>
                    <a:lnTo>
                      <a:pt x="240023" y="598310"/>
                    </a:lnTo>
                    <a:lnTo>
                      <a:pt x="236292" y="596609"/>
                    </a:lnTo>
                    <a:lnTo>
                      <a:pt x="542080" y="369360"/>
                    </a:lnTo>
                    <a:lnTo>
                      <a:pt x="155463" y="555598"/>
                    </a:lnTo>
                    <a:lnTo>
                      <a:pt x="152521" y="553627"/>
                    </a:lnTo>
                    <a:lnTo>
                      <a:pt x="536183" y="362896"/>
                    </a:lnTo>
                    <a:lnTo>
                      <a:pt x="80594" y="498273"/>
                    </a:lnTo>
                    <a:lnTo>
                      <a:pt x="78523" y="496165"/>
                    </a:lnTo>
                    <a:lnTo>
                      <a:pt x="532121" y="355714"/>
                    </a:lnTo>
                    <a:lnTo>
                      <a:pt x="25403" y="426732"/>
                    </a:lnTo>
                    <a:lnTo>
                      <a:pt x="24201" y="424591"/>
                    </a:lnTo>
                    <a:lnTo>
                      <a:pt x="530051" y="348089"/>
                    </a:lnTo>
                    <a:lnTo>
                      <a:pt x="387" y="345266"/>
                    </a:lnTo>
                    <a:lnTo>
                      <a:pt x="0" y="343140"/>
                    </a:lnTo>
                    <a:lnTo>
                      <a:pt x="530051" y="340315"/>
                    </a:lnTo>
                    <a:lnTo>
                      <a:pt x="12313" y="262015"/>
                    </a:lnTo>
                    <a:lnTo>
                      <a:pt x="13447" y="259997"/>
                    </a:lnTo>
                    <a:lnTo>
                      <a:pt x="532121" y="332690"/>
                    </a:lnTo>
                    <a:lnTo>
                      <a:pt x="61230" y="186885"/>
                    </a:lnTo>
                    <a:lnTo>
                      <a:pt x="63137" y="184943"/>
                    </a:lnTo>
                    <a:lnTo>
                      <a:pt x="536183" y="325508"/>
                    </a:lnTo>
                    <a:lnTo>
                      <a:pt x="132844" y="124995"/>
                    </a:lnTo>
                    <a:lnTo>
                      <a:pt x="135523" y="123200"/>
                    </a:lnTo>
                    <a:lnTo>
                      <a:pt x="542080" y="319044"/>
                    </a:lnTo>
                    <a:lnTo>
                      <a:pt x="217142" y="77565"/>
                    </a:lnTo>
                    <a:lnTo>
                      <a:pt x="220527" y="76021"/>
                    </a:lnTo>
                    <a:lnTo>
                      <a:pt x="549586" y="313547"/>
                    </a:lnTo>
                    <a:lnTo>
                      <a:pt x="306903" y="43296"/>
                    </a:lnTo>
                    <a:lnTo>
                      <a:pt x="310862" y="42108"/>
                    </a:lnTo>
                    <a:lnTo>
                      <a:pt x="558411" y="309228"/>
                    </a:lnTo>
                    <a:lnTo>
                      <a:pt x="398174" y="19956"/>
                    </a:lnTo>
                    <a:lnTo>
                      <a:pt x="402531" y="19208"/>
                    </a:lnTo>
                    <a:lnTo>
                      <a:pt x="568218" y="306253"/>
                    </a:lnTo>
                    <a:lnTo>
                      <a:pt x="489610" y="5383"/>
                    </a:lnTo>
                    <a:lnTo>
                      <a:pt x="494161" y="5129"/>
                    </a:lnTo>
                    <a:lnTo>
                      <a:pt x="578628" y="304736"/>
                    </a:lnTo>
                    <a:lnTo>
                      <a:pt x="581653" y="254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68CC7F4-8AD6-4F2D-910B-CF92757715B8}"/>
                  </a:ext>
                </a:extLst>
              </p:cNvPr>
              <p:cNvSpPr/>
              <p:nvPr/>
            </p:nvSpPr>
            <p:spPr>
              <a:xfrm>
                <a:off x="673445" y="2618116"/>
                <a:ext cx="1595182" cy="1090752"/>
              </a:xfrm>
              <a:custGeom>
                <a:avLst/>
                <a:gdLst>
                  <a:gd name="connsiteX0" fmla="*/ 806079 w 1595182"/>
                  <a:gd name="connsiteY0" fmla="*/ 353684 h 1090752"/>
                  <a:gd name="connsiteX1" fmla="*/ 202563 w 1595182"/>
                  <a:gd name="connsiteY1" fmla="*/ 687262 h 1090752"/>
                  <a:gd name="connsiteX2" fmla="*/ 806079 w 1595182"/>
                  <a:gd name="connsiteY2" fmla="*/ 1020840 h 1090752"/>
                  <a:gd name="connsiteX3" fmla="*/ 1409595 w 1595182"/>
                  <a:gd name="connsiteY3" fmla="*/ 687262 h 1090752"/>
                  <a:gd name="connsiteX4" fmla="*/ 806079 w 1595182"/>
                  <a:gd name="connsiteY4" fmla="*/ 353684 h 1090752"/>
                  <a:gd name="connsiteX5" fmla="*/ 797591 w 1595182"/>
                  <a:gd name="connsiteY5" fmla="*/ 0 h 1090752"/>
                  <a:gd name="connsiteX6" fmla="*/ 1595182 w 1595182"/>
                  <a:gd name="connsiteY6" fmla="*/ 545376 h 1090752"/>
                  <a:gd name="connsiteX7" fmla="*/ 797591 w 1595182"/>
                  <a:gd name="connsiteY7" fmla="*/ 1090752 h 1090752"/>
                  <a:gd name="connsiteX8" fmla="*/ 0 w 1595182"/>
                  <a:gd name="connsiteY8" fmla="*/ 545376 h 1090752"/>
                  <a:gd name="connsiteX9" fmla="*/ 797591 w 1595182"/>
                  <a:gd name="connsiteY9" fmla="*/ 0 h 10907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595182" h="1090752">
                    <a:moveTo>
                      <a:pt x="806079" y="353684"/>
                    </a:moveTo>
                    <a:cubicBezTo>
                      <a:pt x="472766" y="353684"/>
                      <a:pt x="202563" y="503032"/>
                      <a:pt x="202563" y="687262"/>
                    </a:cubicBezTo>
                    <a:cubicBezTo>
                      <a:pt x="202563" y="871492"/>
                      <a:pt x="472766" y="1020840"/>
                      <a:pt x="806079" y="1020840"/>
                    </a:cubicBezTo>
                    <a:cubicBezTo>
                      <a:pt x="1139392" y="1020840"/>
                      <a:pt x="1409595" y="871492"/>
                      <a:pt x="1409595" y="687262"/>
                    </a:cubicBezTo>
                    <a:cubicBezTo>
                      <a:pt x="1409595" y="503032"/>
                      <a:pt x="1139392" y="353684"/>
                      <a:pt x="806079" y="353684"/>
                    </a:cubicBezTo>
                    <a:close/>
                    <a:moveTo>
                      <a:pt x="797591" y="0"/>
                    </a:moveTo>
                    <a:cubicBezTo>
                      <a:pt x="1238088" y="0"/>
                      <a:pt x="1595182" y="244173"/>
                      <a:pt x="1595182" y="545376"/>
                    </a:cubicBezTo>
                    <a:cubicBezTo>
                      <a:pt x="1595182" y="846579"/>
                      <a:pt x="1238088" y="1090752"/>
                      <a:pt x="797591" y="1090752"/>
                    </a:cubicBezTo>
                    <a:cubicBezTo>
                      <a:pt x="357094" y="1090752"/>
                      <a:pt x="0" y="846579"/>
                      <a:pt x="0" y="545376"/>
                    </a:cubicBezTo>
                    <a:cubicBezTo>
                      <a:pt x="0" y="244173"/>
                      <a:pt x="357094" y="0"/>
                      <a:pt x="79759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フリーフォーム: 図形 295">
                <a:extLst>
                  <a:ext uri="{FF2B5EF4-FFF2-40B4-BE49-F238E27FC236}">
                    <a16:creationId xmlns:a16="http://schemas.microsoft.com/office/drawing/2014/main" id="{55EB095D-EF07-4362-AD21-D71A1F95436A}"/>
                  </a:ext>
                </a:extLst>
              </p:cNvPr>
              <p:cNvSpPr/>
              <p:nvPr/>
            </p:nvSpPr>
            <p:spPr>
              <a:xfrm>
                <a:off x="1222450" y="3261804"/>
                <a:ext cx="423317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09AF85B8-8677-4CE7-A5F9-30955EF3BD26}"/>
                </a:ext>
              </a:extLst>
            </p:cNvPr>
            <p:cNvGrpSpPr/>
            <p:nvPr/>
          </p:nvGrpSpPr>
          <p:grpSpPr>
            <a:xfrm rot="3205530">
              <a:off x="4409806" y="2889688"/>
              <a:ext cx="745775" cy="802777"/>
              <a:chOff x="290780" y="4280708"/>
              <a:chExt cx="1421719" cy="1530385"/>
            </a:xfrm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23BC40EF-D072-44BA-9990-29884F2A7A28}"/>
                  </a:ext>
                </a:extLst>
              </p:cNvPr>
              <p:cNvSpPr/>
              <p:nvPr/>
            </p:nvSpPr>
            <p:spPr>
              <a:xfrm rot="946785" flipH="1">
                <a:off x="679008" y="4856317"/>
                <a:ext cx="461706" cy="954776"/>
              </a:xfrm>
              <a:custGeom>
                <a:avLst/>
                <a:gdLst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55843 w 423317"/>
                  <a:gd name="connsiteY8" fmla="*/ 10302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65357 w 423317"/>
                  <a:gd name="connsiteY2" fmla="*/ 14158 h 954776"/>
                  <a:gd name="connsiteX3" fmla="*/ 356648 w 423317"/>
                  <a:gd name="connsiteY3" fmla="*/ 84946 h 954776"/>
                  <a:gd name="connsiteX4" fmla="*/ 335738 w 423317"/>
                  <a:gd name="connsiteY4" fmla="*/ 388141 h 954776"/>
                  <a:gd name="connsiteX5" fmla="*/ 355194 w 423317"/>
                  <a:gd name="connsiteY5" fmla="*/ 939867 h 954776"/>
                  <a:gd name="connsiteX6" fmla="*/ 0 w 423317"/>
                  <a:gd name="connsiteY6" fmla="*/ 394491 h 954776"/>
                  <a:gd name="connsiteX7" fmla="*/ 97632 w 423317"/>
                  <a:gd name="connsiteY7" fmla="*/ 89845 h 954776"/>
                  <a:gd name="connsiteX8" fmla="*/ 148699 w 423317"/>
                  <a:gd name="connsiteY8" fmla="*/ 24590 h 954776"/>
                  <a:gd name="connsiteX9" fmla="*/ 250111 w 423317"/>
                  <a:gd name="connsiteY9" fmla="*/ 0 h 954776"/>
                  <a:gd name="connsiteX0" fmla="*/ 250111 w 423317"/>
                  <a:gd name="connsiteY0" fmla="*/ 0 h 954776"/>
                  <a:gd name="connsiteX1" fmla="*/ 358476 w 423317"/>
                  <a:gd name="connsiteY1" fmla="*/ 11842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  <a:gd name="connsiteX0" fmla="*/ 250111 w 423317"/>
                  <a:gd name="connsiteY0" fmla="*/ 5092 h 959868"/>
                  <a:gd name="connsiteX1" fmla="*/ 358476 w 423317"/>
                  <a:gd name="connsiteY1" fmla="*/ 16934 h 959868"/>
                  <a:gd name="connsiteX2" fmla="*/ 356648 w 423317"/>
                  <a:gd name="connsiteY2" fmla="*/ 90038 h 959868"/>
                  <a:gd name="connsiteX3" fmla="*/ 335738 w 423317"/>
                  <a:gd name="connsiteY3" fmla="*/ 393233 h 959868"/>
                  <a:gd name="connsiteX4" fmla="*/ 355194 w 423317"/>
                  <a:gd name="connsiteY4" fmla="*/ 944959 h 959868"/>
                  <a:gd name="connsiteX5" fmla="*/ 0 w 423317"/>
                  <a:gd name="connsiteY5" fmla="*/ 399583 h 959868"/>
                  <a:gd name="connsiteX6" fmla="*/ 97632 w 423317"/>
                  <a:gd name="connsiteY6" fmla="*/ 94937 h 959868"/>
                  <a:gd name="connsiteX7" fmla="*/ 148699 w 423317"/>
                  <a:gd name="connsiteY7" fmla="*/ 29682 h 959868"/>
                  <a:gd name="connsiteX8" fmla="*/ 250111 w 423317"/>
                  <a:gd name="connsiteY8" fmla="*/ 5092 h 959868"/>
                  <a:gd name="connsiteX0" fmla="*/ 250111 w 423317"/>
                  <a:gd name="connsiteY0" fmla="*/ 0 h 954776"/>
                  <a:gd name="connsiteX1" fmla="*/ 346570 w 423317"/>
                  <a:gd name="connsiteY1" fmla="*/ 33274 h 954776"/>
                  <a:gd name="connsiteX2" fmla="*/ 356648 w 423317"/>
                  <a:gd name="connsiteY2" fmla="*/ 84946 h 954776"/>
                  <a:gd name="connsiteX3" fmla="*/ 335738 w 423317"/>
                  <a:gd name="connsiteY3" fmla="*/ 388141 h 954776"/>
                  <a:gd name="connsiteX4" fmla="*/ 355194 w 423317"/>
                  <a:gd name="connsiteY4" fmla="*/ 939867 h 954776"/>
                  <a:gd name="connsiteX5" fmla="*/ 0 w 423317"/>
                  <a:gd name="connsiteY5" fmla="*/ 394491 h 954776"/>
                  <a:gd name="connsiteX6" fmla="*/ 97632 w 423317"/>
                  <a:gd name="connsiteY6" fmla="*/ 89845 h 954776"/>
                  <a:gd name="connsiteX7" fmla="*/ 148699 w 423317"/>
                  <a:gd name="connsiteY7" fmla="*/ 24590 h 954776"/>
                  <a:gd name="connsiteX8" fmla="*/ 250111 w 423317"/>
                  <a:gd name="connsiteY8" fmla="*/ 0 h 954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23317" h="954776">
                    <a:moveTo>
                      <a:pt x="250111" y="0"/>
                    </a:moveTo>
                    <a:cubicBezTo>
                      <a:pt x="287231" y="0"/>
                      <a:pt x="328129" y="4144"/>
                      <a:pt x="346570" y="33274"/>
                    </a:cubicBezTo>
                    <a:cubicBezTo>
                      <a:pt x="365011" y="62404"/>
                      <a:pt x="357257" y="60578"/>
                      <a:pt x="356648" y="84946"/>
                    </a:cubicBezTo>
                    <a:cubicBezTo>
                      <a:pt x="346343" y="171003"/>
                      <a:pt x="335738" y="275190"/>
                      <a:pt x="335738" y="388141"/>
                    </a:cubicBezTo>
                    <a:cubicBezTo>
                      <a:pt x="335738" y="689344"/>
                      <a:pt x="519100" y="849909"/>
                      <a:pt x="355194" y="939867"/>
                    </a:cubicBezTo>
                    <a:cubicBezTo>
                      <a:pt x="191288" y="1029825"/>
                      <a:pt x="0" y="695694"/>
                      <a:pt x="0" y="394491"/>
                    </a:cubicBezTo>
                    <a:cubicBezTo>
                      <a:pt x="0" y="281540"/>
                      <a:pt x="42080" y="176758"/>
                      <a:pt x="97632" y="89845"/>
                    </a:cubicBezTo>
                    <a:cubicBezTo>
                      <a:pt x="117036" y="63331"/>
                      <a:pt x="124419" y="51837"/>
                      <a:pt x="148699" y="24590"/>
                    </a:cubicBezTo>
                    <a:cubicBezTo>
                      <a:pt x="172979" y="-2657"/>
                      <a:pt x="218688" y="3434"/>
                      <a:pt x="250111" y="0"/>
                    </a:cubicBezTo>
                    <a:close/>
                  </a:path>
                </a:pathLst>
              </a:custGeom>
              <a:solidFill>
                <a:srgbClr val="FFC000">
                  <a:lumMod val="40000"/>
                  <a:lumOff val="60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2" name="楕円 291">
                <a:extLst>
                  <a:ext uri="{FF2B5EF4-FFF2-40B4-BE49-F238E27FC236}">
                    <a16:creationId xmlns:a16="http://schemas.microsoft.com/office/drawing/2014/main" id="{F0E03D3D-55B5-4DF5-8E6B-7D6E6199EBC7}"/>
                  </a:ext>
                </a:extLst>
              </p:cNvPr>
              <p:cNvSpPr/>
              <p:nvPr/>
            </p:nvSpPr>
            <p:spPr>
              <a:xfrm>
                <a:off x="290780" y="4280708"/>
                <a:ext cx="1421719" cy="1006599"/>
              </a:xfrm>
              <a:prstGeom prst="ellipse">
                <a:avLst/>
              </a:prstGeom>
              <a:gradFill flip="none" rotWithShape="1">
                <a:gsLst>
                  <a:gs pos="100000">
                    <a:srgbClr val="E7E6E6">
                      <a:lumMod val="10000"/>
                    </a:srgbClr>
                  </a:gs>
                  <a:gs pos="50000">
                    <a:srgbClr val="ED7D31">
                      <a:lumMod val="50000"/>
                    </a:srgbClr>
                  </a:gs>
                  <a:gs pos="0">
                    <a:srgbClr val="ED7D31">
                      <a:lumMod val="75000"/>
                    </a:srgbClr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14" name="グループ化 313">
            <a:extLst>
              <a:ext uri="{FF2B5EF4-FFF2-40B4-BE49-F238E27FC236}">
                <a16:creationId xmlns:a16="http://schemas.microsoft.com/office/drawing/2014/main" id="{529448E2-018F-40D7-A9C7-6E0E8E4901D3}"/>
              </a:ext>
            </a:extLst>
          </p:cNvPr>
          <p:cNvGrpSpPr/>
          <p:nvPr/>
        </p:nvGrpSpPr>
        <p:grpSpPr>
          <a:xfrm>
            <a:off x="6740679" y="1363940"/>
            <a:ext cx="2377442" cy="1691552"/>
            <a:chOff x="957532" y="3286664"/>
            <a:chExt cx="3479480" cy="2475653"/>
          </a:xfrm>
        </p:grpSpPr>
        <p:sp>
          <p:nvSpPr>
            <p:cNvPr id="315" name="楕円 314">
              <a:extLst>
                <a:ext uri="{FF2B5EF4-FFF2-40B4-BE49-F238E27FC236}">
                  <a16:creationId xmlns:a16="http://schemas.microsoft.com/office/drawing/2014/main" id="{CEE9AF6F-F0D2-4093-86C1-98A254F53729}"/>
                </a:ext>
              </a:extLst>
            </p:cNvPr>
            <p:cNvSpPr/>
            <p:nvPr/>
          </p:nvSpPr>
          <p:spPr>
            <a:xfrm>
              <a:off x="957532" y="3571336"/>
              <a:ext cx="3479480" cy="2190981"/>
            </a:xfrm>
            <a:prstGeom prst="ellipse">
              <a:avLst/>
            </a:prstGeom>
            <a:gradFill flip="none" rotWithShape="1">
              <a:gsLst>
                <a:gs pos="0">
                  <a:srgbClr val="663300"/>
                </a:gs>
                <a:gs pos="100000">
                  <a:srgbClr val="ED7D31">
                    <a:lumMod val="75000"/>
                  </a:srgbClr>
                </a:gs>
              </a:gsLst>
              <a:lin ang="189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B862B4A2-505E-4399-A3E1-17C3068C24EC}"/>
                </a:ext>
              </a:extLst>
            </p:cNvPr>
            <p:cNvSpPr/>
            <p:nvPr/>
          </p:nvSpPr>
          <p:spPr>
            <a:xfrm>
              <a:off x="1220279" y="3716701"/>
              <a:ext cx="3047351" cy="2045616"/>
            </a:xfrm>
            <a:custGeom>
              <a:avLst/>
              <a:gdLst>
                <a:gd name="connsiteX0" fmla="*/ 722642 w 3047351"/>
                <a:gd name="connsiteY0" fmla="*/ 0 h 2045616"/>
                <a:gd name="connsiteX1" fmla="*/ 1445284 w 3047351"/>
                <a:gd name="connsiteY1" fmla="*/ 294581 h 2045616"/>
                <a:gd name="connsiteX2" fmla="*/ 1442140 w 3047351"/>
                <a:gd name="connsiteY2" fmla="*/ 307294 h 2045616"/>
                <a:gd name="connsiteX3" fmla="*/ 1599061 w 3047351"/>
                <a:gd name="connsiteY3" fmla="*/ 331252 h 2045616"/>
                <a:gd name="connsiteX4" fmla="*/ 2159253 w 3047351"/>
                <a:gd name="connsiteY4" fmla="*/ 667179 h 2045616"/>
                <a:gd name="connsiteX5" fmla="*/ 2164876 w 3047351"/>
                <a:gd name="connsiteY5" fmla="*/ 694609 h 2045616"/>
                <a:gd name="connsiteX6" fmla="*/ 2294103 w 3047351"/>
                <a:gd name="connsiteY6" fmla="*/ 717098 h 2045616"/>
                <a:gd name="connsiteX7" fmla="*/ 3047351 w 3047351"/>
                <a:gd name="connsiteY7" fmla="*/ 1354189 h 2045616"/>
                <a:gd name="connsiteX8" fmla="*/ 1814045 w 3047351"/>
                <a:gd name="connsiteY8" fmla="*/ 2045616 h 2045616"/>
                <a:gd name="connsiteX9" fmla="*/ 580739 w 3047351"/>
                <a:gd name="connsiteY9" fmla="*/ 1354189 h 2045616"/>
                <a:gd name="connsiteX10" fmla="*/ 636186 w 3047351"/>
                <a:gd name="connsiteY10" fmla="*/ 1148580 h 2045616"/>
                <a:gd name="connsiteX11" fmla="*/ 649614 w 3047351"/>
                <a:gd name="connsiteY11" fmla="*/ 1128012 h 2045616"/>
                <a:gd name="connsiteX12" fmla="*/ 558872 w 3047351"/>
                <a:gd name="connsiteY12" fmla="*/ 1091189 h 2045616"/>
                <a:gd name="connsiteX13" fmla="*/ 280983 w 3047351"/>
                <a:gd name="connsiteY13" fmla="*/ 761223 h 2045616"/>
                <a:gd name="connsiteX14" fmla="*/ 355542 w 3047351"/>
                <a:gd name="connsiteY14" fmla="*/ 579585 h 2045616"/>
                <a:gd name="connsiteX15" fmla="*/ 384423 w 3047351"/>
                <a:gd name="connsiteY15" fmla="*/ 553415 h 2045616"/>
                <a:gd name="connsiteX16" fmla="*/ 318606 w 3047351"/>
                <a:gd name="connsiteY16" fmla="*/ 538852 h 2045616"/>
                <a:gd name="connsiteX17" fmla="*/ 0 w 3047351"/>
                <a:gd name="connsiteY17" fmla="*/ 294581 h 2045616"/>
                <a:gd name="connsiteX18" fmla="*/ 722642 w 3047351"/>
                <a:gd name="connsiteY18" fmla="*/ 0 h 20456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47351" h="2045616">
                  <a:moveTo>
                    <a:pt x="722642" y="0"/>
                  </a:moveTo>
                  <a:cubicBezTo>
                    <a:pt x="1121746" y="0"/>
                    <a:pt x="1445284" y="131888"/>
                    <a:pt x="1445284" y="294581"/>
                  </a:cubicBezTo>
                  <a:lnTo>
                    <a:pt x="1442140" y="307294"/>
                  </a:lnTo>
                  <a:lnTo>
                    <a:pt x="1599061" y="331252"/>
                  </a:lnTo>
                  <a:cubicBezTo>
                    <a:pt x="1882836" y="390285"/>
                    <a:pt x="2096061" y="515292"/>
                    <a:pt x="2159253" y="667179"/>
                  </a:cubicBezTo>
                  <a:lnTo>
                    <a:pt x="2164876" y="694609"/>
                  </a:lnTo>
                  <a:lnTo>
                    <a:pt x="2294103" y="717098"/>
                  </a:lnTo>
                  <a:cubicBezTo>
                    <a:pt x="2736755" y="822062"/>
                    <a:pt x="3047351" y="1067791"/>
                    <a:pt x="3047351" y="1354189"/>
                  </a:cubicBezTo>
                  <a:cubicBezTo>
                    <a:pt x="3047351" y="1736054"/>
                    <a:pt x="2495181" y="2045616"/>
                    <a:pt x="1814045" y="2045616"/>
                  </a:cubicBezTo>
                  <a:cubicBezTo>
                    <a:pt x="1132909" y="2045616"/>
                    <a:pt x="580739" y="1736054"/>
                    <a:pt x="580739" y="1354189"/>
                  </a:cubicBezTo>
                  <a:cubicBezTo>
                    <a:pt x="580739" y="1282590"/>
                    <a:pt x="600151" y="1213532"/>
                    <a:pt x="636186" y="1148580"/>
                  </a:cubicBezTo>
                  <a:lnTo>
                    <a:pt x="649614" y="1128012"/>
                  </a:lnTo>
                  <a:lnTo>
                    <a:pt x="558872" y="1091189"/>
                  </a:lnTo>
                  <a:cubicBezTo>
                    <a:pt x="387178" y="1006743"/>
                    <a:pt x="280983" y="890083"/>
                    <a:pt x="280983" y="761223"/>
                  </a:cubicBezTo>
                  <a:cubicBezTo>
                    <a:pt x="280983" y="696794"/>
                    <a:pt x="307532" y="635413"/>
                    <a:pt x="355542" y="579585"/>
                  </a:cubicBezTo>
                  <a:lnTo>
                    <a:pt x="384423" y="553415"/>
                  </a:lnTo>
                  <a:lnTo>
                    <a:pt x="318606" y="538852"/>
                  </a:lnTo>
                  <a:cubicBezTo>
                    <a:pt x="126382" y="485914"/>
                    <a:pt x="0" y="396264"/>
                    <a:pt x="0" y="294581"/>
                  </a:cubicBezTo>
                  <a:cubicBezTo>
                    <a:pt x="0" y="131888"/>
                    <a:pt x="323538" y="0"/>
                    <a:pt x="722642" y="0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40000"/>
                  <a:lumOff val="60000"/>
                </a:srgbClr>
              </a:fgClr>
              <a:bgClr>
                <a:sysClr val="window" lastClr="FFFFFF">
                  <a:lumMod val="75000"/>
                </a:sys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E317509E-25A2-4CD8-9DF4-2B595C9BB2CC}"/>
                </a:ext>
              </a:extLst>
            </p:cNvPr>
            <p:cNvSpPr/>
            <p:nvPr/>
          </p:nvSpPr>
          <p:spPr>
            <a:xfrm>
              <a:off x="1312651" y="3761117"/>
              <a:ext cx="2837211" cy="1896951"/>
            </a:xfrm>
            <a:custGeom>
              <a:avLst/>
              <a:gdLst>
                <a:gd name="connsiteX0" fmla="*/ 645004 w 2837211"/>
                <a:gd name="connsiteY0" fmla="*/ 0 h 1896951"/>
                <a:gd name="connsiteX1" fmla="*/ 1290008 w 2837211"/>
                <a:gd name="connsiteY1" fmla="*/ 250166 h 1896951"/>
                <a:gd name="connsiteX2" fmla="*/ 1276904 w 2837211"/>
                <a:gd name="connsiteY2" fmla="*/ 300583 h 1896951"/>
                <a:gd name="connsiteX3" fmla="*/ 1256986 w 2837211"/>
                <a:gd name="connsiteY3" fmla="*/ 325470 h 1896951"/>
                <a:gd name="connsiteX4" fmla="*/ 1322786 w 2837211"/>
                <a:gd name="connsiteY4" fmla="*/ 328574 h 1896951"/>
                <a:gd name="connsiteX5" fmla="*/ 1998958 w 2837211"/>
                <a:gd name="connsiteY5" fmla="*/ 716808 h 1896951"/>
                <a:gd name="connsiteX6" fmla="*/ 1993871 w 2837211"/>
                <a:gd name="connsiteY6" fmla="*/ 740423 h 1896951"/>
                <a:gd name="connsiteX7" fmla="*/ 2164890 w 2837211"/>
                <a:gd name="connsiteY7" fmla="*/ 768741 h 1896951"/>
                <a:gd name="connsiteX8" fmla="*/ 2837211 w 2837211"/>
                <a:gd name="connsiteY8" fmla="*/ 1309774 h 1896951"/>
                <a:gd name="connsiteX9" fmla="*/ 1736407 w 2837211"/>
                <a:gd name="connsiteY9" fmla="*/ 1896951 h 1896951"/>
                <a:gd name="connsiteX10" fmla="*/ 635603 w 2837211"/>
                <a:gd name="connsiteY10" fmla="*/ 1309774 h 1896951"/>
                <a:gd name="connsiteX11" fmla="*/ 722110 w 2837211"/>
                <a:gd name="connsiteY11" fmla="*/ 1081218 h 1896951"/>
                <a:gd name="connsiteX12" fmla="*/ 742133 w 2837211"/>
                <a:gd name="connsiteY12" fmla="*/ 1061541 h 1896951"/>
                <a:gd name="connsiteX13" fmla="*/ 678642 w 2837211"/>
                <a:gd name="connsiteY13" fmla="*/ 1045414 h 1896951"/>
                <a:gd name="connsiteX14" fmla="*/ 305278 w 2837211"/>
                <a:gd name="connsiteY14" fmla="*/ 716808 h 1896951"/>
                <a:gd name="connsiteX15" fmla="*/ 449905 w 2837211"/>
                <a:gd name="connsiteY15" fmla="*/ 495241 h 1896951"/>
                <a:gd name="connsiteX16" fmla="*/ 461294 w 2837211"/>
                <a:gd name="connsiteY16" fmla="*/ 488782 h 1896951"/>
                <a:gd name="connsiteX17" fmla="*/ 393939 w 2837211"/>
                <a:gd name="connsiteY17" fmla="*/ 480673 h 1896951"/>
                <a:gd name="connsiteX18" fmla="*/ 0 w 2837211"/>
                <a:gd name="connsiteY18" fmla="*/ 250166 h 1896951"/>
                <a:gd name="connsiteX19" fmla="*/ 645004 w 2837211"/>
                <a:gd name="connsiteY19" fmla="*/ 0 h 189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37211" h="1896951">
                  <a:moveTo>
                    <a:pt x="645004" y="0"/>
                  </a:moveTo>
                  <a:cubicBezTo>
                    <a:pt x="1001230" y="0"/>
                    <a:pt x="1290008" y="112003"/>
                    <a:pt x="1290008" y="250166"/>
                  </a:cubicBezTo>
                  <a:cubicBezTo>
                    <a:pt x="1290008" y="267436"/>
                    <a:pt x="1285496" y="284298"/>
                    <a:pt x="1276904" y="300583"/>
                  </a:cubicBezTo>
                  <a:lnTo>
                    <a:pt x="1256986" y="325470"/>
                  </a:lnTo>
                  <a:lnTo>
                    <a:pt x="1322786" y="328574"/>
                  </a:lnTo>
                  <a:cubicBezTo>
                    <a:pt x="1708677" y="365526"/>
                    <a:pt x="1998958" y="525304"/>
                    <a:pt x="1998958" y="716808"/>
                  </a:cubicBezTo>
                  <a:lnTo>
                    <a:pt x="1993871" y="740423"/>
                  </a:lnTo>
                  <a:lnTo>
                    <a:pt x="2164890" y="768741"/>
                  </a:lnTo>
                  <a:cubicBezTo>
                    <a:pt x="2559985" y="857879"/>
                    <a:pt x="2837211" y="1066558"/>
                    <a:pt x="2837211" y="1309774"/>
                  </a:cubicBezTo>
                  <a:cubicBezTo>
                    <a:pt x="2837211" y="1634063"/>
                    <a:pt x="2344364" y="1896951"/>
                    <a:pt x="1736407" y="1896951"/>
                  </a:cubicBezTo>
                  <a:cubicBezTo>
                    <a:pt x="1128450" y="1896951"/>
                    <a:pt x="635603" y="1634063"/>
                    <a:pt x="635603" y="1309774"/>
                  </a:cubicBezTo>
                  <a:cubicBezTo>
                    <a:pt x="635603" y="1228702"/>
                    <a:pt x="666406" y="1151467"/>
                    <a:pt x="722110" y="1081218"/>
                  </a:cubicBezTo>
                  <a:lnTo>
                    <a:pt x="742133" y="1061541"/>
                  </a:lnTo>
                  <a:lnTo>
                    <a:pt x="678642" y="1045414"/>
                  </a:lnTo>
                  <a:cubicBezTo>
                    <a:pt x="453381" y="974199"/>
                    <a:pt x="305278" y="853597"/>
                    <a:pt x="305278" y="716808"/>
                  </a:cubicBezTo>
                  <a:cubicBezTo>
                    <a:pt x="305278" y="634735"/>
                    <a:pt x="358595" y="558489"/>
                    <a:pt x="449905" y="495241"/>
                  </a:cubicBezTo>
                  <a:lnTo>
                    <a:pt x="461294" y="488782"/>
                  </a:lnTo>
                  <a:lnTo>
                    <a:pt x="393939" y="480673"/>
                  </a:lnTo>
                  <a:cubicBezTo>
                    <a:pt x="162438" y="442695"/>
                    <a:pt x="0" y="353788"/>
                    <a:pt x="0" y="250166"/>
                  </a:cubicBezTo>
                  <a:cubicBezTo>
                    <a:pt x="0" y="112003"/>
                    <a:pt x="288778" y="0"/>
                    <a:pt x="645004" y="0"/>
                  </a:cubicBezTo>
                  <a:close/>
                </a:path>
              </a:pathLst>
            </a:custGeom>
            <a:gradFill>
              <a:gsLst>
                <a:gs pos="0">
                  <a:srgbClr val="FF0000"/>
                </a:gs>
                <a:gs pos="100000">
                  <a:srgbClr val="ED7D31">
                    <a:lumMod val="75000"/>
                  </a:srgbClr>
                </a:gs>
              </a:gsLst>
              <a:lin ang="18900000" scaled="1"/>
            </a:gra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EFCB3534-8704-4E7E-BE31-B046906D138D}"/>
                </a:ext>
              </a:extLst>
            </p:cNvPr>
            <p:cNvGrpSpPr/>
            <p:nvPr/>
          </p:nvGrpSpPr>
          <p:grpSpPr>
            <a:xfrm>
              <a:off x="1513571" y="3286664"/>
              <a:ext cx="1658424" cy="1438338"/>
              <a:chOff x="3821501" y="2613251"/>
              <a:chExt cx="2558980" cy="2219383"/>
            </a:xfrm>
          </p:grpSpPr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4E6FEBE-6E54-4A8C-B8BC-0F5E83932347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E5C7DFC7-CD75-4B0A-BA79-C4E95195D30B}"/>
                  </a:ext>
                </a:extLst>
              </p:cNvPr>
              <p:cNvSpPr/>
              <p:nvPr/>
            </p:nvSpPr>
            <p:spPr>
              <a:xfrm>
                <a:off x="4438323" y="2613251"/>
                <a:ext cx="1156299" cy="970006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58E7336A-B1DB-41C6-BE94-4947701C6AAA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E97BEA14-5343-4F12-B9BC-BA43643BFA45}"/>
                  </a:ext>
                </a:extLst>
              </p:cNvPr>
              <p:cNvSpPr/>
              <p:nvPr/>
            </p:nvSpPr>
            <p:spPr>
              <a:xfrm>
                <a:off x="5773030" y="3490768"/>
                <a:ext cx="607451" cy="554048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C4AE5F69-CFAC-42F6-9DBE-0F620AA2DD64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2CF5DE4C-4C8D-4A03-A00F-4C7E6018DDC4}"/>
                </a:ext>
              </a:extLst>
            </p:cNvPr>
            <p:cNvGrpSpPr/>
            <p:nvPr/>
          </p:nvGrpSpPr>
          <p:grpSpPr>
            <a:xfrm rot="9000000">
              <a:off x="2347090" y="4039772"/>
              <a:ext cx="1993238" cy="1568193"/>
              <a:chOff x="3821501" y="2412882"/>
              <a:chExt cx="3075605" cy="2419752"/>
            </a:xfrm>
          </p:grpSpPr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5C5D148D-AC1D-4AC5-B77E-55F35C1C7B4C}"/>
                  </a:ext>
                </a:extLst>
              </p:cNvPr>
              <p:cNvSpPr/>
              <p:nvPr/>
            </p:nvSpPr>
            <p:spPr>
              <a:xfrm>
                <a:off x="3821501" y="3623094"/>
                <a:ext cx="584575" cy="53318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15B4EFF-B276-4E5B-A4AD-1BAFF0E394F3}"/>
                  </a:ext>
                </a:extLst>
              </p:cNvPr>
              <p:cNvSpPr/>
              <p:nvPr/>
            </p:nvSpPr>
            <p:spPr>
              <a:xfrm>
                <a:off x="4438325" y="2412882"/>
                <a:ext cx="1395150" cy="1385759"/>
              </a:xfrm>
              <a:custGeom>
                <a:avLst/>
                <a:gdLst>
                  <a:gd name="connsiteX0" fmla="*/ 935967 w 1552757"/>
                  <a:gd name="connsiteY0" fmla="*/ 0 h 1302590"/>
                  <a:gd name="connsiteX1" fmla="*/ 1194294 w 1552757"/>
                  <a:gd name="connsiteY1" fmla="*/ 171231 h 1302590"/>
                  <a:gd name="connsiteX2" fmla="*/ 1197557 w 1552757"/>
                  <a:gd name="connsiteY2" fmla="*/ 181742 h 1302590"/>
                  <a:gd name="connsiteX3" fmla="*/ 1203386 w 1552757"/>
                  <a:gd name="connsiteY3" fmla="*/ 181155 h 1302590"/>
                  <a:gd name="connsiteX4" fmla="*/ 1483745 w 1552757"/>
                  <a:gd name="connsiteY4" fmla="*/ 461514 h 1302590"/>
                  <a:gd name="connsiteX5" fmla="*/ 1435864 w 1552757"/>
                  <a:gd name="connsiteY5" fmla="*/ 618266 h 1302590"/>
                  <a:gd name="connsiteX6" fmla="*/ 1404885 w 1552757"/>
                  <a:gd name="connsiteY6" fmla="*/ 655813 h 1302590"/>
                  <a:gd name="connsiteX7" fmla="*/ 1429150 w 1552757"/>
                  <a:gd name="connsiteY7" fmla="*/ 668984 h 1302590"/>
                  <a:gd name="connsiteX8" fmla="*/ 1552757 w 1552757"/>
                  <a:gd name="connsiteY8" fmla="*/ 901462 h 1302590"/>
                  <a:gd name="connsiteX9" fmla="*/ 1272398 w 1552757"/>
                  <a:gd name="connsiteY9" fmla="*/ 1181821 h 1302590"/>
                  <a:gd name="connsiteX10" fmla="*/ 1115647 w 1552757"/>
                  <a:gd name="connsiteY10" fmla="*/ 1133940 h 1302590"/>
                  <a:gd name="connsiteX11" fmla="*/ 1115377 w 1552757"/>
                  <a:gd name="connsiteY11" fmla="*/ 1133718 h 1302590"/>
                  <a:gd name="connsiteX12" fmla="*/ 1090808 w 1552757"/>
                  <a:gd name="connsiteY12" fmla="*/ 1178983 h 1302590"/>
                  <a:gd name="connsiteX13" fmla="*/ 858330 w 1552757"/>
                  <a:gd name="connsiteY13" fmla="*/ 1302590 h 1302590"/>
                  <a:gd name="connsiteX14" fmla="*/ 625852 w 1552757"/>
                  <a:gd name="connsiteY14" fmla="*/ 1178983 h 1302590"/>
                  <a:gd name="connsiteX15" fmla="*/ 612516 w 1552757"/>
                  <a:gd name="connsiteY15" fmla="*/ 1154412 h 1302590"/>
                  <a:gd name="connsiteX16" fmla="*/ 549285 w 1552757"/>
                  <a:gd name="connsiteY16" fmla="*/ 1190688 h 1302590"/>
                  <a:gd name="connsiteX17" fmla="*/ 452888 w 1552757"/>
                  <a:gd name="connsiteY17" fmla="*/ 1207700 h 1302590"/>
                  <a:gd name="connsiteX18" fmla="*/ 172529 w 1552757"/>
                  <a:gd name="connsiteY18" fmla="*/ 927341 h 1302590"/>
                  <a:gd name="connsiteX19" fmla="*/ 178225 w 1552757"/>
                  <a:gd name="connsiteY19" fmla="*/ 870839 h 1302590"/>
                  <a:gd name="connsiteX20" fmla="*/ 181547 w 1552757"/>
                  <a:gd name="connsiteY20" fmla="*/ 860135 h 1302590"/>
                  <a:gd name="connsiteX21" fmla="*/ 171230 w 1552757"/>
                  <a:gd name="connsiteY21" fmla="*/ 856932 h 1302590"/>
                  <a:gd name="connsiteX22" fmla="*/ 0 w 1552757"/>
                  <a:gd name="connsiteY22" fmla="*/ 598605 h 1302590"/>
                  <a:gd name="connsiteX23" fmla="*/ 280359 w 1552757"/>
                  <a:gd name="connsiteY23" fmla="*/ 318246 h 1302590"/>
                  <a:gd name="connsiteX24" fmla="*/ 303773 w 1552757"/>
                  <a:gd name="connsiteY24" fmla="*/ 320606 h 1302590"/>
                  <a:gd name="connsiteX25" fmla="*/ 315331 w 1552757"/>
                  <a:gd name="connsiteY25" fmla="*/ 283374 h 1302590"/>
                  <a:gd name="connsiteX26" fmla="*/ 573658 w 1552757"/>
                  <a:gd name="connsiteY26" fmla="*/ 112143 h 1302590"/>
                  <a:gd name="connsiteX27" fmla="*/ 682787 w 1552757"/>
                  <a:gd name="connsiteY27" fmla="*/ 134175 h 1302590"/>
                  <a:gd name="connsiteX28" fmla="*/ 694347 w 1552757"/>
                  <a:gd name="connsiteY28" fmla="*/ 140450 h 1302590"/>
                  <a:gd name="connsiteX29" fmla="*/ 703489 w 1552757"/>
                  <a:gd name="connsiteY29" fmla="*/ 123608 h 1302590"/>
                  <a:gd name="connsiteX30" fmla="*/ 935967 w 1552757"/>
                  <a:gd name="connsiteY30" fmla="*/ 0 h 1302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552757" h="1302590">
                    <a:moveTo>
                      <a:pt x="935967" y="0"/>
                    </a:moveTo>
                    <a:cubicBezTo>
                      <a:pt x="1052096" y="0"/>
                      <a:pt x="1151733" y="70605"/>
                      <a:pt x="1194294" y="171231"/>
                    </a:cubicBezTo>
                    <a:lnTo>
                      <a:pt x="1197557" y="181742"/>
                    </a:lnTo>
                    <a:lnTo>
                      <a:pt x="1203386" y="181155"/>
                    </a:lnTo>
                    <a:cubicBezTo>
                      <a:pt x="1358224" y="181155"/>
                      <a:pt x="1483745" y="306676"/>
                      <a:pt x="1483745" y="461514"/>
                    </a:cubicBezTo>
                    <a:cubicBezTo>
                      <a:pt x="1483745" y="519578"/>
                      <a:pt x="1466094" y="573520"/>
                      <a:pt x="1435864" y="618266"/>
                    </a:cubicBezTo>
                    <a:lnTo>
                      <a:pt x="1404885" y="655813"/>
                    </a:lnTo>
                    <a:lnTo>
                      <a:pt x="1429150" y="668984"/>
                    </a:lnTo>
                    <a:cubicBezTo>
                      <a:pt x="1503726" y="719367"/>
                      <a:pt x="1552757" y="804688"/>
                      <a:pt x="1552757" y="901462"/>
                    </a:cubicBezTo>
                    <a:cubicBezTo>
                      <a:pt x="1552757" y="1056300"/>
                      <a:pt x="1427236" y="1181821"/>
                      <a:pt x="1272398" y="1181821"/>
                    </a:cubicBezTo>
                    <a:cubicBezTo>
                      <a:pt x="1214334" y="1181821"/>
                      <a:pt x="1160392" y="1164170"/>
                      <a:pt x="1115647" y="1133940"/>
                    </a:cubicBezTo>
                    <a:lnTo>
                      <a:pt x="1115377" y="1133718"/>
                    </a:lnTo>
                    <a:lnTo>
                      <a:pt x="1090808" y="1178983"/>
                    </a:lnTo>
                    <a:cubicBezTo>
                      <a:pt x="1040426" y="1253558"/>
                      <a:pt x="955104" y="1302590"/>
                      <a:pt x="858330" y="1302590"/>
                    </a:cubicBezTo>
                    <a:cubicBezTo>
                      <a:pt x="761557" y="1302590"/>
                      <a:pt x="676235" y="1253558"/>
                      <a:pt x="625852" y="1178983"/>
                    </a:cubicBezTo>
                    <a:lnTo>
                      <a:pt x="612516" y="1154412"/>
                    </a:lnTo>
                    <a:lnTo>
                      <a:pt x="549285" y="1190688"/>
                    </a:lnTo>
                    <a:cubicBezTo>
                      <a:pt x="519227" y="1201694"/>
                      <a:pt x="486759" y="1207700"/>
                      <a:pt x="452888" y="1207700"/>
                    </a:cubicBezTo>
                    <a:cubicBezTo>
                      <a:pt x="298050" y="1207700"/>
                      <a:pt x="172529" y="1082179"/>
                      <a:pt x="172529" y="927341"/>
                    </a:cubicBezTo>
                    <a:cubicBezTo>
                      <a:pt x="172529" y="907986"/>
                      <a:pt x="174490" y="889090"/>
                      <a:pt x="178225" y="870839"/>
                    </a:cubicBezTo>
                    <a:lnTo>
                      <a:pt x="181547" y="860135"/>
                    </a:lnTo>
                    <a:lnTo>
                      <a:pt x="171230" y="856932"/>
                    </a:lnTo>
                    <a:cubicBezTo>
                      <a:pt x="70605" y="814371"/>
                      <a:pt x="0" y="714734"/>
                      <a:pt x="0" y="598605"/>
                    </a:cubicBezTo>
                    <a:cubicBezTo>
                      <a:pt x="0" y="443767"/>
                      <a:pt x="125521" y="318246"/>
                      <a:pt x="280359" y="318246"/>
                    </a:cubicBezTo>
                    <a:lnTo>
                      <a:pt x="303773" y="320606"/>
                    </a:lnTo>
                    <a:lnTo>
                      <a:pt x="315331" y="283374"/>
                    </a:lnTo>
                    <a:cubicBezTo>
                      <a:pt x="357892" y="182748"/>
                      <a:pt x="457529" y="112143"/>
                      <a:pt x="573658" y="112143"/>
                    </a:cubicBezTo>
                    <a:cubicBezTo>
                      <a:pt x="612368" y="112143"/>
                      <a:pt x="649245" y="119988"/>
                      <a:pt x="682787" y="134175"/>
                    </a:cubicBezTo>
                    <a:lnTo>
                      <a:pt x="694347" y="140450"/>
                    </a:lnTo>
                    <a:lnTo>
                      <a:pt x="703489" y="123608"/>
                    </a:lnTo>
                    <a:cubicBezTo>
                      <a:pt x="753872" y="49032"/>
                      <a:pt x="839193" y="0"/>
                      <a:pt x="935967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A3061789-EBAD-41B0-A79A-30AA043C187B}"/>
                  </a:ext>
                </a:extLst>
              </p:cNvPr>
              <p:cNvSpPr/>
              <p:nvPr/>
            </p:nvSpPr>
            <p:spPr>
              <a:xfrm>
                <a:off x="5016473" y="4071667"/>
                <a:ext cx="416148" cy="37956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6062A07-D704-4769-BDC1-EEFA9B49E5FA}"/>
                  </a:ext>
                </a:extLst>
              </p:cNvPr>
              <p:cNvSpPr/>
              <p:nvPr/>
            </p:nvSpPr>
            <p:spPr>
              <a:xfrm>
                <a:off x="5773030" y="3490769"/>
                <a:ext cx="1124076" cy="1025253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CFF5537-DEBE-4D9D-9B58-901523D25C61}"/>
                  </a:ext>
                </a:extLst>
              </p:cNvPr>
              <p:cNvSpPr/>
              <p:nvPr/>
            </p:nvSpPr>
            <p:spPr>
              <a:xfrm>
                <a:off x="4353705" y="4451620"/>
                <a:ext cx="417737" cy="381014"/>
              </a:xfrm>
              <a:custGeom>
                <a:avLst/>
                <a:gdLst>
                  <a:gd name="connsiteX0" fmla="*/ 483080 w 785006"/>
                  <a:gd name="connsiteY0" fmla="*/ 0 h 715994"/>
                  <a:gd name="connsiteX1" fmla="*/ 655609 w 785006"/>
                  <a:gd name="connsiteY1" fmla="*/ 172529 h 715994"/>
                  <a:gd name="connsiteX2" fmla="*/ 647227 w 785006"/>
                  <a:gd name="connsiteY2" fmla="*/ 214049 h 715994"/>
                  <a:gd name="connsiteX3" fmla="*/ 679633 w 785006"/>
                  <a:gd name="connsiteY3" fmla="*/ 220592 h 715994"/>
                  <a:gd name="connsiteX4" fmla="*/ 785006 w 785006"/>
                  <a:gd name="connsiteY4" fmla="*/ 379563 h 715994"/>
                  <a:gd name="connsiteX5" fmla="*/ 679633 w 785006"/>
                  <a:gd name="connsiteY5" fmla="*/ 538534 h 715994"/>
                  <a:gd name="connsiteX6" fmla="*/ 660903 w 785006"/>
                  <a:gd name="connsiteY6" fmla="*/ 542315 h 715994"/>
                  <a:gd name="connsiteX7" fmla="*/ 659304 w 785006"/>
                  <a:gd name="connsiteY7" fmla="*/ 550236 h 715994"/>
                  <a:gd name="connsiteX8" fmla="*/ 500333 w 785006"/>
                  <a:gd name="connsiteY8" fmla="*/ 655609 h 715994"/>
                  <a:gd name="connsiteX9" fmla="*/ 446516 w 785006"/>
                  <a:gd name="connsiteY9" fmla="*/ 644744 h 715994"/>
                  <a:gd name="connsiteX10" fmla="*/ 432548 w 785006"/>
                  <a:gd name="connsiteY10" fmla="*/ 665462 h 715994"/>
                  <a:gd name="connsiteX11" fmla="*/ 310551 w 785006"/>
                  <a:gd name="connsiteY11" fmla="*/ 715994 h 715994"/>
                  <a:gd name="connsiteX12" fmla="*/ 138022 w 785006"/>
                  <a:gd name="connsiteY12" fmla="*/ 543465 h 715994"/>
                  <a:gd name="connsiteX13" fmla="*/ 139373 w 785006"/>
                  <a:gd name="connsiteY13" fmla="*/ 536772 h 715994"/>
                  <a:gd name="connsiteX14" fmla="*/ 105373 w 785006"/>
                  <a:gd name="connsiteY14" fmla="*/ 529908 h 715994"/>
                  <a:gd name="connsiteX15" fmla="*/ 0 w 785006"/>
                  <a:gd name="connsiteY15" fmla="*/ 370937 h 715994"/>
                  <a:gd name="connsiteX16" fmla="*/ 105373 w 785006"/>
                  <a:gd name="connsiteY16" fmla="*/ 211966 h 715994"/>
                  <a:gd name="connsiteX17" fmla="*/ 109566 w 785006"/>
                  <a:gd name="connsiteY17" fmla="*/ 211119 h 715994"/>
                  <a:gd name="connsiteX18" fmla="*/ 103517 w 785006"/>
                  <a:gd name="connsiteY18" fmla="*/ 181155 h 715994"/>
                  <a:gd name="connsiteX19" fmla="*/ 276046 w 785006"/>
                  <a:gd name="connsiteY19" fmla="*/ 8626 h 715994"/>
                  <a:gd name="connsiteX20" fmla="*/ 343202 w 785006"/>
                  <a:gd name="connsiteY20" fmla="*/ 22184 h 715994"/>
                  <a:gd name="connsiteX21" fmla="*/ 373166 w 785006"/>
                  <a:gd name="connsiteY21" fmla="*/ 42386 h 715994"/>
                  <a:gd name="connsiteX22" fmla="*/ 415924 w 785006"/>
                  <a:gd name="connsiteY22" fmla="*/ 13558 h 715994"/>
                  <a:gd name="connsiteX23" fmla="*/ 483080 w 785006"/>
                  <a:gd name="connsiteY23" fmla="*/ 0 h 715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785006" h="715994">
                    <a:moveTo>
                      <a:pt x="483080" y="0"/>
                    </a:moveTo>
                    <a:cubicBezTo>
                      <a:pt x="578365" y="0"/>
                      <a:pt x="655609" y="77244"/>
                      <a:pt x="655609" y="172529"/>
                    </a:cubicBezTo>
                    <a:lnTo>
                      <a:pt x="647227" y="214049"/>
                    </a:lnTo>
                    <a:lnTo>
                      <a:pt x="679633" y="220592"/>
                    </a:lnTo>
                    <a:cubicBezTo>
                      <a:pt x="741556" y="246783"/>
                      <a:pt x="785006" y="308099"/>
                      <a:pt x="785006" y="379563"/>
                    </a:cubicBezTo>
                    <a:cubicBezTo>
                      <a:pt x="785006" y="451027"/>
                      <a:pt x="741556" y="512343"/>
                      <a:pt x="679633" y="538534"/>
                    </a:cubicBezTo>
                    <a:lnTo>
                      <a:pt x="660903" y="542315"/>
                    </a:lnTo>
                    <a:lnTo>
                      <a:pt x="659304" y="550236"/>
                    </a:lnTo>
                    <a:cubicBezTo>
                      <a:pt x="633113" y="612160"/>
                      <a:pt x="571797" y="655609"/>
                      <a:pt x="500333" y="655609"/>
                    </a:cubicBezTo>
                    <a:lnTo>
                      <a:pt x="446516" y="644744"/>
                    </a:lnTo>
                    <a:lnTo>
                      <a:pt x="432548" y="665462"/>
                    </a:lnTo>
                    <a:cubicBezTo>
                      <a:pt x="401326" y="696683"/>
                      <a:pt x="358194" y="715994"/>
                      <a:pt x="310551" y="715994"/>
                    </a:cubicBezTo>
                    <a:cubicBezTo>
                      <a:pt x="215266" y="715994"/>
                      <a:pt x="138022" y="638750"/>
                      <a:pt x="138022" y="543465"/>
                    </a:cubicBezTo>
                    <a:lnTo>
                      <a:pt x="139373" y="536772"/>
                    </a:lnTo>
                    <a:lnTo>
                      <a:pt x="105373" y="529908"/>
                    </a:lnTo>
                    <a:cubicBezTo>
                      <a:pt x="43450" y="503717"/>
                      <a:pt x="0" y="442401"/>
                      <a:pt x="0" y="370937"/>
                    </a:cubicBezTo>
                    <a:cubicBezTo>
                      <a:pt x="0" y="299473"/>
                      <a:pt x="43450" y="238157"/>
                      <a:pt x="105373" y="211966"/>
                    </a:cubicBezTo>
                    <a:lnTo>
                      <a:pt x="109566" y="211119"/>
                    </a:lnTo>
                    <a:lnTo>
                      <a:pt x="103517" y="181155"/>
                    </a:lnTo>
                    <a:cubicBezTo>
                      <a:pt x="103517" y="85870"/>
                      <a:pt x="180761" y="8626"/>
                      <a:pt x="276046" y="8626"/>
                    </a:cubicBezTo>
                    <a:cubicBezTo>
                      <a:pt x="299867" y="8626"/>
                      <a:pt x="322561" y="13454"/>
                      <a:pt x="343202" y="22184"/>
                    </a:cubicBezTo>
                    <a:lnTo>
                      <a:pt x="373166" y="42386"/>
                    </a:lnTo>
                    <a:lnTo>
                      <a:pt x="415924" y="13558"/>
                    </a:lnTo>
                    <a:cubicBezTo>
                      <a:pt x="436565" y="4828"/>
                      <a:pt x="459259" y="0"/>
                      <a:pt x="483080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" lastClr="FFFFFF">
                      <a:alpha val="0"/>
                    </a:sysClr>
                  </a:gs>
                  <a:gs pos="99000">
                    <a:srgbClr val="FFC000">
                      <a:lumMod val="40000"/>
                      <a:lumOff val="60000"/>
                    </a:srgbClr>
                  </a:gs>
                </a:gsLst>
                <a:path path="circle">
                  <a:fillToRect l="50000" t="50000" r="50000" b="50000"/>
                </a:path>
              </a:gradFill>
              <a:ln w="3175" cap="flat" cmpd="sng" algn="ctr">
                <a:solidFill>
                  <a:srgbClr val="ED7D31">
                    <a:lumMod val="60000"/>
                    <a:lumOff val="4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4C731483-B820-4CEF-96DA-25EBBD21B45D}"/>
              </a:ext>
            </a:extLst>
          </p:cNvPr>
          <p:cNvGrpSpPr/>
          <p:nvPr/>
        </p:nvGrpSpPr>
        <p:grpSpPr>
          <a:xfrm>
            <a:off x="6762927" y="4460095"/>
            <a:ext cx="2423168" cy="1363028"/>
            <a:chOff x="3430100" y="2428856"/>
            <a:chExt cx="2972810" cy="1672201"/>
          </a:xfrm>
        </p:grpSpPr>
        <p:sp>
          <p:nvSpPr>
            <p:cNvPr id="331" name="フリーフォーム 690">
              <a:extLst>
                <a:ext uri="{FF2B5EF4-FFF2-40B4-BE49-F238E27FC236}">
                  <a16:creationId xmlns:a16="http://schemas.microsoft.com/office/drawing/2014/main" id="{A3149FE6-05BF-453E-8699-17282A0EB19F}"/>
                </a:ext>
              </a:extLst>
            </p:cNvPr>
            <p:cNvSpPr/>
            <p:nvPr/>
          </p:nvSpPr>
          <p:spPr bwMode="auto">
            <a:xfrm>
              <a:off x="4169035" y="2428856"/>
              <a:ext cx="2017151" cy="705519"/>
            </a:xfrm>
            <a:custGeom>
              <a:avLst/>
              <a:gdLst>
                <a:gd name="connsiteX0" fmla="*/ 10813 w 2031010"/>
                <a:gd name="connsiteY0" fmla="*/ 695253 h 701617"/>
                <a:gd name="connsiteX1" fmla="*/ 639463 w 2031010"/>
                <a:gd name="connsiteY1" fmla="*/ 13263 h 701617"/>
                <a:gd name="connsiteX2" fmla="*/ 1633873 w 2031010"/>
                <a:gd name="connsiteY2" fmla="*/ 276153 h 701617"/>
                <a:gd name="connsiteX3" fmla="*/ 2014873 w 2031010"/>
                <a:gd name="connsiteY3" fmla="*/ 668583 h 701617"/>
                <a:gd name="connsiteX4" fmla="*/ 1153813 w 2031010"/>
                <a:gd name="connsiteY4" fmla="*/ 371403 h 701617"/>
                <a:gd name="connsiteX5" fmla="*/ 10813 w 2031010"/>
                <a:gd name="connsiteY5" fmla="*/ 695253 h 701617"/>
                <a:gd name="connsiteX0" fmla="*/ 7593 w 2027274"/>
                <a:gd name="connsiteY0" fmla="*/ 684292 h 690302"/>
                <a:gd name="connsiteX1" fmla="*/ 701013 w 2027274"/>
                <a:gd name="connsiteY1" fmla="*/ 13732 h 690302"/>
                <a:gd name="connsiteX2" fmla="*/ 1630653 w 2027274"/>
                <a:gd name="connsiteY2" fmla="*/ 265192 h 690302"/>
                <a:gd name="connsiteX3" fmla="*/ 2011653 w 2027274"/>
                <a:gd name="connsiteY3" fmla="*/ 657622 h 690302"/>
                <a:gd name="connsiteX4" fmla="*/ 1150593 w 2027274"/>
                <a:gd name="connsiteY4" fmla="*/ 360442 h 690302"/>
                <a:gd name="connsiteX5" fmla="*/ 7593 w 2027274"/>
                <a:gd name="connsiteY5" fmla="*/ 684292 h 690302"/>
                <a:gd name="connsiteX0" fmla="*/ 8528 w 2018955"/>
                <a:gd name="connsiteY0" fmla="*/ 670585 h 676595"/>
                <a:gd name="connsiteX1" fmla="*/ 701948 w 2018955"/>
                <a:gd name="connsiteY1" fmla="*/ 25 h 676595"/>
                <a:gd name="connsiteX2" fmla="*/ 2012588 w 2018955"/>
                <a:gd name="connsiteY2" fmla="*/ 643915 h 676595"/>
                <a:gd name="connsiteX3" fmla="*/ 1151528 w 2018955"/>
                <a:gd name="connsiteY3" fmla="*/ 346735 h 676595"/>
                <a:gd name="connsiteX4" fmla="*/ 8528 w 2018955"/>
                <a:gd name="connsiteY4" fmla="*/ 670585 h 676595"/>
                <a:gd name="connsiteX0" fmla="*/ 12995 w 2023422"/>
                <a:gd name="connsiteY0" fmla="*/ 682537 h 688547"/>
                <a:gd name="connsiteX1" fmla="*/ 706415 w 2023422"/>
                <a:gd name="connsiteY1" fmla="*/ 11977 h 688547"/>
                <a:gd name="connsiteX2" fmla="*/ 2017055 w 2023422"/>
                <a:gd name="connsiteY2" fmla="*/ 655867 h 688547"/>
                <a:gd name="connsiteX3" fmla="*/ 1155995 w 2023422"/>
                <a:gd name="connsiteY3" fmla="*/ 358687 h 688547"/>
                <a:gd name="connsiteX4" fmla="*/ 12995 w 2023422"/>
                <a:gd name="connsiteY4" fmla="*/ 682537 h 688547"/>
                <a:gd name="connsiteX0" fmla="*/ 9148 w 2019575"/>
                <a:gd name="connsiteY0" fmla="*/ 693793 h 700157"/>
                <a:gd name="connsiteX1" fmla="*/ 755908 w 2019575"/>
                <a:gd name="connsiteY1" fmla="*/ 11803 h 700157"/>
                <a:gd name="connsiteX2" fmla="*/ 2013208 w 2019575"/>
                <a:gd name="connsiteY2" fmla="*/ 667123 h 700157"/>
                <a:gd name="connsiteX3" fmla="*/ 1152148 w 2019575"/>
                <a:gd name="connsiteY3" fmla="*/ 369943 h 700157"/>
                <a:gd name="connsiteX4" fmla="*/ 9148 w 2019575"/>
                <a:gd name="connsiteY4" fmla="*/ 693793 h 700157"/>
                <a:gd name="connsiteX0" fmla="*/ 6724 w 2017151"/>
                <a:gd name="connsiteY0" fmla="*/ 699155 h 705519"/>
                <a:gd name="connsiteX1" fmla="*/ 753484 w 2017151"/>
                <a:gd name="connsiteY1" fmla="*/ 17165 h 705519"/>
                <a:gd name="connsiteX2" fmla="*/ 2010784 w 2017151"/>
                <a:gd name="connsiteY2" fmla="*/ 672485 h 705519"/>
                <a:gd name="connsiteX3" fmla="*/ 1149724 w 2017151"/>
                <a:gd name="connsiteY3" fmla="*/ 375305 h 705519"/>
                <a:gd name="connsiteX4" fmla="*/ 6724 w 2017151"/>
                <a:gd name="connsiteY4" fmla="*/ 699155 h 705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17151" h="705519">
                  <a:moveTo>
                    <a:pt x="6724" y="699155"/>
                  </a:moveTo>
                  <a:cubicBezTo>
                    <a:pt x="-59316" y="639465"/>
                    <a:pt x="373754" y="154960"/>
                    <a:pt x="753484" y="17165"/>
                  </a:cubicBezTo>
                  <a:cubicBezTo>
                    <a:pt x="1133214" y="-120630"/>
                    <a:pt x="1935854" y="614700"/>
                    <a:pt x="2010784" y="672485"/>
                  </a:cubicBezTo>
                  <a:cubicBezTo>
                    <a:pt x="2085714" y="730270"/>
                    <a:pt x="1481194" y="371495"/>
                    <a:pt x="1149724" y="375305"/>
                  </a:cubicBezTo>
                  <a:cubicBezTo>
                    <a:pt x="818254" y="379115"/>
                    <a:pt x="72764" y="758845"/>
                    <a:pt x="6724" y="699155"/>
                  </a:cubicBezTo>
                  <a:close/>
                </a:path>
              </a:pathLst>
            </a:custGeom>
            <a:pattFill prst="dk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2" name="円/楕円 333">
              <a:extLst>
                <a:ext uri="{FF2B5EF4-FFF2-40B4-BE49-F238E27FC236}">
                  <a16:creationId xmlns:a16="http://schemas.microsoft.com/office/drawing/2014/main" id="{F0A8F184-869B-49EE-8F5F-A20F3F96B4B7}"/>
                </a:ext>
              </a:extLst>
            </p:cNvPr>
            <p:cNvSpPr/>
            <p:nvPr/>
          </p:nvSpPr>
          <p:spPr bwMode="auto">
            <a:xfrm>
              <a:off x="3430100" y="2954685"/>
              <a:ext cx="622329" cy="639886"/>
            </a:xfrm>
            <a:custGeom>
              <a:avLst/>
              <a:gdLst>
                <a:gd name="connsiteX0" fmla="*/ 0 w 180020"/>
                <a:gd name="connsiteY0" fmla="*/ 315035 h 630070"/>
                <a:gd name="connsiteX1" fmla="*/ 90010 w 180020"/>
                <a:gd name="connsiteY1" fmla="*/ 0 h 630070"/>
                <a:gd name="connsiteX2" fmla="*/ 180020 w 180020"/>
                <a:gd name="connsiteY2" fmla="*/ 315035 h 630070"/>
                <a:gd name="connsiteX3" fmla="*/ 90010 w 180020"/>
                <a:gd name="connsiteY3" fmla="*/ 630070 h 630070"/>
                <a:gd name="connsiteX4" fmla="*/ 0 w 180020"/>
                <a:gd name="connsiteY4" fmla="*/ 315035 h 630070"/>
                <a:gd name="connsiteX0" fmla="*/ 0 w 122870"/>
                <a:gd name="connsiteY0" fmla="*/ 315035 h 630070"/>
                <a:gd name="connsiteX1" fmla="*/ 32860 w 122870"/>
                <a:gd name="connsiteY1" fmla="*/ 0 h 630070"/>
                <a:gd name="connsiteX2" fmla="*/ 122870 w 122870"/>
                <a:gd name="connsiteY2" fmla="*/ 315035 h 630070"/>
                <a:gd name="connsiteX3" fmla="*/ 32860 w 122870"/>
                <a:gd name="connsiteY3" fmla="*/ 630070 h 630070"/>
                <a:gd name="connsiteX4" fmla="*/ 0 w 122870"/>
                <a:gd name="connsiteY4" fmla="*/ 315035 h 630070"/>
                <a:gd name="connsiteX0" fmla="*/ 20131 w 592581"/>
                <a:gd name="connsiteY0" fmla="*/ 317185 h 633249"/>
                <a:gd name="connsiteX1" fmla="*/ 52991 w 592581"/>
                <a:gd name="connsiteY1" fmla="*/ 2150 h 633249"/>
                <a:gd name="connsiteX2" fmla="*/ 592581 w 592581"/>
                <a:gd name="connsiteY2" fmla="*/ 225745 h 633249"/>
                <a:gd name="connsiteX3" fmla="*/ 52991 w 592581"/>
                <a:gd name="connsiteY3" fmla="*/ 632220 h 633249"/>
                <a:gd name="connsiteX4" fmla="*/ 20131 w 592581"/>
                <a:gd name="connsiteY4" fmla="*/ 317185 h 633249"/>
                <a:gd name="connsiteX0" fmla="*/ 50681 w 623131"/>
                <a:gd name="connsiteY0" fmla="*/ 339593 h 655376"/>
                <a:gd name="connsiteX1" fmla="*/ 41631 w 623131"/>
                <a:gd name="connsiteY1" fmla="*/ 1698 h 655376"/>
                <a:gd name="connsiteX2" fmla="*/ 623131 w 623131"/>
                <a:gd name="connsiteY2" fmla="*/ 248153 h 655376"/>
                <a:gd name="connsiteX3" fmla="*/ 83541 w 623131"/>
                <a:gd name="connsiteY3" fmla="*/ 654628 h 655376"/>
                <a:gd name="connsiteX4" fmla="*/ 50681 w 623131"/>
                <a:gd name="connsiteY4" fmla="*/ 339593 h 655376"/>
                <a:gd name="connsiteX0" fmla="*/ 49879 w 622329"/>
                <a:gd name="connsiteY0" fmla="*/ 339593 h 640179"/>
                <a:gd name="connsiteX1" fmla="*/ 40829 w 622329"/>
                <a:gd name="connsiteY1" fmla="*/ 1698 h 640179"/>
                <a:gd name="connsiteX2" fmla="*/ 622329 w 622329"/>
                <a:gd name="connsiteY2" fmla="*/ 248153 h 640179"/>
                <a:gd name="connsiteX3" fmla="*/ 59879 w 622329"/>
                <a:gd name="connsiteY3" fmla="*/ 639388 h 640179"/>
                <a:gd name="connsiteX4" fmla="*/ 49879 w 622329"/>
                <a:gd name="connsiteY4" fmla="*/ 339593 h 640179"/>
                <a:gd name="connsiteX0" fmla="*/ 49879 w 622329"/>
                <a:gd name="connsiteY0" fmla="*/ 339300 h 639886"/>
                <a:gd name="connsiteX1" fmla="*/ 40829 w 622329"/>
                <a:gd name="connsiteY1" fmla="*/ 1405 h 639886"/>
                <a:gd name="connsiteX2" fmla="*/ 622329 w 622329"/>
                <a:gd name="connsiteY2" fmla="*/ 247860 h 639886"/>
                <a:gd name="connsiteX3" fmla="*/ 59879 w 622329"/>
                <a:gd name="connsiteY3" fmla="*/ 639095 h 639886"/>
                <a:gd name="connsiteX4" fmla="*/ 49879 w 622329"/>
                <a:gd name="connsiteY4" fmla="*/ 339300 h 63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22329" h="639886">
                  <a:moveTo>
                    <a:pt x="49879" y="339300"/>
                  </a:moveTo>
                  <a:cubicBezTo>
                    <a:pt x="46704" y="233018"/>
                    <a:pt x="-54579" y="16645"/>
                    <a:pt x="40829" y="1405"/>
                  </a:cubicBezTo>
                  <a:cubicBezTo>
                    <a:pt x="136237" y="-13835"/>
                    <a:pt x="591849" y="96731"/>
                    <a:pt x="622329" y="247860"/>
                  </a:cubicBezTo>
                  <a:cubicBezTo>
                    <a:pt x="622329" y="421849"/>
                    <a:pt x="155287" y="623855"/>
                    <a:pt x="59879" y="639095"/>
                  </a:cubicBezTo>
                  <a:cubicBezTo>
                    <a:pt x="-35529" y="654335"/>
                    <a:pt x="53054" y="445582"/>
                    <a:pt x="49879" y="339300"/>
                  </a:cubicBezTo>
                  <a:close/>
                </a:path>
              </a:pathLst>
            </a:custGeom>
            <a:pattFill prst="narHorz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3" name="フリーフォーム 692">
              <a:extLst>
                <a:ext uri="{FF2B5EF4-FFF2-40B4-BE49-F238E27FC236}">
                  <a16:creationId xmlns:a16="http://schemas.microsoft.com/office/drawing/2014/main" id="{591504FE-15B7-457B-952C-480323C8B13E}"/>
                </a:ext>
              </a:extLst>
            </p:cNvPr>
            <p:cNvSpPr/>
            <p:nvPr/>
          </p:nvSpPr>
          <p:spPr bwMode="auto">
            <a:xfrm>
              <a:off x="4144750" y="3230310"/>
              <a:ext cx="1936543" cy="870747"/>
            </a:xfrm>
            <a:custGeom>
              <a:avLst/>
              <a:gdLst>
                <a:gd name="connsiteX0" fmla="*/ 530 w 1936543"/>
                <a:gd name="connsiteY0" fmla="*/ 8190 h 870747"/>
                <a:gd name="connsiteX1" fmla="*/ 907310 w 1936543"/>
                <a:gd name="connsiteY1" fmla="*/ 869250 h 870747"/>
                <a:gd name="connsiteX2" fmla="*/ 1936010 w 1936543"/>
                <a:gd name="connsiteY2" fmla="*/ 221550 h 870747"/>
                <a:gd name="connsiteX3" fmla="*/ 1033040 w 1936543"/>
                <a:gd name="connsiteY3" fmla="*/ 423480 h 870747"/>
                <a:gd name="connsiteX4" fmla="*/ 530 w 1936543"/>
                <a:gd name="connsiteY4" fmla="*/ 8190 h 8707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6543" h="870747">
                  <a:moveTo>
                    <a:pt x="530" y="8190"/>
                  </a:moveTo>
                  <a:cubicBezTo>
                    <a:pt x="-20425" y="82485"/>
                    <a:pt x="584730" y="833690"/>
                    <a:pt x="907310" y="869250"/>
                  </a:cubicBezTo>
                  <a:cubicBezTo>
                    <a:pt x="1229890" y="904810"/>
                    <a:pt x="1915055" y="295845"/>
                    <a:pt x="1936010" y="221550"/>
                  </a:cubicBezTo>
                  <a:cubicBezTo>
                    <a:pt x="1956965" y="147255"/>
                    <a:pt x="1354985" y="458405"/>
                    <a:pt x="1033040" y="423480"/>
                  </a:cubicBezTo>
                  <a:cubicBezTo>
                    <a:pt x="711095" y="388555"/>
                    <a:pt x="21485" y="-66105"/>
                    <a:pt x="530" y="8190"/>
                  </a:cubicBezTo>
                  <a:close/>
                </a:path>
              </a:pathLst>
            </a:custGeom>
            <a:pattFill prst="dkVert">
              <a:fgClr>
                <a:srgbClr val="CC9900"/>
              </a:fgClr>
              <a:bgClr>
                <a:srgbClr val="CC6600"/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4" name="円/楕円 332">
              <a:extLst>
                <a:ext uri="{FF2B5EF4-FFF2-40B4-BE49-F238E27FC236}">
                  <a16:creationId xmlns:a16="http://schemas.microsoft.com/office/drawing/2014/main" id="{130AE51B-2516-403D-B1B3-B59527525E92}"/>
                </a:ext>
              </a:extLst>
            </p:cNvPr>
            <p:cNvSpPr/>
            <p:nvPr/>
          </p:nvSpPr>
          <p:spPr bwMode="auto">
            <a:xfrm>
              <a:off x="3861017" y="2663915"/>
              <a:ext cx="2500180" cy="1170937"/>
            </a:xfrm>
            <a:custGeom>
              <a:avLst/>
              <a:gdLst>
                <a:gd name="connsiteX0" fmla="*/ 0 w 2205245"/>
                <a:gd name="connsiteY0" fmla="*/ 495055 h 990110"/>
                <a:gd name="connsiteX1" fmla="*/ 1102623 w 2205245"/>
                <a:gd name="connsiteY1" fmla="*/ 0 h 990110"/>
                <a:gd name="connsiteX2" fmla="*/ 2205246 w 2205245"/>
                <a:gd name="connsiteY2" fmla="*/ 495055 h 990110"/>
                <a:gd name="connsiteX3" fmla="*/ 1102623 w 2205245"/>
                <a:gd name="connsiteY3" fmla="*/ 990110 h 990110"/>
                <a:gd name="connsiteX4" fmla="*/ 0 w 2205245"/>
                <a:gd name="connsiteY4" fmla="*/ 495055 h 990110"/>
                <a:gd name="connsiteX0" fmla="*/ 0 w 2205246"/>
                <a:gd name="connsiteY0" fmla="*/ 495055 h 990110"/>
                <a:gd name="connsiteX1" fmla="*/ 1102623 w 2205246"/>
                <a:gd name="connsiteY1" fmla="*/ 0 h 990110"/>
                <a:gd name="connsiteX2" fmla="*/ 2205246 w 2205246"/>
                <a:gd name="connsiteY2" fmla="*/ 495055 h 990110"/>
                <a:gd name="connsiteX3" fmla="*/ 1102623 w 2205246"/>
                <a:gd name="connsiteY3" fmla="*/ 990110 h 990110"/>
                <a:gd name="connsiteX4" fmla="*/ 0 w 2205246"/>
                <a:gd name="connsiteY4" fmla="*/ 495055 h 990110"/>
                <a:gd name="connsiteX0" fmla="*/ 0 w 2229734"/>
                <a:gd name="connsiteY0" fmla="*/ 495055 h 990110"/>
                <a:gd name="connsiteX1" fmla="*/ 1102623 w 2229734"/>
                <a:gd name="connsiteY1" fmla="*/ 0 h 990110"/>
                <a:gd name="connsiteX2" fmla="*/ 2205246 w 2229734"/>
                <a:gd name="connsiteY2" fmla="*/ 495055 h 990110"/>
                <a:gd name="connsiteX3" fmla="*/ 1102623 w 2229734"/>
                <a:gd name="connsiteY3" fmla="*/ 990110 h 990110"/>
                <a:gd name="connsiteX4" fmla="*/ 0 w 2229734"/>
                <a:gd name="connsiteY4" fmla="*/ 495055 h 990110"/>
                <a:gd name="connsiteX0" fmla="*/ 233 w 2232499"/>
                <a:gd name="connsiteY0" fmla="*/ 495055 h 1115840"/>
                <a:gd name="connsiteX1" fmla="*/ 1102856 w 2232499"/>
                <a:gd name="connsiteY1" fmla="*/ 0 h 1115840"/>
                <a:gd name="connsiteX2" fmla="*/ 2205479 w 2232499"/>
                <a:gd name="connsiteY2" fmla="*/ 495055 h 1115840"/>
                <a:gd name="connsiteX3" fmla="*/ 1179056 w 2232499"/>
                <a:gd name="connsiteY3" fmla="*/ 1115840 h 1115840"/>
                <a:gd name="connsiteX4" fmla="*/ 233 w 2232499"/>
                <a:gd name="connsiteY4" fmla="*/ 495055 h 1115840"/>
                <a:gd name="connsiteX0" fmla="*/ 131 w 2424687"/>
                <a:gd name="connsiteY0" fmla="*/ 560061 h 1116300"/>
                <a:gd name="connsiteX1" fmla="*/ 1300874 w 2424687"/>
                <a:gd name="connsiteY1" fmla="*/ 236 h 1116300"/>
                <a:gd name="connsiteX2" fmla="*/ 2403497 w 2424687"/>
                <a:gd name="connsiteY2" fmla="*/ 495291 h 1116300"/>
                <a:gd name="connsiteX3" fmla="*/ 1377074 w 2424687"/>
                <a:gd name="connsiteY3" fmla="*/ 1116076 h 1116300"/>
                <a:gd name="connsiteX4" fmla="*/ 131 w 2424687"/>
                <a:gd name="connsiteY4" fmla="*/ 560061 h 1116300"/>
                <a:gd name="connsiteX0" fmla="*/ 58931 w 2483487"/>
                <a:gd name="connsiteY0" fmla="*/ 561934 h 1118146"/>
                <a:gd name="connsiteX1" fmla="*/ 362291 w 2483487"/>
                <a:gd name="connsiteY1" fmla="*/ 328329 h 1118146"/>
                <a:gd name="connsiteX2" fmla="*/ 1359674 w 2483487"/>
                <a:gd name="connsiteY2" fmla="*/ 2109 h 1118146"/>
                <a:gd name="connsiteX3" fmla="*/ 2462297 w 2483487"/>
                <a:gd name="connsiteY3" fmla="*/ 497164 h 1118146"/>
                <a:gd name="connsiteX4" fmla="*/ 1435874 w 2483487"/>
                <a:gd name="connsiteY4" fmla="*/ 1117949 h 1118146"/>
                <a:gd name="connsiteX5" fmla="*/ 58931 w 2483487"/>
                <a:gd name="connsiteY5" fmla="*/ 561934 h 1118146"/>
                <a:gd name="connsiteX0" fmla="*/ 6583 w 2430393"/>
                <a:gd name="connsiteY0" fmla="*/ 561934 h 1118899"/>
                <a:gd name="connsiteX1" fmla="*/ 309943 w 2430393"/>
                <a:gd name="connsiteY1" fmla="*/ 328329 h 1118899"/>
                <a:gd name="connsiteX2" fmla="*/ 1307326 w 2430393"/>
                <a:gd name="connsiteY2" fmla="*/ 2109 h 1118899"/>
                <a:gd name="connsiteX3" fmla="*/ 2409949 w 2430393"/>
                <a:gd name="connsiteY3" fmla="*/ 497164 h 1118899"/>
                <a:gd name="connsiteX4" fmla="*/ 1383526 w 2430393"/>
                <a:gd name="connsiteY4" fmla="*/ 1117949 h 1118899"/>
                <a:gd name="connsiteX5" fmla="*/ 214693 w 2430393"/>
                <a:gd name="connsiteY5" fmla="*/ 636940 h 1118899"/>
                <a:gd name="connsiteX6" fmla="*/ 6583 w 2430393"/>
                <a:gd name="connsiteY6" fmla="*/ 561934 h 1118899"/>
                <a:gd name="connsiteX0" fmla="*/ 2842 w 2426652"/>
                <a:gd name="connsiteY0" fmla="*/ 56193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561934 h 1118899"/>
                <a:gd name="connsiteX0" fmla="*/ 2842 w 2426652"/>
                <a:gd name="connsiteY0" fmla="*/ 489544 h 1118899"/>
                <a:gd name="connsiteX1" fmla="*/ 306202 w 2426652"/>
                <a:gd name="connsiteY1" fmla="*/ 328329 h 1118899"/>
                <a:gd name="connsiteX2" fmla="*/ 1303585 w 2426652"/>
                <a:gd name="connsiteY2" fmla="*/ 2109 h 1118899"/>
                <a:gd name="connsiteX3" fmla="*/ 2406208 w 2426652"/>
                <a:gd name="connsiteY3" fmla="*/ 497164 h 1118899"/>
                <a:gd name="connsiteX4" fmla="*/ 1379785 w 2426652"/>
                <a:gd name="connsiteY4" fmla="*/ 1117949 h 1118899"/>
                <a:gd name="connsiteX5" fmla="*/ 210952 w 2426652"/>
                <a:gd name="connsiteY5" fmla="*/ 636940 h 1118899"/>
                <a:gd name="connsiteX6" fmla="*/ 2842 w 2426652"/>
                <a:gd name="connsiteY6" fmla="*/ 489544 h 1118899"/>
                <a:gd name="connsiteX0" fmla="*/ 1876 w 2425686"/>
                <a:gd name="connsiteY0" fmla="*/ 488242 h 1117597"/>
                <a:gd name="connsiteX1" fmla="*/ 232846 w 2425686"/>
                <a:gd name="connsiteY1" fmla="*/ 384177 h 1117597"/>
                <a:gd name="connsiteX2" fmla="*/ 1302619 w 2425686"/>
                <a:gd name="connsiteY2" fmla="*/ 807 h 1117597"/>
                <a:gd name="connsiteX3" fmla="*/ 2405242 w 2425686"/>
                <a:gd name="connsiteY3" fmla="*/ 495862 h 1117597"/>
                <a:gd name="connsiteX4" fmla="*/ 1378819 w 2425686"/>
                <a:gd name="connsiteY4" fmla="*/ 1116647 h 1117597"/>
                <a:gd name="connsiteX5" fmla="*/ 209986 w 2425686"/>
                <a:gd name="connsiteY5" fmla="*/ 635638 h 1117597"/>
                <a:gd name="connsiteX6" fmla="*/ 1876 w 2425686"/>
                <a:gd name="connsiteY6" fmla="*/ 488242 h 1117597"/>
                <a:gd name="connsiteX0" fmla="*/ 420 w 2424230"/>
                <a:gd name="connsiteY0" fmla="*/ 488242 h 1117597"/>
                <a:gd name="connsiteX1" fmla="*/ 231390 w 2424230"/>
                <a:gd name="connsiteY1" fmla="*/ 384177 h 1117597"/>
                <a:gd name="connsiteX2" fmla="*/ 1301163 w 2424230"/>
                <a:gd name="connsiteY2" fmla="*/ 807 h 1117597"/>
                <a:gd name="connsiteX3" fmla="*/ 2403786 w 2424230"/>
                <a:gd name="connsiteY3" fmla="*/ 495862 h 1117597"/>
                <a:gd name="connsiteX4" fmla="*/ 1377363 w 2424230"/>
                <a:gd name="connsiteY4" fmla="*/ 1116647 h 1117597"/>
                <a:gd name="connsiteX5" fmla="*/ 208530 w 2424230"/>
                <a:gd name="connsiteY5" fmla="*/ 635638 h 1117597"/>
                <a:gd name="connsiteX6" fmla="*/ 420 w 2424230"/>
                <a:gd name="connsiteY6" fmla="*/ 488242 h 1117597"/>
                <a:gd name="connsiteX0" fmla="*/ 1725 w 2425261"/>
                <a:gd name="connsiteY0" fmla="*/ 488242 h 1118732"/>
                <a:gd name="connsiteX1" fmla="*/ 232695 w 2425261"/>
                <a:gd name="connsiteY1" fmla="*/ 384177 h 1118732"/>
                <a:gd name="connsiteX2" fmla="*/ 1302468 w 2425261"/>
                <a:gd name="connsiteY2" fmla="*/ 807 h 1118732"/>
                <a:gd name="connsiteX3" fmla="*/ 2405091 w 2425261"/>
                <a:gd name="connsiteY3" fmla="*/ 495862 h 1118732"/>
                <a:gd name="connsiteX4" fmla="*/ 1378668 w 2425261"/>
                <a:gd name="connsiteY4" fmla="*/ 1116647 h 1118732"/>
                <a:gd name="connsiteX5" fmla="*/ 289845 w 2425261"/>
                <a:gd name="connsiteY5" fmla="*/ 692788 h 1118732"/>
                <a:gd name="connsiteX6" fmla="*/ 1725 w 2425261"/>
                <a:gd name="connsiteY6" fmla="*/ 488242 h 1118732"/>
                <a:gd name="connsiteX0" fmla="*/ 858 w 2424394"/>
                <a:gd name="connsiteY0" fmla="*/ 488242 h 1118732"/>
                <a:gd name="connsiteX1" fmla="*/ 231828 w 2424394"/>
                <a:gd name="connsiteY1" fmla="*/ 384177 h 1118732"/>
                <a:gd name="connsiteX2" fmla="*/ 1301601 w 2424394"/>
                <a:gd name="connsiteY2" fmla="*/ 807 h 1118732"/>
                <a:gd name="connsiteX3" fmla="*/ 2404224 w 2424394"/>
                <a:gd name="connsiteY3" fmla="*/ 495862 h 1118732"/>
                <a:gd name="connsiteX4" fmla="*/ 1377801 w 2424394"/>
                <a:gd name="connsiteY4" fmla="*/ 1116647 h 1118732"/>
                <a:gd name="connsiteX5" fmla="*/ 288978 w 2424394"/>
                <a:gd name="connsiteY5" fmla="*/ 692788 h 1118732"/>
                <a:gd name="connsiteX6" fmla="*/ 858 w 2424394"/>
                <a:gd name="connsiteY6" fmla="*/ 488242 h 1118732"/>
                <a:gd name="connsiteX0" fmla="*/ 444 w 2500180"/>
                <a:gd name="connsiteY0" fmla="*/ 541582 h 1118732"/>
                <a:gd name="connsiteX1" fmla="*/ 307614 w 2500180"/>
                <a:gd name="connsiteY1" fmla="*/ 384177 h 1118732"/>
                <a:gd name="connsiteX2" fmla="*/ 1377387 w 2500180"/>
                <a:gd name="connsiteY2" fmla="*/ 807 h 1118732"/>
                <a:gd name="connsiteX3" fmla="*/ 2480010 w 2500180"/>
                <a:gd name="connsiteY3" fmla="*/ 495862 h 1118732"/>
                <a:gd name="connsiteX4" fmla="*/ 1453587 w 2500180"/>
                <a:gd name="connsiteY4" fmla="*/ 1116647 h 1118732"/>
                <a:gd name="connsiteX5" fmla="*/ 364764 w 2500180"/>
                <a:gd name="connsiteY5" fmla="*/ 692788 h 1118732"/>
                <a:gd name="connsiteX6" fmla="*/ 444 w 2500180"/>
                <a:gd name="connsiteY6" fmla="*/ 541582 h 1118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00180" h="1118732">
                  <a:moveTo>
                    <a:pt x="444" y="541582"/>
                  </a:moveTo>
                  <a:cubicBezTo>
                    <a:pt x="9969" y="379657"/>
                    <a:pt x="90824" y="477481"/>
                    <a:pt x="307614" y="384177"/>
                  </a:cubicBezTo>
                  <a:cubicBezTo>
                    <a:pt x="524404" y="290873"/>
                    <a:pt x="1015321" y="-17807"/>
                    <a:pt x="1377387" y="807"/>
                  </a:cubicBezTo>
                  <a:cubicBezTo>
                    <a:pt x="1739453" y="19421"/>
                    <a:pt x="2434290" y="351991"/>
                    <a:pt x="2480010" y="495862"/>
                  </a:cubicBezTo>
                  <a:cubicBezTo>
                    <a:pt x="2640030" y="670213"/>
                    <a:pt x="1806128" y="1083826"/>
                    <a:pt x="1453587" y="1116647"/>
                  </a:cubicBezTo>
                  <a:cubicBezTo>
                    <a:pt x="1101046" y="1149468"/>
                    <a:pt x="594255" y="785457"/>
                    <a:pt x="364764" y="692788"/>
                  </a:cubicBezTo>
                  <a:cubicBezTo>
                    <a:pt x="135274" y="600119"/>
                    <a:pt x="-9081" y="703507"/>
                    <a:pt x="444" y="54158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663300"/>
                </a:gs>
                <a:gs pos="50000">
                  <a:srgbClr val="CC6600"/>
                </a:gs>
                <a:gs pos="100000">
                  <a:srgbClr val="663300"/>
                </a:gs>
              </a:gsLst>
              <a:lin ang="16200000" scaled="1"/>
              <a:tileRect/>
            </a:gra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5" name="フリーフォーム 694">
              <a:extLst>
                <a:ext uri="{FF2B5EF4-FFF2-40B4-BE49-F238E27FC236}">
                  <a16:creationId xmlns:a16="http://schemas.microsoft.com/office/drawing/2014/main" id="{F48A2FF9-E58C-4B4B-B564-42A539427F18}"/>
                </a:ext>
              </a:extLst>
            </p:cNvPr>
            <p:cNvSpPr/>
            <p:nvPr/>
          </p:nvSpPr>
          <p:spPr bwMode="auto">
            <a:xfrm>
              <a:off x="5773033" y="3258391"/>
              <a:ext cx="243627" cy="272002"/>
            </a:xfrm>
            <a:custGeom>
              <a:avLst/>
              <a:gdLst>
                <a:gd name="connsiteX0" fmla="*/ 41543 w 289727"/>
                <a:gd name="connsiteY0" fmla="*/ 103 h 320384"/>
                <a:gd name="connsiteX1" fmla="*/ 14873 w 289727"/>
                <a:gd name="connsiteY1" fmla="*/ 213463 h 320384"/>
                <a:gd name="connsiteX2" fmla="*/ 289193 w 289727"/>
                <a:gd name="connsiteY2" fmla="*/ 320143 h 320384"/>
                <a:gd name="connsiteX3" fmla="*/ 83453 w 289727"/>
                <a:gd name="connsiteY3" fmla="*/ 186793 h 320384"/>
                <a:gd name="connsiteX4" fmla="*/ 41543 w 289727"/>
                <a:gd name="connsiteY4" fmla="*/ 103 h 320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9727" h="320384">
                  <a:moveTo>
                    <a:pt x="41543" y="103"/>
                  </a:moveTo>
                  <a:cubicBezTo>
                    <a:pt x="30113" y="4548"/>
                    <a:pt x="-26402" y="160123"/>
                    <a:pt x="14873" y="213463"/>
                  </a:cubicBezTo>
                  <a:cubicBezTo>
                    <a:pt x="56148" y="266803"/>
                    <a:pt x="277763" y="324588"/>
                    <a:pt x="289193" y="320143"/>
                  </a:cubicBezTo>
                  <a:cubicBezTo>
                    <a:pt x="300623" y="315698"/>
                    <a:pt x="125363" y="238228"/>
                    <a:pt x="83453" y="186793"/>
                  </a:cubicBezTo>
                  <a:cubicBezTo>
                    <a:pt x="41543" y="135358"/>
                    <a:pt x="52973" y="-4342"/>
                    <a:pt x="41543" y="103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6" name="フリーフォーム 695">
              <a:extLst>
                <a:ext uri="{FF2B5EF4-FFF2-40B4-BE49-F238E27FC236}">
                  <a16:creationId xmlns:a16="http://schemas.microsoft.com/office/drawing/2014/main" id="{E9D51ED7-4146-4618-B571-554C88F436CE}"/>
                </a:ext>
              </a:extLst>
            </p:cNvPr>
            <p:cNvSpPr/>
            <p:nvPr/>
          </p:nvSpPr>
          <p:spPr bwMode="auto">
            <a:xfrm>
              <a:off x="5282115" y="3270701"/>
              <a:ext cx="393868" cy="284128"/>
            </a:xfrm>
            <a:custGeom>
              <a:avLst/>
              <a:gdLst>
                <a:gd name="connsiteX0" fmla="*/ 378628 w 393868"/>
                <a:gd name="connsiteY0" fmla="*/ 70751 h 284128"/>
                <a:gd name="connsiteX1" fmla="*/ 54778 w 393868"/>
                <a:gd name="connsiteY1" fmla="*/ 2171 h 284128"/>
                <a:gd name="connsiteX2" fmla="*/ 28108 w 393868"/>
                <a:gd name="connsiteY2" fmla="*/ 143141 h 284128"/>
                <a:gd name="connsiteX3" fmla="*/ 28108 w 393868"/>
                <a:gd name="connsiteY3" fmla="*/ 284111 h 284128"/>
                <a:gd name="connsiteX4" fmla="*/ 393868 w 393868"/>
                <a:gd name="connsiteY4" fmla="*/ 150761 h 28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93868" h="284128">
                  <a:moveTo>
                    <a:pt x="378628" y="70751"/>
                  </a:moveTo>
                  <a:cubicBezTo>
                    <a:pt x="245913" y="30428"/>
                    <a:pt x="113198" y="-9894"/>
                    <a:pt x="54778" y="2171"/>
                  </a:cubicBezTo>
                  <a:cubicBezTo>
                    <a:pt x="-3642" y="14236"/>
                    <a:pt x="32553" y="96151"/>
                    <a:pt x="28108" y="143141"/>
                  </a:cubicBezTo>
                  <a:cubicBezTo>
                    <a:pt x="23663" y="190131"/>
                    <a:pt x="-32852" y="282841"/>
                    <a:pt x="28108" y="284111"/>
                  </a:cubicBezTo>
                  <a:cubicBezTo>
                    <a:pt x="89068" y="285381"/>
                    <a:pt x="241468" y="218071"/>
                    <a:pt x="393868" y="150761"/>
                  </a:cubicBezTo>
                </a:path>
              </a:pathLst>
            </a:custGeom>
            <a:pattFill prst="narHorz">
              <a:fgClr>
                <a:srgbClr val="CC9900"/>
              </a:fgClr>
              <a:bgClr>
                <a:srgbClr val="ED7D31">
                  <a:lumMod val="75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円/楕円 342">
              <a:extLst>
                <a:ext uri="{FF2B5EF4-FFF2-40B4-BE49-F238E27FC236}">
                  <a16:creationId xmlns:a16="http://schemas.microsoft.com/office/drawing/2014/main" id="{A2956EAB-4E52-4732-8C02-458BC29D8248}"/>
                </a:ext>
              </a:extLst>
            </p:cNvPr>
            <p:cNvSpPr/>
            <p:nvPr/>
          </p:nvSpPr>
          <p:spPr bwMode="auto">
            <a:xfrm rot="20405819">
              <a:off x="6205708" y="3174740"/>
              <a:ext cx="197202" cy="149287"/>
            </a:xfrm>
            <a:custGeom>
              <a:avLst/>
              <a:gdLst>
                <a:gd name="connsiteX0" fmla="*/ 0 w 197203"/>
                <a:gd name="connsiteY0" fmla="*/ 124810 h 249620"/>
                <a:gd name="connsiteX1" fmla="*/ 98602 w 197203"/>
                <a:gd name="connsiteY1" fmla="*/ 0 h 249620"/>
                <a:gd name="connsiteX2" fmla="*/ 197204 w 197203"/>
                <a:gd name="connsiteY2" fmla="*/ 124810 h 249620"/>
                <a:gd name="connsiteX3" fmla="*/ 98602 w 197203"/>
                <a:gd name="connsiteY3" fmla="*/ 249620 h 249620"/>
                <a:gd name="connsiteX4" fmla="*/ 0 w 197203"/>
                <a:gd name="connsiteY4" fmla="*/ 124810 h 249620"/>
                <a:gd name="connsiteX0" fmla="*/ 0 w 311504"/>
                <a:gd name="connsiteY0" fmla="*/ 124810 h 249620"/>
                <a:gd name="connsiteX1" fmla="*/ 212902 w 311504"/>
                <a:gd name="connsiteY1" fmla="*/ 0 h 249620"/>
                <a:gd name="connsiteX2" fmla="*/ 311504 w 311504"/>
                <a:gd name="connsiteY2" fmla="*/ 124810 h 249620"/>
                <a:gd name="connsiteX3" fmla="*/ 212902 w 311504"/>
                <a:gd name="connsiteY3" fmla="*/ 249620 h 249620"/>
                <a:gd name="connsiteX4" fmla="*/ 0 w 311504"/>
                <a:gd name="connsiteY4" fmla="*/ 124810 h 249620"/>
                <a:gd name="connsiteX0" fmla="*/ 0 w 214770"/>
                <a:gd name="connsiteY0" fmla="*/ 124821 h 249644"/>
                <a:gd name="connsiteX1" fmla="*/ 212902 w 214770"/>
                <a:gd name="connsiteY1" fmla="*/ 11 h 249644"/>
                <a:gd name="connsiteX2" fmla="*/ 109574 w 214770"/>
                <a:gd name="connsiteY2" fmla="*/ 130536 h 249644"/>
                <a:gd name="connsiteX3" fmla="*/ 212902 w 214770"/>
                <a:gd name="connsiteY3" fmla="*/ 249631 h 249644"/>
                <a:gd name="connsiteX4" fmla="*/ 0 w 214770"/>
                <a:gd name="connsiteY4" fmla="*/ 124821 h 249644"/>
                <a:gd name="connsiteX0" fmla="*/ 0 w 214797"/>
                <a:gd name="connsiteY0" fmla="*/ 124821 h 249638"/>
                <a:gd name="connsiteX1" fmla="*/ 212902 w 214797"/>
                <a:gd name="connsiteY1" fmla="*/ 11 h 249638"/>
                <a:gd name="connsiteX2" fmla="*/ 109574 w 214797"/>
                <a:gd name="connsiteY2" fmla="*/ 130536 h 249638"/>
                <a:gd name="connsiteX3" fmla="*/ 212902 w 214797"/>
                <a:gd name="connsiteY3" fmla="*/ 249631 h 249638"/>
                <a:gd name="connsiteX4" fmla="*/ 0 w 214797"/>
                <a:gd name="connsiteY4" fmla="*/ 124821 h 249638"/>
                <a:gd name="connsiteX0" fmla="*/ 177 w 256470"/>
                <a:gd name="connsiteY0" fmla="*/ 124818 h 181078"/>
                <a:gd name="connsiteX1" fmla="*/ 213079 w 256470"/>
                <a:gd name="connsiteY1" fmla="*/ 8 h 181078"/>
                <a:gd name="connsiteX2" fmla="*/ 109751 w 256470"/>
                <a:gd name="connsiteY2" fmla="*/ 130533 h 181078"/>
                <a:gd name="connsiteX3" fmla="*/ 254989 w 256470"/>
                <a:gd name="connsiteY3" fmla="*/ 181048 h 181078"/>
                <a:gd name="connsiteX4" fmla="*/ 177 w 256470"/>
                <a:gd name="connsiteY4" fmla="*/ 124818 h 181078"/>
                <a:gd name="connsiteX0" fmla="*/ 177 w 257754"/>
                <a:gd name="connsiteY0" fmla="*/ 124818 h 201822"/>
                <a:gd name="connsiteX1" fmla="*/ 213079 w 257754"/>
                <a:gd name="connsiteY1" fmla="*/ 8 h 201822"/>
                <a:gd name="connsiteX2" fmla="*/ 109751 w 257754"/>
                <a:gd name="connsiteY2" fmla="*/ 130533 h 201822"/>
                <a:gd name="connsiteX3" fmla="*/ 254989 w 257754"/>
                <a:gd name="connsiteY3" fmla="*/ 181048 h 201822"/>
                <a:gd name="connsiteX4" fmla="*/ 177 w 257754"/>
                <a:gd name="connsiteY4" fmla="*/ 124818 h 201822"/>
                <a:gd name="connsiteX0" fmla="*/ 50 w 257581"/>
                <a:gd name="connsiteY0" fmla="*/ 16337 h 91063"/>
                <a:gd name="connsiteX1" fmla="*/ 232002 w 257581"/>
                <a:gd name="connsiteY1" fmla="*/ 112 h 91063"/>
                <a:gd name="connsiteX2" fmla="*/ 109624 w 257581"/>
                <a:gd name="connsiteY2" fmla="*/ 22052 h 91063"/>
                <a:gd name="connsiteX3" fmla="*/ 254862 w 257581"/>
                <a:gd name="connsiteY3" fmla="*/ 72567 h 91063"/>
                <a:gd name="connsiteX4" fmla="*/ 50 w 257581"/>
                <a:gd name="connsiteY4" fmla="*/ 16337 h 91063"/>
                <a:gd name="connsiteX0" fmla="*/ 47 w 257578"/>
                <a:gd name="connsiteY0" fmla="*/ 28035 h 102761"/>
                <a:gd name="connsiteX1" fmla="*/ 231999 w 257578"/>
                <a:gd name="connsiteY1" fmla="*/ 11810 h 102761"/>
                <a:gd name="connsiteX2" fmla="*/ 109621 w 257578"/>
                <a:gd name="connsiteY2" fmla="*/ 33750 h 102761"/>
                <a:gd name="connsiteX3" fmla="*/ 254859 w 257578"/>
                <a:gd name="connsiteY3" fmla="*/ 84265 h 102761"/>
                <a:gd name="connsiteX4" fmla="*/ 47 w 257578"/>
                <a:gd name="connsiteY4" fmla="*/ 28035 h 102761"/>
                <a:gd name="connsiteX0" fmla="*/ 46 w 257577"/>
                <a:gd name="connsiteY0" fmla="*/ 48237 h 122963"/>
                <a:gd name="connsiteX1" fmla="*/ 231998 w 257577"/>
                <a:gd name="connsiteY1" fmla="*/ 32012 h 122963"/>
                <a:gd name="connsiteX2" fmla="*/ 109620 w 257577"/>
                <a:gd name="connsiteY2" fmla="*/ 53952 h 122963"/>
                <a:gd name="connsiteX3" fmla="*/ 254858 w 257577"/>
                <a:gd name="connsiteY3" fmla="*/ 104467 h 122963"/>
                <a:gd name="connsiteX4" fmla="*/ 46 w 257577"/>
                <a:gd name="connsiteY4" fmla="*/ 48237 h 122963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9 w 264366"/>
                <a:gd name="connsiteY0" fmla="*/ 59108 h 134090"/>
                <a:gd name="connsiteX1" fmla="*/ 264346 w 264366"/>
                <a:gd name="connsiteY1" fmla="*/ 29548 h 134090"/>
                <a:gd name="connsiteX2" fmla="*/ 109583 w 264366"/>
                <a:gd name="connsiteY2" fmla="*/ 64823 h 134090"/>
                <a:gd name="connsiteX3" fmla="*/ 254821 w 264366"/>
                <a:gd name="connsiteY3" fmla="*/ 115338 h 134090"/>
                <a:gd name="connsiteX4" fmla="*/ 9 w 264366"/>
                <a:gd name="connsiteY4" fmla="*/ 59108 h 134090"/>
                <a:gd name="connsiteX0" fmla="*/ 1 w 264358"/>
                <a:gd name="connsiteY0" fmla="*/ 68110 h 149287"/>
                <a:gd name="connsiteX1" fmla="*/ 264338 w 264358"/>
                <a:gd name="connsiteY1" fmla="*/ 38550 h 149287"/>
                <a:gd name="connsiteX2" fmla="*/ 109575 w 264358"/>
                <a:gd name="connsiteY2" fmla="*/ 73825 h 149287"/>
                <a:gd name="connsiteX3" fmla="*/ 254813 w 264358"/>
                <a:gd name="connsiteY3" fmla="*/ 124340 h 149287"/>
                <a:gd name="connsiteX4" fmla="*/ 1 w 264358"/>
                <a:gd name="connsiteY4" fmla="*/ 68110 h 149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4358" h="149287">
                  <a:moveTo>
                    <a:pt x="1" y="68110"/>
                  </a:moveTo>
                  <a:cubicBezTo>
                    <a:pt x="-317" y="11902"/>
                    <a:pt x="267031" y="-36697"/>
                    <a:pt x="264338" y="38550"/>
                  </a:cubicBezTo>
                  <a:cubicBezTo>
                    <a:pt x="261645" y="113797"/>
                    <a:pt x="111162" y="67147"/>
                    <a:pt x="109575" y="73825"/>
                  </a:cubicBezTo>
                  <a:cubicBezTo>
                    <a:pt x="107988" y="80503"/>
                    <a:pt x="280695" y="64332"/>
                    <a:pt x="254813" y="124340"/>
                  </a:cubicBezTo>
                  <a:cubicBezTo>
                    <a:pt x="228931" y="184348"/>
                    <a:pt x="319" y="124318"/>
                    <a:pt x="1" y="6811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8" name="円/楕円 697">
              <a:extLst>
                <a:ext uri="{FF2B5EF4-FFF2-40B4-BE49-F238E27FC236}">
                  <a16:creationId xmlns:a16="http://schemas.microsoft.com/office/drawing/2014/main" id="{4D720EDF-324D-4AC1-882A-50CC92DB9A49}"/>
                </a:ext>
              </a:extLst>
            </p:cNvPr>
            <p:cNvSpPr/>
            <p:nvPr/>
          </p:nvSpPr>
          <p:spPr bwMode="auto">
            <a:xfrm>
              <a:off x="6004760" y="311763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9" name="円/楕円 698">
              <a:extLst>
                <a:ext uri="{FF2B5EF4-FFF2-40B4-BE49-F238E27FC236}">
                  <a16:creationId xmlns:a16="http://schemas.microsoft.com/office/drawing/2014/main" id="{FA8220B7-B914-4AF0-9AB4-156E453FD6C6}"/>
                </a:ext>
              </a:extLst>
            </p:cNvPr>
            <p:cNvSpPr/>
            <p:nvPr/>
          </p:nvSpPr>
          <p:spPr bwMode="auto">
            <a:xfrm>
              <a:off x="6004760" y="2942375"/>
              <a:ext cx="153066" cy="153066"/>
            </a:xfrm>
            <a:prstGeom prst="ellipse">
              <a:avLst/>
            </a:prstGeom>
            <a:solidFill>
              <a:srgbClr val="6633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0" name="円/楕円 699">
              <a:extLst>
                <a:ext uri="{FF2B5EF4-FFF2-40B4-BE49-F238E27FC236}">
                  <a16:creationId xmlns:a16="http://schemas.microsoft.com/office/drawing/2014/main" id="{993A3105-19FB-439F-8E93-90F3ED82272F}"/>
                </a:ext>
              </a:extLst>
            </p:cNvPr>
            <p:cNvSpPr/>
            <p:nvPr/>
          </p:nvSpPr>
          <p:spPr bwMode="auto">
            <a:xfrm>
              <a:off x="5088015" y="278161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1" name="円/楕円 700">
              <a:extLst>
                <a:ext uri="{FF2B5EF4-FFF2-40B4-BE49-F238E27FC236}">
                  <a16:creationId xmlns:a16="http://schemas.microsoft.com/office/drawing/2014/main" id="{B6ADEBDE-C81D-4F10-A2A6-8F844B6B6812}"/>
                </a:ext>
              </a:extLst>
            </p:cNvPr>
            <p:cNvSpPr/>
            <p:nvPr/>
          </p:nvSpPr>
          <p:spPr bwMode="auto">
            <a:xfrm>
              <a:off x="4905000" y="29652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2" name="円/楕円 701">
              <a:extLst>
                <a:ext uri="{FF2B5EF4-FFF2-40B4-BE49-F238E27FC236}">
                  <a16:creationId xmlns:a16="http://schemas.microsoft.com/office/drawing/2014/main" id="{9A0A8AFD-37E8-4335-AB9E-BDD854D82900}"/>
                </a:ext>
              </a:extLst>
            </p:cNvPr>
            <p:cNvSpPr/>
            <p:nvPr/>
          </p:nvSpPr>
          <p:spPr bwMode="auto">
            <a:xfrm>
              <a:off x="5278465" y="2979517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3" name="円/楕円 702">
              <a:extLst>
                <a:ext uri="{FF2B5EF4-FFF2-40B4-BE49-F238E27FC236}">
                  <a16:creationId xmlns:a16="http://schemas.microsoft.com/office/drawing/2014/main" id="{3CB85F4B-B756-46A9-AADF-118250554EAE}"/>
                </a:ext>
              </a:extLst>
            </p:cNvPr>
            <p:cNvSpPr/>
            <p:nvPr/>
          </p:nvSpPr>
          <p:spPr bwMode="auto">
            <a:xfrm>
              <a:off x="5578933" y="3042605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4" name="円/楕円 703">
              <a:extLst>
                <a:ext uri="{FF2B5EF4-FFF2-40B4-BE49-F238E27FC236}">
                  <a16:creationId xmlns:a16="http://schemas.microsoft.com/office/drawing/2014/main" id="{008CCF7E-49CC-49CA-9E17-2F41BE54D853}"/>
                </a:ext>
              </a:extLst>
            </p:cNvPr>
            <p:cNvSpPr/>
            <p:nvPr/>
          </p:nvSpPr>
          <p:spPr bwMode="auto">
            <a:xfrm>
              <a:off x="5532833" y="2851410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5" name="円/楕円 704">
              <a:extLst>
                <a:ext uri="{FF2B5EF4-FFF2-40B4-BE49-F238E27FC236}">
                  <a16:creationId xmlns:a16="http://schemas.microsoft.com/office/drawing/2014/main" id="{626B916D-4831-4DCC-BFD1-4E15FB763645}"/>
                </a:ext>
              </a:extLst>
            </p:cNvPr>
            <p:cNvSpPr/>
            <p:nvPr/>
          </p:nvSpPr>
          <p:spPr bwMode="auto">
            <a:xfrm>
              <a:off x="6006883" y="2944181"/>
              <a:ext cx="147149" cy="104636"/>
            </a:xfrm>
            <a:prstGeom prst="ellipse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6" name="円/楕円 705">
              <a:extLst>
                <a:ext uri="{FF2B5EF4-FFF2-40B4-BE49-F238E27FC236}">
                  <a16:creationId xmlns:a16="http://schemas.microsoft.com/office/drawing/2014/main" id="{A218CF5F-3A52-49D6-A791-46F8496F18E1}"/>
                </a:ext>
              </a:extLst>
            </p:cNvPr>
            <p:cNvSpPr/>
            <p:nvPr/>
          </p:nvSpPr>
          <p:spPr bwMode="auto">
            <a:xfrm>
              <a:off x="6006883" y="3149824"/>
              <a:ext cx="147149" cy="122488"/>
            </a:xfrm>
            <a:prstGeom prst="ellipse">
              <a:avLst/>
            </a:prstGeom>
            <a:solidFill>
              <a:sysClr val="window" lastClr="FFFFFF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7" name="円/楕円 706">
              <a:extLst>
                <a:ext uri="{FF2B5EF4-FFF2-40B4-BE49-F238E27FC236}">
                  <a16:creationId xmlns:a16="http://schemas.microsoft.com/office/drawing/2014/main" id="{CFAB396D-DFDC-4124-AD04-192F2E70A71B}"/>
                </a:ext>
              </a:extLst>
            </p:cNvPr>
            <p:cNvSpPr/>
            <p:nvPr/>
          </p:nvSpPr>
          <p:spPr bwMode="auto">
            <a:xfrm>
              <a:off x="6072547" y="2960201"/>
              <a:ext cx="64223" cy="64223"/>
            </a:xfrm>
            <a:prstGeom prst="ellipse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8" name="円/楕円 707">
              <a:extLst>
                <a:ext uri="{FF2B5EF4-FFF2-40B4-BE49-F238E27FC236}">
                  <a16:creationId xmlns:a16="http://schemas.microsoft.com/office/drawing/2014/main" id="{B51502CC-E46B-431D-8404-281DD14BD6CB}"/>
                </a:ext>
              </a:extLst>
            </p:cNvPr>
            <p:cNvSpPr/>
            <p:nvPr/>
          </p:nvSpPr>
          <p:spPr bwMode="auto">
            <a:xfrm>
              <a:off x="6065230" y="3194168"/>
              <a:ext cx="64223" cy="64223"/>
            </a:xfrm>
            <a:prstGeom prst="ellipse">
              <a:avLst/>
            </a:prstGeom>
            <a:solidFill>
              <a:sysClr val="windowText" lastClr="000000"/>
            </a:solid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9" name="円/楕円 709">
              <a:extLst>
                <a:ext uri="{FF2B5EF4-FFF2-40B4-BE49-F238E27FC236}">
                  <a16:creationId xmlns:a16="http://schemas.microsoft.com/office/drawing/2014/main" id="{1352B803-1732-4A1C-81A4-557002435CB8}"/>
                </a:ext>
              </a:extLst>
            </p:cNvPr>
            <p:cNvSpPr/>
            <p:nvPr/>
          </p:nvSpPr>
          <p:spPr bwMode="auto">
            <a:xfrm>
              <a:off x="4547955" y="2947731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50" name="円/楕円 710">
              <a:extLst>
                <a:ext uri="{FF2B5EF4-FFF2-40B4-BE49-F238E27FC236}">
                  <a16:creationId xmlns:a16="http://schemas.microsoft.com/office/drawing/2014/main" id="{A68F0855-57F6-46F0-A924-3206559F8D98}"/>
                </a:ext>
              </a:extLst>
            </p:cNvPr>
            <p:cNvSpPr/>
            <p:nvPr/>
          </p:nvSpPr>
          <p:spPr bwMode="auto">
            <a:xfrm>
              <a:off x="4367010" y="3217194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51" name="円/楕円 711">
              <a:extLst>
                <a:ext uri="{FF2B5EF4-FFF2-40B4-BE49-F238E27FC236}">
                  <a16:creationId xmlns:a16="http://schemas.microsoft.com/office/drawing/2014/main" id="{F4CEC8F7-A7E0-4388-AE4B-7019E9D1A32D}"/>
                </a:ext>
              </a:extLst>
            </p:cNvPr>
            <p:cNvSpPr/>
            <p:nvPr/>
          </p:nvSpPr>
          <p:spPr bwMode="auto">
            <a:xfrm>
              <a:off x="4420707" y="3085446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52" name="円/楕円 712">
              <a:extLst>
                <a:ext uri="{FF2B5EF4-FFF2-40B4-BE49-F238E27FC236}">
                  <a16:creationId xmlns:a16="http://schemas.microsoft.com/office/drawing/2014/main" id="{D1ADB297-3C3D-4368-AD2F-2BE38E6981C4}"/>
                </a:ext>
              </a:extLst>
            </p:cNvPr>
            <p:cNvSpPr/>
            <p:nvPr/>
          </p:nvSpPr>
          <p:spPr bwMode="auto">
            <a:xfrm>
              <a:off x="4039074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53" name="円/楕円 713">
              <a:extLst>
                <a:ext uri="{FF2B5EF4-FFF2-40B4-BE49-F238E27FC236}">
                  <a16:creationId xmlns:a16="http://schemas.microsoft.com/office/drawing/2014/main" id="{29A8246E-039C-48FF-88FC-9061D7345C21}"/>
                </a:ext>
              </a:extLst>
            </p:cNvPr>
            <p:cNvSpPr/>
            <p:nvPr/>
          </p:nvSpPr>
          <p:spPr bwMode="auto">
            <a:xfrm>
              <a:off x="4738405" y="3145632"/>
              <a:ext cx="194100" cy="64378"/>
            </a:xfrm>
            <a:prstGeom prst="ellipse">
              <a:avLst/>
            </a:prstGeom>
            <a:solidFill>
              <a:srgbClr val="6633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0757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83</Words>
  <Application>Microsoft Office PowerPoint</Application>
  <PresentationFormat>A4 210 x 297 mm</PresentationFormat>
  <Paragraphs>33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pptxg17_大分県をイメージするイラスト</dc:title>
  <dc:subject>pptxg17_大分県をイメージするイラスト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2021-02-15T05:05:09Z</dcterms:modified>
  <cp:category/>
  <cp:version>1</cp:version>
</cp:coreProperties>
</file>